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0E98A-F8AE-4DB9-A248-1817A37364B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A0A84-4F75-425C-9AD9-DB92A08B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A0A84-4F75-425C-9AD9-DB92A08BF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6D02-555B-417F-AF60-10453D4A7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8EAC0-CC96-41F2-8799-F89B4223B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CB33E-D388-4DC4-8D7E-D4E6065F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B1B2-F8A8-4F02-9008-208B4C08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125F-846A-41E2-959D-1EFA289C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5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F647-1E4B-426F-BEF3-E66E934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1F464-F433-40D6-8DE8-A39D6343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F4C8-F5C4-4F7A-B511-77A42DD3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1959-1F3C-49FB-9B13-32136C56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29D4-97DA-4BE7-8A23-007B5997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3B2C3-AB8A-4B3C-B79C-DB2494D1C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68AFF-CE77-48D1-BC86-FAF40F565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241B-4080-45E6-8BF9-E1C61A7A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3DEB-1BAE-407B-B8AD-51EC94E1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0F5F-959E-43CC-B17D-5B1B516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8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DBBB-4935-42B3-A547-D72CDC74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1800-2D20-4C3F-B625-FEB07F8B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25FE-BA9A-45AF-A878-D1EFB665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321B-FFAC-438C-A926-5C46A154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44EB-6089-4FA8-BF1B-4A2964D2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5AF9-5148-4171-B681-74E6E99B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CE277-F357-41B0-A422-D122CD2E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BED3-D0E1-4D15-A177-9AE6FC19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28E2-AFE5-48EE-86FC-760BCFC1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7ACB-4E0E-42AD-AD84-969D0886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032-9E17-4459-B959-2966AFE5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7A55-92B9-406F-906C-74695CEFA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FEA06-9A5C-487D-A8B7-851C67C7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85B4C-9891-48D0-B482-D19EA6D0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9007-5BEB-42C4-8464-A08FE241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039AE-137B-400D-98BA-6DF891A8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0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CADD-156B-48F4-AC7F-E81083D8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8028-C920-4CAF-ADE0-F138586F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062A9-1A2D-4531-A416-2DF992F7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8C096-FF64-454A-A7B5-FBBDB1A22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B0369-46C0-4BD2-8AEB-44ADAECD3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D250C-9F1F-45E3-9F21-B3A9D430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03089-7842-40E8-A2C9-47DCC36F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436E3-A8E2-47B5-A99F-04E4ACF8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830C-B27A-4554-B86B-24D4252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32F7E-D00D-4AB7-A7D3-B73B043D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135B9-9E3D-41B9-802A-89DFA737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1083C-7695-46E7-9DCF-68960EF5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99E78-1D39-4428-9EC8-9904B387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FBC0-CDCB-47CB-86E7-8289207C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6B01F-38AE-45B5-8D2A-338E13A8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ACBE-A259-4B1D-828F-CAF8C997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6809-D898-4EF5-B54B-458E4C8D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5B386-6548-44B9-A0C9-9D3D098E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5D6-B765-4E56-BE2B-BADE8B0E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34616-4A94-4872-9F1A-5DB41AA5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70C1-ED77-4E9F-A262-A174A9D4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60A5-1E53-4903-99E5-CF764B11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9DC9E-FB87-40B7-A6F3-22C39C6D4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B405E-BAC9-4CFB-87C3-D9C646BA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8A457-4026-4DA7-A0BE-CED13A46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4A52-366C-4734-BC16-3F621FAC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9DAB9-E383-4091-BD8F-9349798C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1DE9B-FA0E-4D4B-B511-D5D0024A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00F07-BC66-40D3-897F-EEE4D37B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739E-54D1-4078-A33D-D75B68306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997F-1FCF-458E-AD95-2C93E402301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F274-0863-4806-88F4-A25FA01D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2E30-6CB0-400C-B17C-882CA5DA6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4111-3716-4862-B01B-FC8596BB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0841"/>
            <a:ext cx="9144000" cy="1009359"/>
          </a:xfrm>
        </p:spPr>
        <p:txBody>
          <a:bodyPr/>
          <a:lstStyle/>
          <a:p>
            <a:r>
              <a:rPr lang="ro-RO" dirty="0"/>
              <a:t>Logical circuits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EC1F-4C76-4C23-A244-E839C0B5C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057" y="2099387"/>
            <a:ext cx="1915886" cy="454868"/>
          </a:xfrm>
        </p:spPr>
        <p:txBody>
          <a:bodyPr>
            <a:normAutofit fontScale="92500" lnSpcReduction="20000"/>
          </a:bodyPr>
          <a:lstStyle/>
          <a:p>
            <a:r>
              <a:rPr lang="ro-RO" sz="3200" dirty="0"/>
              <a:t>Exercise 4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0ACEE2C-A26B-412C-8A68-8BBD1A5873A1}"/>
              </a:ext>
            </a:extLst>
          </p:cNvPr>
          <p:cNvSpPr txBox="1">
            <a:spLocks/>
          </p:cNvSpPr>
          <p:nvPr/>
        </p:nvSpPr>
        <p:spPr>
          <a:xfrm>
            <a:off x="4970106" y="4110134"/>
            <a:ext cx="2251788" cy="54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3200" dirty="0"/>
              <a:t>Ion Bogdan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7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4C0CCC-3B7F-479E-A984-08983797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C470C-808C-43FB-B426-19B1DCAF5C16}"/>
              </a:ext>
            </a:extLst>
          </p:cNvPr>
          <p:cNvSpPr txBox="1"/>
          <p:nvPr/>
        </p:nvSpPr>
        <p:spPr>
          <a:xfrm>
            <a:off x="2267339" y="270979"/>
            <a:ext cx="930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end up with these 2 final simplified forms of the initial function F</a:t>
            </a:r>
          </a:p>
        </p:txBody>
      </p:sp>
    </p:spTree>
    <p:extLst>
      <p:ext uri="{BB962C8B-B14F-4D97-AF65-F5344CB8AC3E}">
        <p14:creationId xmlns:p14="http://schemas.microsoft.com/office/powerpoint/2010/main" val="15237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E5D9-56EA-4264-AF50-96A618F0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Theory (logical circuits part)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BC0B16-F735-4764-84FC-D548D628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325563"/>
            <a:ext cx="88582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8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AC490-8CDC-49E4-AFAA-9E3C94C3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85" y="471487"/>
            <a:ext cx="90106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0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CAA5C-AB72-4165-8FB7-7D2976E2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49" y="0"/>
            <a:ext cx="9329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9D062A-F56F-42D2-A606-0CFABA6FC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90" y="0"/>
            <a:ext cx="888111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F5155-8D79-4C1C-983E-4D49A388B66D}"/>
              </a:ext>
            </a:extLst>
          </p:cNvPr>
          <p:cNvSpPr txBox="1"/>
          <p:nvPr/>
        </p:nvSpPr>
        <p:spPr>
          <a:xfrm>
            <a:off x="261257" y="625151"/>
            <a:ext cx="2593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basic gates (and a few derived ones), we end up with the following logic circuit for the first simplified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946A7-A411-4CE2-A9FF-66962E188986}"/>
              </a:ext>
            </a:extLst>
          </p:cNvPr>
          <p:cNvSpPr txBox="1"/>
          <p:nvPr/>
        </p:nvSpPr>
        <p:spPr>
          <a:xfrm>
            <a:off x="261257" y="2873829"/>
            <a:ext cx="2593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chose to draw the logic circuit digitally because it was too complex and if I drew it by hand, it would’ve been unreadable. Hope this isn’t an issue!</a:t>
            </a:r>
          </a:p>
        </p:txBody>
      </p:sp>
    </p:spTree>
    <p:extLst>
      <p:ext uri="{BB962C8B-B14F-4D97-AF65-F5344CB8AC3E}">
        <p14:creationId xmlns:p14="http://schemas.microsoft.com/office/powerpoint/2010/main" val="89077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687F9-FAE0-4168-B675-E54709AF1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37" y="0"/>
            <a:ext cx="8819864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77D1E-0CD8-4056-827A-297CDFEA81BD}"/>
              </a:ext>
            </a:extLst>
          </p:cNvPr>
          <p:cNvSpPr txBox="1"/>
          <p:nvPr/>
        </p:nvSpPr>
        <p:spPr>
          <a:xfrm>
            <a:off x="261257" y="625151"/>
            <a:ext cx="2593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the logical circuit for the second simplified form</a:t>
            </a:r>
          </a:p>
        </p:txBody>
      </p:sp>
    </p:spTree>
    <p:extLst>
      <p:ext uri="{BB962C8B-B14F-4D97-AF65-F5344CB8AC3E}">
        <p14:creationId xmlns:p14="http://schemas.microsoft.com/office/powerpoint/2010/main" val="331982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8379-68F0-4736-BDF2-A14DE887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75" y="2243088"/>
            <a:ext cx="10881049" cy="2371823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was it, hope you liked it and hope I didn’t make any mistakes along the way!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79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6E39F1-9F7D-4546-9B23-89518628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0" y="1095461"/>
            <a:ext cx="11877870" cy="1691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BFDBE-E19D-43D8-BE8C-E6EF629A43E2}"/>
              </a:ext>
            </a:extLst>
          </p:cNvPr>
          <p:cNvSpPr txBox="1"/>
          <p:nvPr/>
        </p:nvSpPr>
        <p:spPr>
          <a:xfrm>
            <a:off x="314130" y="3778510"/>
            <a:ext cx="1166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We will use Quine-Mc</a:t>
            </a:r>
            <a:r>
              <a:rPr lang="en-US" sz="3200" dirty="0"/>
              <a:t>’</a:t>
            </a:r>
            <a:r>
              <a:rPr lang="en-US" sz="3200" dirty="0" err="1"/>
              <a:t>Clusky’s</a:t>
            </a:r>
            <a:r>
              <a:rPr lang="en-US" sz="3200" dirty="0"/>
              <a:t> simplification method for this exercise</a:t>
            </a:r>
          </a:p>
        </p:txBody>
      </p:sp>
    </p:spTree>
    <p:extLst>
      <p:ext uri="{BB962C8B-B14F-4D97-AF65-F5344CB8AC3E}">
        <p14:creationId xmlns:p14="http://schemas.microsoft.com/office/powerpoint/2010/main" val="1303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94CE-7047-4857-871D-99A2D0D0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Theory (function part)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DF84E-1D6E-4853-95F0-DF84F1C4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88" y="1515058"/>
            <a:ext cx="7612224" cy="48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60FEEC-C419-4EF9-BC23-643C7792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2" y="459144"/>
            <a:ext cx="75628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F2F83B-A741-47F7-B2F5-36B8D8E8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90" y="481207"/>
            <a:ext cx="96774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3C0205-A1CE-4F0F-AF32-91D956325701}"/>
              </a:ext>
            </a:extLst>
          </p:cNvPr>
          <p:cNvSpPr txBox="1"/>
          <p:nvPr/>
        </p:nvSpPr>
        <p:spPr>
          <a:xfrm>
            <a:off x="4159897" y="5887615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Quine’s method</a:t>
            </a:r>
          </a:p>
        </p:txBody>
      </p:sp>
    </p:spTree>
    <p:extLst>
      <p:ext uri="{BB962C8B-B14F-4D97-AF65-F5344CB8AC3E}">
        <p14:creationId xmlns:p14="http://schemas.microsoft.com/office/powerpoint/2010/main" val="178350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BCC04B9-7C5C-4631-8365-C6FDB929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225782"/>
            <a:ext cx="903922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95FB7-1260-4DA3-A130-E4A0B0453CB3}"/>
              </a:ext>
            </a:extLst>
          </p:cNvPr>
          <p:cNvSpPr txBox="1"/>
          <p:nvPr/>
        </p:nvSpPr>
        <p:spPr>
          <a:xfrm>
            <a:off x="4159897" y="5887615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Quine’s method</a:t>
            </a:r>
          </a:p>
        </p:txBody>
      </p:sp>
    </p:spTree>
    <p:extLst>
      <p:ext uri="{BB962C8B-B14F-4D97-AF65-F5344CB8AC3E}">
        <p14:creationId xmlns:p14="http://schemas.microsoft.com/office/powerpoint/2010/main" val="234279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A26B7DE-3DC0-4803-B23B-486BCDA8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45" y="352036"/>
            <a:ext cx="867727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E433A-604A-49A3-B6CC-8B9788BF0777}"/>
              </a:ext>
            </a:extLst>
          </p:cNvPr>
          <p:cNvSpPr txBox="1"/>
          <p:nvPr/>
        </p:nvSpPr>
        <p:spPr>
          <a:xfrm>
            <a:off x="4561114" y="6055566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3 of Quine’s method</a:t>
            </a:r>
          </a:p>
        </p:txBody>
      </p:sp>
    </p:spTree>
    <p:extLst>
      <p:ext uri="{BB962C8B-B14F-4D97-AF65-F5344CB8AC3E}">
        <p14:creationId xmlns:p14="http://schemas.microsoft.com/office/powerpoint/2010/main" val="94736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B6470-FDED-4133-A0CF-05802A952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24" y="-332"/>
            <a:ext cx="5147098" cy="68583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B60E7-6120-43BC-81F3-443AA7883D21}"/>
              </a:ext>
            </a:extLst>
          </p:cNvPr>
          <p:cNvSpPr txBox="1"/>
          <p:nvPr/>
        </p:nvSpPr>
        <p:spPr>
          <a:xfrm>
            <a:off x="177282" y="634482"/>
            <a:ext cx="254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we draw the table of variables and complete it randomly, we get the function f(x1,x2,x3,x4) written in the bottom of the page, consisting in 9 </a:t>
            </a:r>
            <a:r>
              <a:rPr lang="en-US" dirty="0" err="1"/>
              <a:t>minterms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B140F-83E8-4299-AFC8-E1C48CEDDEC7}"/>
              </a:ext>
            </a:extLst>
          </p:cNvPr>
          <p:cNvSpPr txBox="1"/>
          <p:nvPr/>
        </p:nvSpPr>
        <p:spPr>
          <a:xfrm>
            <a:off x="8568407" y="2228505"/>
            <a:ext cx="323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try to simply the </a:t>
            </a:r>
            <a:r>
              <a:rPr lang="en-US" dirty="0" err="1"/>
              <a:t>funfction</a:t>
            </a:r>
            <a:r>
              <a:rPr lang="en-US" dirty="0"/>
              <a:t>, respecting the rules of the theory presented above and we end up with 8 max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8C0C4-0044-4BA6-8609-1E0D1DCD9F6A}"/>
              </a:ext>
            </a:extLst>
          </p:cNvPr>
          <p:cNvSpPr txBox="1"/>
          <p:nvPr/>
        </p:nvSpPr>
        <p:spPr>
          <a:xfrm>
            <a:off x="177282" y="3629608"/>
            <a:ext cx="2755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write the support of F (S f) in ascending order, based on how many 1’s the given number has in it’s binary representations, so we can fill the simplification </a:t>
            </a:r>
            <a:r>
              <a:rPr lang="en-US" dirty="0" err="1"/>
              <a:t>talbe</a:t>
            </a:r>
            <a:r>
              <a:rPr lang="en-US" dirty="0"/>
              <a:t> with the elements in that order</a:t>
            </a:r>
          </a:p>
        </p:txBody>
      </p:sp>
    </p:spTree>
    <p:extLst>
      <p:ext uri="{BB962C8B-B14F-4D97-AF65-F5344CB8AC3E}">
        <p14:creationId xmlns:p14="http://schemas.microsoft.com/office/powerpoint/2010/main" val="119232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650615-44B6-4B21-BE61-8B9C84587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37" y="0"/>
            <a:ext cx="652816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98441-1995-4FA3-B5DE-1D78452A1CDF}"/>
              </a:ext>
            </a:extLst>
          </p:cNvPr>
          <p:cNvSpPr txBox="1"/>
          <p:nvPr/>
        </p:nvSpPr>
        <p:spPr>
          <a:xfrm>
            <a:off x="251927" y="606490"/>
            <a:ext cx="2771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write who the max elements are in explicit forms, we fill in the table and we get the C(f) containing 4 elements, so we find ourselves in the second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0AA791-90F9-4A01-B5F2-A81EAAEA2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421086" cy="14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287</Words>
  <Application>Microsoft Office PowerPoint</Application>
  <PresentationFormat>Widescreen</PresentationFormat>
  <Paragraphs>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Logical circuits</vt:lpstr>
      <vt:lpstr>PowerPoint Presentation</vt:lpstr>
      <vt:lpstr>Theory (function part)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Theory (logical circuits part)</vt:lpstr>
      <vt:lpstr>PowerPoint Presentation</vt:lpstr>
      <vt:lpstr>PowerPoint Presentation</vt:lpstr>
      <vt:lpstr>PowerPoint Presentation</vt:lpstr>
      <vt:lpstr>PowerPoint Presentation</vt:lpstr>
      <vt:lpstr>This was it, hope you liked it and hope I didn’t make any mistakes along the way!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circuits</dc:title>
  <dc:creator>BOGDAN ION</dc:creator>
  <cp:lastModifiedBy>BOGDAN ION</cp:lastModifiedBy>
  <cp:revision>1</cp:revision>
  <dcterms:created xsi:type="dcterms:W3CDTF">2022-01-09T14:28:54Z</dcterms:created>
  <dcterms:modified xsi:type="dcterms:W3CDTF">2022-01-09T15:44:55Z</dcterms:modified>
</cp:coreProperties>
</file>