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71FB-98FA-497B-81B1-DB8793652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F9D6-2E42-4C67-A6C1-82685BA5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6EA0-F396-47A4-9C80-B3B7261F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8C71-30BC-45F9-863E-C03B0BD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01B3-61CD-49AF-BD6F-060E3594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B9F-50B2-4290-AED3-8D8E214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93C4-0450-4689-8581-3722774A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BCE4-1624-4D81-B78E-18021DB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8DDE-2D70-433E-8ABF-0AB36924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FEF7-01DD-4F18-A02F-0CBA2785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F734-60B1-447D-BD76-B860FABC9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F45D9-6852-4D8A-B3A0-F8DBEB8F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EC75-9915-4BD7-890F-299073F8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DB38-DDCA-4D7B-A926-1095B068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B1D5-2311-45CB-831D-BB22B50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CD3-2393-48E5-B154-0940A7C1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950C-5310-4F82-A8D6-EB17F166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9375-C33A-4716-B136-ED4773C3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8599-C171-49F2-9591-A3C92D47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9FEE-FDE6-43D6-BB29-DF8CC46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4616-BFF2-4A0B-84ED-CA95873B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26AB-94DD-4CFD-A978-16C000B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AF61-AAB8-4643-9F68-30F78E4B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4EF7-1204-4ECD-920B-9EC813E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BFA7-946A-48E0-B392-52CB891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D42-1EEE-4DF1-B090-B41A9ABC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A8A8-A05F-48B3-B970-9FCB0CEC9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27216-1B59-44C6-92C1-446ED09A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8166-A900-4F3A-88D4-260510FD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61AE-1705-4A6A-B6C7-5C4F494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261D-5AD5-406C-9585-63BDBCE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4648-5797-48A0-9AE6-DB13C182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20D5-AC58-4862-B3A8-BDDA7BB9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FFD7-B1AE-4975-ABB0-37E432A0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46558-BC0E-46B7-84C9-B48664E9E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1F8FB-FF85-47BE-AC0E-319D89531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FE75-97FE-46E3-B0FB-422673D9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99A64-2497-4594-91B2-74135FA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9CB1-755C-4D17-AE4E-52864AD2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58C8-AC88-4BC3-BFF2-154E412C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05B31-B7F3-4993-8334-1343B8F8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E6B8B-D062-4763-BAF1-18B6B2A2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B509-DDB5-42F6-A27E-A176B4A1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E8434-A718-46EF-B621-1089F87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94814-5259-4681-9B41-C1A58062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C089-6EBE-48A6-9ED8-ACD5B4A8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BE1-C44E-451D-B627-1D316772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F820-94C3-4B4A-ACFC-7676A62B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2E462-4DBA-48AB-823C-9A3FA7DC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FCA9-872E-44DA-AD09-A949FAA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33B00-D116-4E15-916D-D9C08F02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B726-6F05-4305-B827-E8D3CEB9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C5F0-7BBD-4625-9C01-C7FE4572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FA2C1-41EE-447C-87AF-CCDFC363A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AE45-8DD7-4874-A9D5-FBAF1F9E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334E-B9AB-421B-B8AB-10E42223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F3A7-12D5-439D-B222-1ED56BDE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7BA2-7BB4-49A2-A672-315FEA1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51DE2-C646-4534-8EEA-F8F017CE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B978A-B9BA-4800-872C-EDEEB24A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2D6F-871E-4D98-AA97-E81D49B1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6CB0-09E8-4E80-B17B-F43E49078C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A51E-17A4-4026-96D3-B65E14C0F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FE74-5A8D-49CB-B1BE-3027F47B1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B2F2-1DDF-4898-99AD-AAAE163C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F07B-ECD7-4E99-A556-33F8C29C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Predicate Logic</a:t>
            </a:r>
            <a:br>
              <a:rPr lang="en-US" dirty="0"/>
            </a:br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597F2-12A3-47A1-982A-94114B88E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Ion Bogdan</a:t>
            </a:r>
          </a:p>
          <a:p>
            <a:r>
              <a:rPr lang="en-US" dirty="0"/>
              <a:t>913</a:t>
            </a:r>
          </a:p>
        </p:txBody>
      </p:sp>
    </p:spTree>
    <p:extLst>
      <p:ext uri="{BB962C8B-B14F-4D97-AF65-F5344CB8AC3E}">
        <p14:creationId xmlns:p14="http://schemas.microsoft.com/office/powerpoint/2010/main" val="26947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9C11-B2C9-4108-AE9E-018F6867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552B9-62C4-424E-BF6B-AAC932E0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48" y="2114573"/>
            <a:ext cx="9939013" cy="7334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FE32B-F93E-49DF-BA2E-90080F06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8" y="4367359"/>
            <a:ext cx="8556096" cy="6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E1A-6098-4E30-8A49-92D61424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18255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0EEF-C3EA-41AD-914C-B62ECD8D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1611021"/>
            <a:ext cx="10515600" cy="4351338"/>
          </a:xfrm>
        </p:spPr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domain and the functions: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D-The domain with all the natural numbers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nz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{T,F}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nz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(x)=T if x is nonzero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div:DxD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{T,F}, div(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)=T if x is divisible by 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even:D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{T,F}, even(x)=T if x is even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equal:DxD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{T,F}, equal(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)=T if x=y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DxD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sum(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)=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x+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1E5A-EC5F-48F5-809C-AA948ED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0B49-A2AC-49A7-83AF-677DE557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380"/>
            <a:ext cx="10591800" cy="3097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Predicate formula:</a:t>
            </a:r>
          </a:p>
          <a:p>
            <a:endParaRPr lang="en-US" dirty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r>
              <a:rPr lang="en-US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∀x(nonzero(x)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div (x,10)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(Ǝ a, Ǝ b, div(a,2) Ʌ div(b,5) ) Ʌ (Ǝ c, Ǝ d, (even(c) Ʌ even(d) ) Ʌ equal(x, sum(c, d)) 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2645-6A98-4BA5-87FC-C3451F05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EFF3-D7EA-4B92-91B4-25439F32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1471062"/>
            <a:ext cx="10515600" cy="4351338"/>
          </a:xfrm>
        </p:spPr>
        <p:txBody>
          <a:bodyPr>
            <a:norm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domain and the functions: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D-The domain with all the natural numbers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div:DxD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{T,F}, div(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)=T if x is divisible by 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even:D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{T,F}, even(x)=T if x is even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DxD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sum(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)=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x+y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rod:DxDD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prod(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)=x*y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D71C-DFBD-40D3-8889-8D7F9ED7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0642-371F-4C92-971C-4C036225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Predicate formula:</a:t>
            </a:r>
          </a:p>
          <a:p>
            <a:endParaRPr lang="en-US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r>
              <a:rPr lang="en-US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lang="en-US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b, even(a) Ʌ even(b)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even(sum(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a,b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))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div(prod(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1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Predicate Logic Homework</vt:lpstr>
      <vt:lpstr>The exercises</vt:lpstr>
      <vt:lpstr>Exercise 3</vt:lpstr>
      <vt:lpstr>Exercise 3</vt:lpstr>
      <vt:lpstr>Exercise 8</vt:lpstr>
      <vt:lpstr>Exercise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 Homework</dc:title>
  <dc:creator>BOGDAN ION</dc:creator>
  <cp:lastModifiedBy>BOGDAN ION</cp:lastModifiedBy>
  <cp:revision>3</cp:revision>
  <dcterms:created xsi:type="dcterms:W3CDTF">2021-11-02T15:02:19Z</dcterms:created>
  <dcterms:modified xsi:type="dcterms:W3CDTF">2021-11-02T16:17:53Z</dcterms:modified>
</cp:coreProperties>
</file>