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9" r:id="rId4"/>
    <p:sldId id="270" r:id="rId5"/>
    <p:sldId id="271" r:id="rId6"/>
    <p:sldId id="296" r:id="rId7"/>
    <p:sldId id="274" r:id="rId8"/>
    <p:sldId id="273" r:id="rId9"/>
    <p:sldId id="275" r:id="rId10"/>
    <p:sldId id="277" r:id="rId11"/>
    <p:sldId id="261" r:id="rId12"/>
    <p:sldId id="278" r:id="rId13"/>
    <p:sldId id="279" r:id="rId14"/>
    <p:sldId id="276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80" r:id="rId24"/>
    <p:sldId id="293" r:id="rId25"/>
    <p:sldId id="291" r:id="rId26"/>
    <p:sldId id="292" r:id="rId27"/>
    <p:sldId id="294" r:id="rId28"/>
    <p:sldId id="295" r:id="rId29"/>
    <p:sldId id="282" r:id="rId30"/>
    <p:sldId id="258" r:id="rId31"/>
    <p:sldId id="286" r:id="rId32"/>
    <p:sldId id="281" r:id="rId33"/>
    <p:sldId id="287" r:id="rId34"/>
    <p:sldId id="283" r:id="rId35"/>
    <p:sldId id="284" r:id="rId36"/>
    <p:sldId id="285" r:id="rId37"/>
    <p:sldId id="257" r:id="rId3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2FA-F77B-4516-97DA-5F1D1840C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4B85-70D5-4681-8480-24926C25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FC10-9868-4003-826F-0DFDB316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028D-4083-40E6-ADF8-47207FD8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51B5-DDA3-4E1E-879B-78D31001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2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753A-641E-47E3-A314-97DD8969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5066E-91A7-4788-B6E3-0E85D7DD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2E45-FE22-46BC-AE12-4D52902E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1E6B-B80D-43CA-9E80-37215B9B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7884-3138-432C-AEFF-29943511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56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059BB-2F02-414E-84D5-8761F79B3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B8707-8CF2-4BC5-9712-88898AD0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018C-898E-45F7-A096-7D15E1CE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EEDB-985A-4693-86F5-B744E3B1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E071-787E-458D-B4DE-D39B6BA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4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596E-EB47-4237-93CF-DB5B737A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EA70-7FE5-4DFB-A894-21CBD007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929F-C2E7-4E65-9264-B415B647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80E3-886B-4B4C-B89E-AEDC3E9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BF58-3A60-4430-A299-1285EA03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4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0922-3FEF-4F53-A1AE-B897873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3B113-3CCC-4073-9304-72EC49CA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1D4-EF34-417D-8EA2-B212372D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4962-7A4E-468C-ADFC-C73AF542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109C-8315-4CDB-BE3A-FC5B3DB8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96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373D-D10D-498E-9F73-1C2BCFD3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26E9-FE67-41D6-B9EE-D07F61D04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E22C-85C8-435A-AD14-26DD5398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2EB4-6F61-48D1-AA75-D205CF91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920D0-814C-4478-8043-8D615519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C444A-7DBD-4CCC-902A-3875B421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4E66-BEE9-48A6-83E0-148A43B9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9AAC-4734-4713-AC68-B5FF038D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567ED-F498-4356-8EB0-C46E661C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D343D-30D7-41AB-AFFB-C4295CBA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7E0E9-0E24-4588-A6AB-BAC189DF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71C20-D9B5-4AED-A15E-200353E8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6F0C1-299F-4A36-8417-EAD02C0F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17F11-601C-43DD-9EB6-26347287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022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60B-089D-4D36-9FBC-7B4DE7FE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177E2-F6E3-4250-9306-F113ADAC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8C820-1B62-4ECA-AC66-6F607033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692D-DBE9-4667-8BE8-C1D424AB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92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E37A8-070A-4F92-AEF4-8C9E24E8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B797A-0C87-4D72-A570-A8C5167C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6551-D15A-4D97-90C5-FDD38012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2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D797-0807-4BDD-BAA8-EC5B3BE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012B-C613-4850-92A0-0C98D07A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98BA-AB50-4536-9A76-44F4BA6D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1259A-372E-4FB4-9920-FDAAC6B8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9E2D-EBCD-46DA-89E5-4B7986F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5703-5043-4FE6-A0B9-A0A2F006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949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F14-F5DF-4437-977C-82406DA6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EAEEE-3F3B-40C5-A896-546DE807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33501-379E-4623-9933-16D067B9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332AB-0B90-45F7-87E1-9707BA53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6258-8FD7-4F55-B1E9-8DD84B43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992D-4675-400F-88F9-CD39CFBE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3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49D8-F3E6-427E-94A7-8A09D69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525C-FB17-44F0-8859-29C8803D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B785-E3D4-41DA-A795-DBACE1B4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EA94-F74B-47F0-A0E6-E761E66E20A5}" type="datetimeFigureOut">
              <a:rPr lang="id-ID" smtClean="0"/>
              <a:t>09/11/2020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AEDD-72FD-4454-94D4-BE0407EC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C9F3-1CB2-4036-A228-F72C214E4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0353-EA5B-43E1-9C3B-E61269D03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9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E2B3-58A4-4C7D-A51D-18AA61CDC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Optimasi</a:t>
            </a:r>
            <a:r>
              <a:rPr lang="en-US" dirty="0"/>
              <a:t> Query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BC9B-A808-4AE9-A1C3-FA11C39D1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 Processing </a:t>
            </a:r>
            <a:r>
              <a:rPr lang="en-US" dirty="0" err="1"/>
              <a:t>Sepintas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Area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Query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836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EC53-421B-4C62-A421-D5980871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0"/>
            <a:ext cx="10515600" cy="1313501"/>
          </a:xfrm>
        </p:spPr>
        <p:txBody>
          <a:bodyPr>
            <a:normAutofit fontScale="92500" lnSpcReduction="20000"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cross products,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memintanya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Relasi-relasi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dikombinasi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joins.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E5CA4-6438-44ED-ADF1-CB78E7935785}"/>
              </a:ext>
            </a:extLst>
          </p:cNvPr>
          <p:cNvSpPr txBox="1">
            <a:spLocks/>
          </p:cNvSpPr>
          <p:nvPr/>
        </p:nvSpPr>
        <p:spPr>
          <a:xfrm>
            <a:off x="1055582" y="1353890"/>
            <a:ext cx="4840224" cy="177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AND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"Manager"</a:t>
            </a:r>
          </a:p>
          <a:p>
            <a:endParaRPr lang="id-ID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95825-9AE7-4946-A36E-E61433353DD1}"/>
              </a:ext>
            </a:extLst>
          </p:cNvPr>
          <p:cNvSpPr txBox="1"/>
          <p:nvPr/>
        </p:nvSpPr>
        <p:spPr>
          <a:xfrm>
            <a:off x="1151914" y="3448422"/>
            <a:ext cx="9998202" cy="4770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2500" b="0" u="none" strike="noStrik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Asg</a:t>
            </a:r>
            <a:r>
              <a:rPr lang="en-US" sz="2500" b="0" u="none" strike="noStrike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id-ID" sz="2500" b="0" i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5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500" b="0" i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sz="25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500" b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d-ID" sz="2500" b="0" i="1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id-ID" sz="2500" b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  <a:r>
              <a:rPr lang="id-ID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700FE-890A-4ABB-8ED1-4C0C1592F7A8}"/>
              </a:ext>
            </a:extLst>
          </p:cNvPr>
          <p:cNvSpPr txBox="1"/>
          <p:nvPr/>
        </p:nvSpPr>
        <p:spPr>
          <a:xfrm>
            <a:off x="1151914" y="4221287"/>
            <a:ext cx="9998202" cy="4770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5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Emp</a:t>
            </a:r>
            <a:r>
              <a:rPr lang="en-US" sz="2500" b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500" b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d-ID" sz="2500" b="0" i="1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id-ID" sz="2500" b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 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id-ID" sz="2500" b="0" i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5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CB81E-4DDF-4744-8410-3D1FDB73F754}"/>
              </a:ext>
            </a:extLst>
          </p:cNvPr>
          <p:cNvSpPr txBox="1"/>
          <p:nvPr/>
        </p:nvSpPr>
        <p:spPr>
          <a:xfrm>
            <a:off x="1160677" y="5021584"/>
            <a:ext cx="9989439" cy="4770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2500" dirty="0">
                <a:latin typeface="Arial" panose="020B0604020202020204" pitchFamily="34" charset="0"/>
              </a:rPr>
              <a:t> 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Emp</a:t>
            </a:r>
            <a:r>
              <a:rPr lang="en-US" sz="2500" b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5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500" b="0" i="0" u="none" strike="noStrike" baseline="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⋈</a:t>
            </a:r>
            <a:r>
              <a:rPr lang="id-ID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 </a:t>
            </a:r>
            <a:r>
              <a:rPr lang="en-US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id-ID" sz="2500" b="0" i="0" u="none" strike="noStrike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25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5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</a:t>
            </a:r>
            <a:r>
              <a:rPr lang="id-ID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25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33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6746767-BA29-450D-96B6-40B961BD7DEB}"/>
              </a:ext>
            </a:extLst>
          </p:cNvPr>
          <p:cNvSpPr/>
          <p:nvPr/>
        </p:nvSpPr>
        <p:spPr>
          <a:xfrm>
            <a:off x="4965191" y="2112116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d-ID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5F594-1EA2-422D-A9DE-3748A2D77471}"/>
              </a:ext>
            </a:extLst>
          </p:cNvPr>
          <p:cNvSpPr/>
          <p:nvPr/>
        </p:nvSpPr>
        <p:spPr>
          <a:xfrm>
            <a:off x="2429256" y="3952218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51A53D-D1D6-4237-9CE9-8601751415A5}"/>
              </a:ext>
            </a:extLst>
          </p:cNvPr>
          <p:cNvSpPr/>
          <p:nvPr/>
        </p:nvSpPr>
        <p:spPr>
          <a:xfrm>
            <a:off x="1658112" y="3066774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id-ID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647FA-D3BF-43AA-BDDD-0CBF09102CB8}"/>
              </a:ext>
            </a:extLst>
          </p:cNvPr>
          <p:cNvSpPr/>
          <p:nvPr/>
        </p:nvSpPr>
        <p:spPr>
          <a:xfrm>
            <a:off x="832104" y="1544298"/>
            <a:ext cx="2523744" cy="822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Asg</a:t>
            </a:r>
            <a:r>
              <a:rPr lang="en-US" sz="2300" b="0" u="none" strike="noStrike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id-ID" sz="2300" b="0" i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300" b="0" i="0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300" b="0" i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</a:t>
            </a:r>
            <a:r>
              <a:rPr lang="en-US" sz="2300" b="0" i="0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300" b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id-ID" sz="2300" b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id-ID" sz="23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54658-27D7-4959-A97B-5B9CC7A1A851}"/>
              </a:ext>
            </a:extLst>
          </p:cNvPr>
          <p:cNvSpPr/>
          <p:nvPr/>
        </p:nvSpPr>
        <p:spPr>
          <a:xfrm>
            <a:off x="877824" y="3946122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04B01B-AA06-414A-9214-C9874CE1772B}"/>
              </a:ext>
            </a:extLst>
          </p:cNvPr>
          <p:cNvSpPr/>
          <p:nvPr/>
        </p:nvSpPr>
        <p:spPr>
          <a:xfrm>
            <a:off x="1252728" y="3446250"/>
            <a:ext cx="585216" cy="512064"/>
          </a:xfrm>
          <a:custGeom>
            <a:avLst/>
            <a:gdLst>
              <a:gd name="connsiteX0" fmla="*/ 585216 w 585216"/>
              <a:gd name="connsiteY0" fmla="*/ 0 h 512064"/>
              <a:gd name="connsiteX1" fmla="*/ 0 w 585216"/>
              <a:gd name="connsiteY1" fmla="*/ 512064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216" h="512064">
                <a:moveTo>
                  <a:pt x="585216" y="0"/>
                </a:moveTo>
                <a:lnTo>
                  <a:pt x="0" y="512064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C385D7-6958-41A0-B567-FA422BF404AA}"/>
              </a:ext>
            </a:extLst>
          </p:cNvPr>
          <p:cNvSpPr/>
          <p:nvPr/>
        </p:nvSpPr>
        <p:spPr>
          <a:xfrm>
            <a:off x="2212847" y="3446250"/>
            <a:ext cx="585205" cy="574548"/>
          </a:xfrm>
          <a:custGeom>
            <a:avLst/>
            <a:gdLst>
              <a:gd name="connsiteX0" fmla="*/ 0 w 457200"/>
              <a:gd name="connsiteY0" fmla="*/ 0 h 502920"/>
              <a:gd name="connsiteX1" fmla="*/ 457200 w 457200"/>
              <a:gd name="connsiteY1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502920">
                <a:moveTo>
                  <a:pt x="0" y="0"/>
                </a:moveTo>
                <a:lnTo>
                  <a:pt x="457200" y="50292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7FBD87-70A2-4CC8-9A54-5FDE3ED4C3F3}"/>
              </a:ext>
            </a:extLst>
          </p:cNvPr>
          <p:cNvSpPr/>
          <p:nvPr/>
        </p:nvSpPr>
        <p:spPr>
          <a:xfrm>
            <a:off x="2029968" y="1215114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D9107-3E9B-484A-B95E-D1F3549407AC}"/>
              </a:ext>
            </a:extLst>
          </p:cNvPr>
          <p:cNvSpPr txBox="1"/>
          <p:nvPr/>
        </p:nvSpPr>
        <p:spPr>
          <a:xfrm>
            <a:off x="1368552" y="703044"/>
            <a:ext cx="148818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id-ID" sz="23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2300" b="0" u="none" strike="noStrik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3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endParaRPr lang="id-ID" sz="23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3A31B-7B4B-4F69-9D7C-047BC378F610}"/>
              </a:ext>
            </a:extLst>
          </p:cNvPr>
          <p:cNvSpPr/>
          <p:nvPr/>
        </p:nvSpPr>
        <p:spPr>
          <a:xfrm>
            <a:off x="4965191" y="2932924"/>
            <a:ext cx="2523744" cy="502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id-ID" sz="2300" b="0" i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id-ID" sz="23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B747B5-B284-4DE4-B4AB-3262C67345A5}"/>
              </a:ext>
            </a:extLst>
          </p:cNvPr>
          <p:cNvSpPr/>
          <p:nvPr/>
        </p:nvSpPr>
        <p:spPr>
          <a:xfrm>
            <a:off x="4221480" y="2982954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DE30F3-3D9C-424D-B5C4-12E298681A74}"/>
              </a:ext>
            </a:extLst>
          </p:cNvPr>
          <p:cNvSpPr/>
          <p:nvPr/>
        </p:nvSpPr>
        <p:spPr>
          <a:xfrm>
            <a:off x="4596384" y="2483082"/>
            <a:ext cx="585216" cy="512064"/>
          </a:xfrm>
          <a:custGeom>
            <a:avLst/>
            <a:gdLst>
              <a:gd name="connsiteX0" fmla="*/ 585216 w 585216"/>
              <a:gd name="connsiteY0" fmla="*/ 0 h 512064"/>
              <a:gd name="connsiteX1" fmla="*/ 0 w 585216"/>
              <a:gd name="connsiteY1" fmla="*/ 512064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216" h="512064">
                <a:moveTo>
                  <a:pt x="585216" y="0"/>
                </a:moveTo>
                <a:lnTo>
                  <a:pt x="0" y="512064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F2E4E8-370E-4CA9-8013-239502D0BA65}"/>
              </a:ext>
            </a:extLst>
          </p:cNvPr>
          <p:cNvSpPr/>
          <p:nvPr/>
        </p:nvSpPr>
        <p:spPr>
          <a:xfrm>
            <a:off x="5355335" y="1544298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4C12DB-B575-4ADB-B852-A4857432B60F}"/>
              </a:ext>
            </a:extLst>
          </p:cNvPr>
          <p:cNvSpPr txBox="1"/>
          <p:nvPr/>
        </p:nvSpPr>
        <p:spPr>
          <a:xfrm>
            <a:off x="4611624" y="96492"/>
            <a:ext cx="148818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id-ID" sz="23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2300" b="0" u="none" strike="noStrik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3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endParaRPr lang="id-ID" sz="23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971C2A-104A-4C5F-9D19-A9A8C6C64249}"/>
              </a:ext>
            </a:extLst>
          </p:cNvPr>
          <p:cNvSpPr/>
          <p:nvPr/>
        </p:nvSpPr>
        <p:spPr>
          <a:xfrm>
            <a:off x="4093463" y="977370"/>
            <a:ext cx="2523744" cy="502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id-ID" sz="2300" b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id-ID" sz="2300" b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id-ID" sz="2300" dirty="0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645BC9-7938-4085-9044-6187475DCB3F}"/>
              </a:ext>
            </a:extLst>
          </p:cNvPr>
          <p:cNvSpPr/>
          <p:nvPr/>
        </p:nvSpPr>
        <p:spPr>
          <a:xfrm>
            <a:off x="2026920" y="2537946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D8232E-1CE1-424C-817C-129ABAC87ABA}"/>
              </a:ext>
            </a:extLst>
          </p:cNvPr>
          <p:cNvSpPr/>
          <p:nvPr/>
        </p:nvSpPr>
        <p:spPr>
          <a:xfrm>
            <a:off x="5699760" y="3958314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6EC5D7A-EAB8-4715-B731-D571B08B665B}"/>
              </a:ext>
            </a:extLst>
          </p:cNvPr>
          <p:cNvSpPr/>
          <p:nvPr/>
        </p:nvSpPr>
        <p:spPr>
          <a:xfrm>
            <a:off x="6117336" y="3517878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7E0CAFA-192A-4A24-A112-AEB927A1791D}"/>
              </a:ext>
            </a:extLst>
          </p:cNvPr>
          <p:cNvSpPr/>
          <p:nvPr/>
        </p:nvSpPr>
        <p:spPr>
          <a:xfrm>
            <a:off x="5532120" y="2480034"/>
            <a:ext cx="585216" cy="512064"/>
          </a:xfrm>
          <a:custGeom>
            <a:avLst/>
            <a:gdLst>
              <a:gd name="connsiteX0" fmla="*/ 0 w 457200"/>
              <a:gd name="connsiteY0" fmla="*/ 0 h 502920"/>
              <a:gd name="connsiteX1" fmla="*/ 457200 w 457200"/>
              <a:gd name="connsiteY1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502920">
                <a:moveTo>
                  <a:pt x="0" y="0"/>
                </a:moveTo>
                <a:lnTo>
                  <a:pt x="457200" y="50292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DF6AC8F-F4E8-492F-95CE-2251AD40FC73}"/>
              </a:ext>
            </a:extLst>
          </p:cNvPr>
          <p:cNvSpPr/>
          <p:nvPr/>
        </p:nvSpPr>
        <p:spPr>
          <a:xfrm>
            <a:off x="5361431" y="617706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51893B-C53E-4ECF-A9BB-D75C1AFF0DB3}"/>
              </a:ext>
            </a:extLst>
          </p:cNvPr>
          <p:cNvSpPr/>
          <p:nvPr/>
        </p:nvSpPr>
        <p:spPr>
          <a:xfrm>
            <a:off x="8455151" y="2929876"/>
            <a:ext cx="2523744" cy="502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id-ID" sz="2300" b="0" i="0" u="none" strike="noStrike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id-ID" sz="2300" b="0" i="1" u="none" strike="noStrike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300" b="0" i="1" u="none" strike="noStrik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id-ID" sz="23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45F05-68AC-42B2-8D9B-9EABA6B6933C}"/>
              </a:ext>
            </a:extLst>
          </p:cNvPr>
          <p:cNvSpPr/>
          <p:nvPr/>
        </p:nvSpPr>
        <p:spPr>
          <a:xfrm>
            <a:off x="7711440" y="2979906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988DC84-20E0-4430-B01B-FBEB71534B71}"/>
              </a:ext>
            </a:extLst>
          </p:cNvPr>
          <p:cNvSpPr/>
          <p:nvPr/>
        </p:nvSpPr>
        <p:spPr>
          <a:xfrm>
            <a:off x="8086344" y="2480034"/>
            <a:ext cx="585216" cy="512064"/>
          </a:xfrm>
          <a:custGeom>
            <a:avLst/>
            <a:gdLst>
              <a:gd name="connsiteX0" fmla="*/ 585216 w 585216"/>
              <a:gd name="connsiteY0" fmla="*/ 0 h 512064"/>
              <a:gd name="connsiteX1" fmla="*/ 0 w 585216"/>
              <a:gd name="connsiteY1" fmla="*/ 512064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216" h="512064">
                <a:moveTo>
                  <a:pt x="585216" y="0"/>
                </a:moveTo>
                <a:lnTo>
                  <a:pt x="0" y="512064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23D785A-6396-47E3-AE8E-73B3D191C751}"/>
              </a:ext>
            </a:extLst>
          </p:cNvPr>
          <p:cNvSpPr/>
          <p:nvPr/>
        </p:nvSpPr>
        <p:spPr>
          <a:xfrm>
            <a:off x="8845295" y="1541250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6C2E94-6114-48E5-96CA-A373B2BF6F76}"/>
              </a:ext>
            </a:extLst>
          </p:cNvPr>
          <p:cNvSpPr txBox="1"/>
          <p:nvPr/>
        </p:nvSpPr>
        <p:spPr>
          <a:xfrm>
            <a:off x="8101584" y="991976"/>
            <a:ext cx="148818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id-ID" sz="23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2300" b="0" u="none" strike="noStrik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3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b="0" i="1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endParaRPr lang="id-ID" sz="23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E6E5EA-1BC2-4876-9607-15E92F326BF5}"/>
              </a:ext>
            </a:extLst>
          </p:cNvPr>
          <p:cNvSpPr/>
          <p:nvPr/>
        </p:nvSpPr>
        <p:spPr>
          <a:xfrm>
            <a:off x="8543546" y="2112116"/>
            <a:ext cx="585216" cy="359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3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⋈</a:t>
            </a:r>
            <a:endParaRPr lang="id-ID" sz="23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5E9EE4-C819-43F7-8810-79CD3ADED005}"/>
              </a:ext>
            </a:extLst>
          </p:cNvPr>
          <p:cNvSpPr/>
          <p:nvPr/>
        </p:nvSpPr>
        <p:spPr>
          <a:xfrm>
            <a:off x="9189720" y="3955266"/>
            <a:ext cx="780288" cy="4236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327654B-33A8-475C-AB05-D6B40A4D0435}"/>
              </a:ext>
            </a:extLst>
          </p:cNvPr>
          <p:cNvSpPr/>
          <p:nvPr/>
        </p:nvSpPr>
        <p:spPr>
          <a:xfrm>
            <a:off x="9607296" y="3514830"/>
            <a:ext cx="0" cy="502920"/>
          </a:xfrm>
          <a:custGeom>
            <a:avLst/>
            <a:gdLst>
              <a:gd name="connsiteX0" fmla="*/ 0 w 0"/>
              <a:gd name="connsiteY0" fmla="*/ 502920 h 502920"/>
              <a:gd name="connsiteX1" fmla="*/ 0 w 0"/>
              <a:gd name="connsiteY1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02920">
                <a:moveTo>
                  <a:pt x="0" y="502920"/>
                </a:move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3DA09C7-9B53-4B90-965D-4413122ACC99}"/>
              </a:ext>
            </a:extLst>
          </p:cNvPr>
          <p:cNvSpPr/>
          <p:nvPr/>
        </p:nvSpPr>
        <p:spPr>
          <a:xfrm>
            <a:off x="9022080" y="2476986"/>
            <a:ext cx="585216" cy="512064"/>
          </a:xfrm>
          <a:custGeom>
            <a:avLst/>
            <a:gdLst>
              <a:gd name="connsiteX0" fmla="*/ 0 w 457200"/>
              <a:gd name="connsiteY0" fmla="*/ 0 h 502920"/>
              <a:gd name="connsiteX1" fmla="*/ 457200 w 457200"/>
              <a:gd name="connsiteY1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502920">
                <a:moveTo>
                  <a:pt x="0" y="0"/>
                </a:moveTo>
                <a:lnTo>
                  <a:pt x="457200" y="50292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CEF1EC-D87E-467D-9769-CB6B169C1734}"/>
              </a:ext>
            </a:extLst>
          </p:cNvPr>
          <p:cNvSpPr txBox="1"/>
          <p:nvPr/>
        </p:nvSpPr>
        <p:spPr>
          <a:xfrm>
            <a:off x="1506857" y="4584854"/>
            <a:ext cx="117423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</a:t>
            </a:r>
            <a:r>
              <a:rPr kumimoji="0" lang="id-ID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id-ID" sz="2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700979-FCD3-4364-AB47-901E7A4ACFE9}"/>
              </a:ext>
            </a:extLst>
          </p:cNvPr>
          <p:cNvSpPr txBox="1"/>
          <p:nvPr/>
        </p:nvSpPr>
        <p:spPr>
          <a:xfrm>
            <a:off x="4887089" y="4600094"/>
            <a:ext cx="117423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</a:t>
            </a:r>
            <a:r>
              <a:rPr kumimoji="0" lang="id-ID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2:</a:t>
            </a:r>
            <a:endParaRPr lang="id-ID" sz="23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624B51-4236-477A-A291-566BF447C0A4}"/>
              </a:ext>
            </a:extLst>
          </p:cNvPr>
          <p:cNvSpPr txBox="1"/>
          <p:nvPr/>
        </p:nvSpPr>
        <p:spPr>
          <a:xfrm>
            <a:off x="8431913" y="4597046"/>
            <a:ext cx="117423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</a:t>
            </a:r>
            <a:r>
              <a:rPr kumimoji="0" lang="id-ID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id-ID" sz="2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36E1B-BDA1-4D05-BF6C-68BD54DC4DBC}"/>
              </a:ext>
            </a:extLst>
          </p:cNvPr>
          <p:cNvSpPr txBox="1"/>
          <p:nvPr/>
        </p:nvSpPr>
        <p:spPr>
          <a:xfrm>
            <a:off x="529471" y="5367492"/>
            <a:ext cx="11225754" cy="1287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Menghilangkan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tree yang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mengandung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cross product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space yang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dieksplorasi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ukurannya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Walaupun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DBMS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DBMS lain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99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8" grpId="0" animBg="1"/>
      <p:bldP spid="40" grpId="0" animBg="1"/>
      <p:bldP spid="4" grpId="0" animBg="1"/>
      <p:bldP spid="6" grpId="0" animBg="1"/>
      <p:bldP spid="13" grpId="0" animBg="1"/>
      <p:bldP spid="14" grpId="0" animBg="1"/>
      <p:bldP spid="16" grpId="0" animBg="1"/>
      <p:bldP spid="22" grpId="0"/>
      <p:bldP spid="24" grpId="0" animBg="1"/>
      <p:bldP spid="26" grpId="0" animBg="1"/>
      <p:bldP spid="28" grpId="0" animBg="1"/>
      <p:bldP spid="32" grpId="0" animBg="1"/>
      <p:bldP spid="36" grpId="0"/>
      <p:bldP spid="38" grpId="0" animBg="1"/>
      <p:bldP spid="42" grpId="0" animBg="1"/>
      <p:bldP spid="44" grpId="0" animBg="1"/>
      <p:bldP spid="46" grpId="0" animBg="1"/>
      <p:bldP spid="48" grpId="0" animBg="1"/>
      <p:bldP spid="52" grpId="0" animBg="1"/>
      <p:bldP spid="56" grpId="0" animBg="1"/>
      <p:bldP spid="58" grpId="0" animBg="1"/>
      <p:bldP spid="60" grpId="0" animBg="1"/>
      <p:bldP spid="62" grpId="0" animBg="1"/>
      <p:bldP spid="64" grpId="0"/>
      <p:bldP spid="66" grpId="0" animBg="1"/>
      <p:bldP spid="68" grpId="0" animBg="1"/>
      <p:bldP spid="70" grpId="0" animBg="1"/>
      <p:bldP spid="72" grpId="0" animBg="1"/>
      <p:bldP spid="76" grpId="0"/>
      <p:bldP spid="78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6CF0-65CE-40ED-860A-62F174D4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6"/>
            <a:ext cx="7740192" cy="2498106"/>
          </a:xfrm>
        </p:spPr>
        <p:txBody>
          <a:bodyPr>
            <a:normAutofit fontScale="92500" lnSpcReduction="10000"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R3: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 operand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(never an intermediate result).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7013" marR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name,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oor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balance, address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701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emp, dept,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acnt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bank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6363" marR="0" indent="-10937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emp.dno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dept.dno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dept.ano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acnt.ano</a:t>
            </a:r>
            <a:endParaRPr lang="en-US" sz="2500" i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6363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acnt.bno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bank.bno</a:t>
            </a:r>
            <a:r>
              <a:rPr lang="en-US" sz="25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0">
            <a:extLst>
              <a:ext uri="{FF2B5EF4-FFF2-40B4-BE49-F238E27FC236}">
                <a16:creationId xmlns:a16="http://schemas.microsoft.com/office/drawing/2014/main" id="{F198CAC0-C029-4FE6-A54F-96A5FDEB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812" y="2856322"/>
            <a:ext cx="2719584" cy="22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1">
            <a:extLst>
              <a:ext uri="{FF2B5EF4-FFF2-40B4-BE49-F238E27FC236}">
                <a16:creationId xmlns:a16="http://schemas.microsoft.com/office/drawing/2014/main" id="{9121BD0A-1020-48A5-8CAC-9ADF029D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658" y="729748"/>
            <a:ext cx="3111157" cy="21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2">
            <a:extLst>
              <a:ext uri="{FF2B5EF4-FFF2-40B4-BE49-F238E27FC236}">
                <a16:creationId xmlns:a16="http://schemas.microsoft.com/office/drawing/2014/main" id="{1EF9E7C4-2C39-42F9-A8E5-05A6348D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16" y="4401076"/>
            <a:ext cx="2912881" cy="156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BEF80-FC57-4BE3-9B6C-E310213523BB}"/>
              </a:ext>
            </a:extLst>
          </p:cNvPr>
          <p:cNvSpPr txBox="1"/>
          <p:nvPr/>
        </p:nvSpPr>
        <p:spPr>
          <a:xfrm>
            <a:off x="5934142" y="5216394"/>
            <a:ext cx="108172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(Plan-1)</a:t>
            </a:r>
            <a:endParaRPr lang="id-ID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7AC22-21F1-4997-B89A-03F3D7D026AC}"/>
              </a:ext>
            </a:extLst>
          </p:cNvPr>
          <p:cNvSpPr txBox="1"/>
          <p:nvPr/>
        </p:nvSpPr>
        <p:spPr>
          <a:xfrm>
            <a:off x="9593046" y="3056821"/>
            <a:ext cx="108172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(Plan-2)</a:t>
            </a:r>
            <a:endParaRPr lang="id-ID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7C7ED-AECA-407F-B28F-B7CFBFE49BC1}"/>
              </a:ext>
            </a:extLst>
          </p:cNvPr>
          <p:cNvSpPr txBox="1"/>
          <p:nvPr/>
        </p:nvSpPr>
        <p:spPr>
          <a:xfrm>
            <a:off x="9704345" y="6307423"/>
            <a:ext cx="108172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(Plan-3)</a:t>
            </a:r>
            <a:endParaRPr lang="id-ID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29652-7357-4996-AF36-85D1B3DF9185}"/>
              </a:ext>
            </a:extLst>
          </p:cNvPr>
          <p:cNvSpPr txBox="1"/>
          <p:nvPr/>
        </p:nvSpPr>
        <p:spPr>
          <a:xfrm>
            <a:off x="838200" y="3249181"/>
            <a:ext cx="4278057" cy="440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Plan-1 </a:t>
            </a:r>
            <a:r>
              <a:rPr lang="en-US" sz="2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batasan</a:t>
            </a:r>
            <a:r>
              <a:rPr lang="en-US" sz="2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R3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id-ID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01ECE-F118-4B46-BDC9-33BE7CF55D57}"/>
              </a:ext>
            </a:extLst>
          </p:cNvPr>
          <p:cNvSpPr txBox="1"/>
          <p:nvPr/>
        </p:nvSpPr>
        <p:spPr>
          <a:xfrm>
            <a:off x="847604" y="3652185"/>
            <a:ext cx="4353661" cy="118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Plan-2 dan Plan-3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1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relation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74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7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26A2-1431-493F-ABD9-9291BF4B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EB1B-7A4B-4831-86BC-7BAEF543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diklaim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left-deep tree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mendekati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optimal.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argument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mendasarinya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inners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indeks2 yang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outers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sederetan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loops joins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dilaksanakan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pipeline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1570894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BC8F-1478-4B0F-92FC-D4295EF9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396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Algoritme</a:t>
            </a:r>
            <a:r>
              <a:rPr lang="en-US" dirty="0"/>
              <a:t> Join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470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0C4C-64AE-4FB1-ACF8-44086AD1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9792" cy="74129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 Join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39B8-85A3-4A4C-8DE1-01E9044E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nested loop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Merge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Hashing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dominan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9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227-97E3-41CE-B29A-29EAF3CA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82245"/>
            <a:ext cx="2481072" cy="5675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100" dirty="0" err="1"/>
              <a:t>Algoritme</a:t>
            </a:r>
            <a:r>
              <a:rPr lang="en-US" sz="3100" dirty="0"/>
              <a:t> Join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3990-7ED5-4597-99EC-A8DC6C70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272"/>
            <a:ext cx="10515600" cy="5143691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record/tuple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10000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record/tuple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 records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dianggap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tuple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berdekatan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lainnya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endParaRPr lang="id-ID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4038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10000/20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4038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200/20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13444-B5EA-40A0-954F-5069AEA39D1D}"/>
              </a:ext>
            </a:extLst>
          </p:cNvPr>
          <p:cNvSpPr txBox="1"/>
          <p:nvPr/>
        </p:nvSpPr>
        <p:spPr>
          <a:xfrm>
            <a:off x="5835445" y="4967595"/>
            <a:ext cx="1656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500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82DE4-9135-48C0-9A8F-AB2242DFCBAA}"/>
              </a:ext>
            </a:extLst>
          </p:cNvPr>
          <p:cNvSpPr txBox="1"/>
          <p:nvPr/>
        </p:nvSpPr>
        <p:spPr>
          <a:xfrm>
            <a:off x="5535559" y="5341446"/>
            <a:ext cx="1646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10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021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C61F-A525-41EF-8BE3-70287355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81661"/>
            <a:ext cx="2179320" cy="677291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FD65-B602-417B-B339-4D0738F2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kerangka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diantara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dan S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tuple r in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id-ID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tuple s in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id-ID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id-ID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1143000" algn="l"/>
              </a:tabLst>
            </a:pP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concatTuple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540385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diamati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penelusuran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</a:t>
            </a:r>
          </a:p>
          <a:p>
            <a:pPr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540385" algn="l"/>
              </a:tabLst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(R)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diletakkan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outer loop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(S)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diletakkan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 loop.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540385" algn="l"/>
              </a:tabLst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EE1E5-B40E-4A33-AD17-833CCA07DFDF}"/>
              </a:ext>
            </a:extLst>
          </p:cNvPr>
          <p:cNvSpPr txBox="1"/>
          <p:nvPr/>
        </p:nvSpPr>
        <p:spPr>
          <a:xfrm>
            <a:off x="7175091" y="1924570"/>
            <a:ext cx="339458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8BC7C6-71FF-4A68-B44C-8C8239D14AF3}"/>
              </a:ext>
            </a:extLst>
          </p:cNvPr>
          <p:cNvSpPr/>
          <p:nvPr/>
        </p:nvSpPr>
        <p:spPr>
          <a:xfrm>
            <a:off x="3411793" y="2202426"/>
            <a:ext cx="353961" cy="5211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E391B9-AA07-4020-8AFB-616DB234BB73}"/>
              </a:ext>
            </a:extLst>
          </p:cNvPr>
          <p:cNvSpPr/>
          <p:nvPr/>
        </p:nvSpPr>
        <p:spPr>
          <a:xfrm>
            <a:off x="8047703" y="2202425"/>
            <a:ext cx="353961" cy="5211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E37E1F-283F-43CB-933B-748C89073677}"/>
              </a:ext>
            </a:extLst>
          </p:cNvPr>
          <p:cNvSpPr/>
          <p:nvPr/>
        </p:nvSpPr>
        <p:spPr>
          <a:xfrm>
            <a:off x="3765755" y="2467897"/>
            <a:ext cx="4286864" cy="19664"/>
          </a:xfrm>
          <a:custGeom>
            <a:avLst/>
            <a:gdLst>
              <a:gd name="connsiteX0" fmla="*/ 0 w 4286864"/>
              <a:gd name="connsiteY0" fmla="*/ 0 h 19664"/>
              <a:gd name="connsiteX1" fmla="*/ 4286864 w 4286864"/>
              <a:gd name="connsiteY1" fmla="*/ 19664 h 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864" h="19664">
                <a:moveTo>
                  <a:pt x="0" y="0"/>
                </a:moveTo>
                <a:lnTo>
                  <a:pt x="4286864" y="19664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94FCB2-85B8-4A17-B29A-D5450CC89839}"/>
              </a:ext>
            </a:extLst>
          </p:cNvPr>
          <p:cNvSpPr/>
          <p:nvPr/>
        </p:nvSpPr>
        <p:spPr>
          <a:xfrm>
            <a:off x="3893575" y="2630291"/>
            <a:ext cx="353961" cy="5211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C287CB-E07C-4DA0-AE2F-8EE5FD21B077}"/>
              </a:ext>
            </a:extLst>
          </p:cNvPr>
          <p:cNvSpPr/>
          <p:nvPr/>
        </p:nvSpPr>
        <p:spPr>
          <a:xfrm>
            <a:off x="8518423" y="2182629"/>
            <a:ext cx="353961" cy="5211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4022CA-A259-401C-A591-C3BCCF04FB2C}"/>
              </a:ext>
            </a:extLst>
          </p:cNvPr>
          <p:cNvSpPr/>
          <p:nvPr/>
        </p:nvSpPr>
        <p:spPr>
          <a:xfrm>
            <a:off x="4247535" y="2703871"/>
            <a:ext cx="4395020" cy="196645"/>
          </a:xfrm>
          <a:custGeom>
            <a:avLst/>
            <a:gdLst>
              <a:gd name="connsiteX0" fmla="*/ 0 w 4395020"/>
              <a:gd name="connsiteY0" fmla="*/ 176981 h 196645"/>
              <a:gd name="connsiteX1" fmla="*/ 4277033 w 4395020"/>
              <a:gd name="connsiteY1" fmla="*/ 196645 h 196645"/>
              <a:gd name="connsiteX2" fmla="*/ 4395020 w 4395020"/>
              <a:gd name="connsiteY2" fmla="*/ 0 h 1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5020" h="196645">
                <a:moveTo>
                  <a:pt x="0" y="176981"/>
                </a:moveTo>
                <a:lnTo>
                  <a:pt x="4277033" y="196645"/>
                </a:lnTo>
                <a:lnTo>
                  <a:pt x="4395020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3520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8" grpId="0" animBg="1"/>
      <p:bldP spid="9" grpId="0" animBg="1"/>
      <p:bldP spid="11" grpId="0" animBg="1"/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75EC-3854-49D7-AA6C-E82D3F34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3986783"/>
            <a:ext cx="10991088" cy="2190179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</a:t>
            </a:r>
          </a:p>
          <a:p>
            <a:pPr marL="347663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record R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</a:p>
          <a:p>
            <a:pPr marL="347663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JInner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=10.000 x 10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endParaRPr lang="id-ID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JOuter</a:t>
            </a:r>
            <a:endParaRPr lang="id-ID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</a:t>
            </a:r>
            <a:endParaRPr lang="id-ID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BA75B-4858-4F88-A8CD-62A41789FF18}"/>
              </a:ext>
            </a:extLst>
          </p:cNvPr>
          <p:cNvSpPr txBox="1"/>
          <p:nvPr/>
        </p:nvSpPr>
        <p:spPr>
          <a:xfrm>
            <a:off x="5293614" y="2871217"/>
            <a:ext cx="6060186" cy="1133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540385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Ditulis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kembali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>
                <a:tab pos="540385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Jumlah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membaca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 = 10000/20 = 500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>
                <a:tab pos="540385" algn="l"/>
              </a:tabLst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Jumlah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membaca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 = 200/20 = 10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1F8338-F78A-4F15-8931-8F61B658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81661"/>
            <a:ext cx="2179320" cy="677291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</a:t>
            </a:r>
            <a:endParaRPr lang="id-ID" sz="3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FCCA5-877B-4E17-829A-06BCB8544C1E}"/>
              </a:ext>
            </a:extLst>
          </p:cNvPr>
          <p:cNvSpPr txBox="1"/>
          <p:nvPr/>
        </p:nvSpPr>
        <p:spPr>
          <a:xfrm>
            <a:off x="131445" y="1195179"/>
            <a:ext cx="50817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tuple r 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858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tuple s 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571500" algn="l"/>
                <a:tab pos="11430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concatTuple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 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9FD51-7C28-4242-A5ED-B32321E125C0}"/>
              </a:ext>
            </a:extLst>
          </p:cNvPr>
          <p:cNvSpPr txBox="1"/>
          <p:nvPr/>
        </p:nvSpPr>
        <p:spPr>
          <a:xfrm>
            <a:off x="3794194" y="4820809"/>
            <a:ext cx="217723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100.000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56E9C-BF9B-43BD-BEAB-6A55CB25457A}"/>
              </a:ext>
            </a:extLst>
          </p:cNvPr>
          <p:cNvSpPr txBox="1"/>
          <p:nvPr/>
        </p:nvSpPr>
        <p:spPr>
          <a:xfrm>
            <a:off x="1725561" y="5216545"/>
            <a:ext cx="146992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500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0D540-5A32-43C8-B4AA-8CA3E7FFF1C2}"/>
              </a:ext>
            </a:extLst>
          </p:cNvPr>
          <p:cNvSpPr txBox="1"/>
          <p:nvPr/>
        </p:nvSpPr>
        <p:spPr>
          <a:xfrm>
            <a:off x="4521165" y="5623321"/>
            <a:ext cx="204865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100.500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8DFF32-E7F6-4789-87EC-0295EB684FD8}"/>
              </a:ext>
            </a:extLst>
          </p:cNvPr>
          <p:cNvSpPr/>
          <p:nvPr/>
        </p:nvSpPr>
        <p:spPr>
          <a:xfrm>
            <a:off x="9891252" y="3225177"/>
            <a:ext cx="1091381" cy="4422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C46658-2326-4148-86D9-B9CB9BCE9E77}"/>
              </a:ext>
            </a:extLst>
          </p:cNvPr>
          <p:cNvSpPr/>
          <p:nvPr/>
        </p:nvSpPr>
        <p:spPr>
          <a:xfrm>
            <a:off x="1996341" y="5212523"/>
            <a:ext cx="1199143" cy="44627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886331-F7E0-4D4D-BEC2-CB217550C044}"/>
              </a:ext>
            </a:extLst>
          </p:cNvPr>
          <p:cNvSpPr/>
          <p:nvPr/>
        </p:nvSpPr>
        <p:spPr>
          <a:xfrm>
            <a:off x="3205316" y="3447287"/>
            <a:ext cx="6685936" cy="1999783"/>
          </a:xfrm>
          <a:custGeom>
            <a:avLst/>
            <a:gdLst>
              <a:gd name="connsiteX0" fmla="*/ 0 w 6695768"/>
              <a:gd name="connsiteY0" fmla="*/ 2349910 h 2349910"/>
              <a:gd name="connsiteX1" fmla="*/ 6695768 w 6695768"/>
              <a:gd name="connsiteY1" fmla="*/ 0 h 234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5768" h="2349910">
                <a:moveTo>
                  <a:pt x="0" y="2349910"/>
                </a:moveTo>
                <a:lnTo>
                  <a:pt x="6695768" y="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3B50F-F84C-4AD7-B3EC-1B2AE04422A3}"/>
              </a:ext>
            </a:extLst>
          </p:cNvPr>
          <p:cNvSpPr txBox="1"/>
          <p:nvPr/>
        </p:nvSpPr>
        <p:spPr>
          <a:xfrm>
            <a:off x="2279664" y="5615933"/>
            <a:ext cx="23732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JInner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8611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7" grpId="0"/>
      <p:bldP spid="9" grpId="0"/>
      <p:bldP spid="11" grpId="0"/>
      <p:bldP spid="12" grpId="0" animBg="1"/>
      <p:bldP spid="14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D7E4-EF4F-4B7A-806A-5AA8C77F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5"/>
            <a:ext cx="4858512" cy="84188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D6EE-5D48-4BCF-80F9-F2361E2E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85000" lnSpcReduction="20000"/>
          </a:bodyPr>
          <a:lstStyle/>
          <a:p>
            <a:pPr marL="0" marR="0" indent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nested loop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terpasang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common attributes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</a:t>
            </a:r>
          </a:p>
          <a:p>
            <a:pPr marL="0" marR="0" indent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Nested Loop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ditulis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each tuple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id-ID" sz="24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each tuple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id-ID" sz="24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id-ID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1143000" algn="l"/>
              </a:tabLst>
            </a:pP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concat</a:t>
            </a:r>
            <a:r>
              <a:rPr lang="en-US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i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id-ID" sz="24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03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record/tuple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sbb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5403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pointer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pointer. Karena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pointer,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6941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C85B-B794-4DE8-8E67-4B055056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365125"/>
            <a:ext cx="4053840" cy="1325563"/>
          </a:xfrm>
        </p:spPr>
        <p:txBody>
          <a:bodyPr/>
          <a:lstStyle/>
          <a:p>
            <a:pPr algn="ctr"/>
            <a:r>
              <a:rPr lang="en-US" dirty="0" err="1"/>
              <a:t>Optimasi</a:t>
            </a:r>
            <a:r>
              <a:rPr lang="en-US" dirty="0"/>
              <a:t> Query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B479-CB46-42E3-A952-A7FDFF58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aspek-aspek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sehubungan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hal2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</a:t>
            </a: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Tree (Execution Plan)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Tuning (Rewriter)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Semantic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802723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3">
            <a:extLst>
              <a:ext uri="{FF2B5EF4-FFF2-40B4-BE49-F238E27FC236}">
                <a16:creationId xmlns:a16="http://schemas.microsoft.com/office/drawing/2014/main" id="{0DC814F8-C969-4D1E-A58E-B90FEE59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162" y="1818612"/>
            <a:ext cx="420624" cy="1792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" tIns="18288" rIns="18288" bIns="182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d-ID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Rec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-1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3">
            <a:extLst>
              <a:ext uri="{FF2B5EF4-FFF2-40B4-BE49-F238E27FC236}">
                <a16:creationId xmlns:a16="http://schemas.microsoft.com/office/drawing/2014/main" id="{45F5D5B9-6DCF-4C3C-B646-A2069F86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373" y="1837373"/>
            <a:ext cx="551849" cy="1918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id-ID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Blok-1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6D420-40C6-4115-854E-BF5B1CE6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3024" cy="70472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569DBE2F-ADA7-47FB-B940-8CEAA0DB3D6A}"/>
              </a:ext>
            </a:extLst>
          </p:cNvPr>
          <p:cNvSpPr>
            <a:spLocks/>
          </p:cNvSpPr>
          <p:nvPr/>
        </p:nvSpPr>
        <p:spPr bwMode="auto">
          <a:xfrm>
            <a:off x="5563682" y="1879381"/>
            <a:ext cx="137870" cy="3020565"/>
          </a:xfrm>
          <a:prstGeom prst="rightBrace">
            <a:avLst>
              <a:gd name="adj1" fmla="val 13008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ED3541A-C86C-43DB-9466-AC71C510A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54" y="3171825"/>
            <a:ext cx="647700" cy="514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d-ID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200 records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7CD3F74-D1A2-443E-9E4D-DF251A13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860" y="5119279"/>
            <a:ext cx="1323374" cy="4270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Level-1 Index</a:t>
            </a:r>
            <a:endParaRPr kumimoji="0" lang="id-ID" alt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0C609AC4-1335-4864-89D9-BFB2AD88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848" y="5127090"/>
            <a:ext cx="1572956" cy="4270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Level-2 Index</a:t>
            </a:r>
            <a:endParaRPr kumimoji="0" lang="id-ID" alt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95DFE0CD-2D14-47AA-B010-C6A3A3A1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414" y="5133944"/>
            <a:ext cx="1572956" cy="4270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endParaRPr kumimoji="0" lang="id-ID" alt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FF173C-3B4D-412C-B95C-BCE9EEB066DC}"/>
              </a:ext>
            </a:extLst>
          </p:cNvPr>
          <p:cNvGrpSpPr/>
          <p:nvPr/>
        </p:nvGrpSpPr>
        <p:grpSpPr>
          <a:xfrm>
            <a:off x="4540884" y="1885950"/>
            <a:ext cx="871133" cy="3013996"/>
            <a:chOff x="4540884" y="1885950"/>
            <a:chExt cx="871133" cy="3013996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1B70B0C6-A11C-4AC8-B1C1-BFBE2331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671" y="3748278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519B157-F205-4908-9686-E1797086A142}"/>
                </a:ext>
              </a:extLst>
            </p:cNvPr>
            <p:cNvSpPr/>
            <p:nvPr/>
          </p:nvSpPr>
          <p:spPr>
            <a:xfrm>
              <a:off x="4541520" y="2641854"/>
              <a:ext cx="0" cy="1069848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06DAB92-07EA-4649-A0B2-54C650D67604}"/>
                </a:ext>
              </a:extLst>
            </p:cNvPr>
            <p:cNvSpPr/>
            <p:nvPr/>
          </p:nvSpPr>
          <p:spPr>
            <a:xfrm>
              <a:off x="5407152" y="2647950"/>
              <a:ext cx="0" cy="1069848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EF2844C-31B2-409D-AE99-C8600FB47EA5}"/>
                </a:ext>
              </a:extLst>
            </p:cNvPr>
            <p:cNvSpPr/>
            <p:nvPr/>
          </p:nvSpPr>
          <p:spPr>
            <a:xfrm>
              <a:off x="4543933" y="3433382"/>
              <a:ext cx="850392" cy="9144"/>
            </a:xfrm>
            <a:custGeom>
              <a:avLst/>
              <a:gdLst>
                <a:gd name="connsiteX0" fmla="*/ 0 w 850392"/>
                <a:gd name="connsiteY0" fmla="*/ 9144 h 9144"/>
                <a:gd name="connsiteX1" fmla="*/ 850392 w 850392"/>
                <a:gd name="connsiteY1" fmla="*/ 0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0392" h="9144">
                  <a:moveTo>
                    <a:pt x="0" y="9144"/>
                  </a:moveTo>
                  <a:lnTo>
                    <a:pt x="850392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12661D-6479-41D7-B564-F5450ED6CEF6}"/>
                </a:ext>
              </a:extLst>
            </p:cNvPr>
            <p:cNvSpPr/>
            <p:nvPr/>
          </p:nvSpPr>
          <p:spPr>
            <a:xfrm>
              <a:off x="4540885" y="3128582"/>
              <a:ext cx="850392" cy="9144"/>
            </a:xfrm>
            <a:custGeom>
              <a:avLst/>
              <a:gdLst>
                <a:gd name="connsiteX0" fmla="*/ 0 w 850392"/>
                <a:gd name="connsiteY0" fmla="*/ 9144 h 9144"/>
                <a:gd name="connsiteX1" fmla="*/ 850392 w 850392"/>
                <a:gd name="connsiteY1" fmla="*/ 0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0392" h="9144">
                  <a:moveTo>
                    <a:pt x="0" y="9144"/>
                  </a:moveTo>
                  <a:lnTo>
                    <a:pt x="850392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id="{28087132-EACA-4CFA-B3EB-69CEB590F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616" y="3893541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A0E352DD-0017-47C7-84B4-A745DDF9C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616" y="4039845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id="{13B5C210-D1A2-4CF4-82A3-1ADEB5289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616" y="4165378"/>
              <a:ext cx="856298" cy="1726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id="{FC84509D-7A74-4EB8-88E2-2CAD1298E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616" y="4321302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Rectangle 16">
              <a:extLst>
                <a:ext uri="{FF2B5EF4-FFF2-40B4-BE49-F238E27FC236}">
                  <a16:creationId xmlns:a16="http://schemas.microsoft.com/office/drawing/2014/main" id="{543EDE34-A552-450A-83B7-DEB59A3E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671" y="4464558"/>
              <a:ext cx="851243" cy="160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Rectangle 16">
              <a:extLst>
                <a:ext uri="{FF2B5EF4-FFF2-40B4-BE49-F238E27FC236}">
                  <a16:creationId xmlns:a16="http://schemas.microsoft.com/office/drawing/2014/main" id="{608F90DB-982F-452A-83E9-30B7C4740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616" y="4610862"/>
              <a:ext cx="856298" cy="17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id="{2EE4BAB9-BA8D-4C62-9D35-9E9BD868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671" y="4754118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Rectangle 16">
              <a:extLst>
                <a:ext uri="{FF2B5EF4-FFF2-40B4-BE49-F238E27FC236}">
                  <a16:creationId xmlns:a16="http://schemas.microsoft.com/office/drawing/2014/main" id="{699FA2C2-3276-4442-A731-5AA18BC43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884" y="2172461"/>
              <a:ext cx="866077" cy="1589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AC885410-EAB2-4D4D-9527-4D549E9D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568" y="2324862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08418C79-AC18-48B8-A8BB-AFD18D6D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568" y="2471166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id="{0E012A6B-4A6C-447B-B394-25B6707C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885" y="2614421"/>
              <a:ext cx="871131" cy="1589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7999D6F-D08D-4305-818F-4D357999CD4C}"/>
                </a:ext>
              </a:extLst>
            </p:cNvPr>
            <p:cNvSpPr/>
            <p:nvPr/>
          </p:nvSpPr>
          <p:spPr>
            <a:xfrm>
              <a:off x="4550029" y="3585782"/>
              <a:ext cx="850392" cy="9144"/>
            </a:xfrm>
            <a:custGeom>
              <a:avLst/>
              <a:gdLst>
                <a:gd name="connsiteX0" fmla="*/ 0 w 850392"/>
                <a:gd name="connsiteY0" fmla="*/ 9144 h 9144"/>
                <a:gd name="connsiteX1" fmla="*/ 850392 w 850392"/>
                <a:gd name="connsiteY1" fmla="*/ 0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0392" h="9144">
                  <a:moveTo>
                    <a:pt x="0" y="9144"/>
                  </a:moveTo>
                  <a:lnTo>
                    <a:pt x="850392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6">
              <a:extLst>
                <a:ext uri="{FF2B5EF4-FFF2-40B4-BE49-F238E27FC236}">
                  <a16:creationId xmlns:a16="http://schemas.microsoft.com/office/drawing/2014/main" id="{E34907BF-E0C8-4C86-87B4-9D70905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568" y="1885950"/>
              <a:ext cx="859346" cy="145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Rectangle 16">
              <a:extLst>
                <a:ext uri="{FF2B5EF4-FFF2-40B4-BE49-F238E27FC236}">
                  <a16:creationId xmlns:a16="http://schemas.microsoft.com/office/drawing/2014/main" id="{02B198F2-E00F-431E-A9F9-1F2969B3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885" y="2029206"/>
              <a:ext cx="871132" cy="142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BB64FC7-95D7-4BFE-919A-EF6528480C9D}"/>
              </a:ext>
            </a:extLst>
          </p:cNvPr>
          <p:cNvGrpSpPr/>
          <p:nvPr/>
        </p:nvGrpSpPr>
        <p:grpSpPr>
          <a:xfrm>
            <a:off x="3314511" y="1879381"/>
            <a:ext cx="466343" cy="984883"/>
            <a:chOff x="7337871" y="1879381"/>
            <a:chExt cx="466343" cy="984883"/>
          </a:xfrm>
        </p:grpSpPr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id="{4BD54907-7EB6-40BB-93FB-6573CF16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590" y="1879381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id="{5F7D5D7B-6107-4503-B63B-87C83FC4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374" y="2022637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E744AF9-1F8E-43BC-B91B-A382F97180A5}"/>
                </a:ext>
              </a:extLst>
            </p:cNvPr>
            <p:cNvSpPr/>
            <p:nvPr/>
          </p:nvSpPr>
          <p:spPr>
            <a:xfrm flipH="1">
              <a:off x="7337871" y="2136745"/>
              <a:ext cx="45719" cy="427005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4" name="Rectangle 16">
              <a:extLst>
                <a:ext uri="{FF2B5EF4-FFF2-40B4-BE49-F238E27FC236}">
                  <a16:creationId xmlns:a16="http://schemas.microsoft.com/office/drawing/2014/main" id="{F5576705-4E5B-4530-B627-1AC8245E8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494" y="2423924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id="{729EE8CE-F9F6-4289-8C9A-D06456BC4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758" y="2567180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96C9ADA-414D-4277-B9FA-A82B81399F01}"/>
                </a:ext>
              </a:extLst>
            </p:cNvPr>
            <p:cNvSpPr/>
            <p:nvPr/>
          </p:nvSpPr>
          <p:spPr>
            <a:xfrm flipH="1">
              <a:off x="7746940" y="2106218"/>
              <a:ext cx="45719" cy="427005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Rectangle 16">
              <a:extLst>
                <a:ext uri="{FF2B5EF4-FFF2-40B4-BE49-F238E27FC236}">
                  <a16:creationId xmlns:a16="http://schemas.microsoft.com/office/drawing/2014/main" id="{5B2F6515-DF1D-47CB-AE5B-99663667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542" y="2710436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DF71DE4-5BC9-4627-815F-E22AC567641C}"/>
                </a:ext>
              </a:extLst>
            </p:cNvPr>
            <p:cNvSpPr/>
            <p:nvPr/>
          </p:nvSpPr>
          <p:spPr>
            <a:xfrm>
              <a:off x="7383590" y="2311053"/>
              <a:ext cx="420624" cy="0"/>
            </a:xfrm>
            <a:custGeom>
              <a:avLst/>
              <a:gdLst>
                <a:gd name="connsiteX0" fmla="*/ 0 w 420624"/>
                <a:gd name="connsiteY0" fmla="*/ 0 h 0"/>
                <a:gd name="connsiteX1" fmla="*/ 420624 w 420624"/>
                <a:gd name="connsiteY1" fmla="*/ 0 h 0"/>
                <a:gd name="connsiteX2" fmla="*/ 420624 w 42062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24">
                  <a:moveTo>
                    <a:pt x="0" y="0"/>
                  </a:moveTo>
                  <a:lnTo>
                    <a:pt x="420624" y="0"/>
                  </a:lnTo>
                  <a:lnTo>
                    <a:pt x="420624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F41F4E5-2EF4-47DD-8466-CF2A41E5D742}"/>
              </a:ext>
            </a:extLst>
          </p:cNvPr>
          <p:cNvGrpSpPr/>
          <p:nvPr/>
        </p:nvGrpSpPr>
        <p:grpSpPr>
          <a:xfrm>
            <a:off x="3327431" y="3915445"/>
            <a:ext cx="452999" cy="984883"/>
            <a:chOff x="3327431" y="3915445"/>
            <a:chExt cx="452999" cy="984883"/>
          </a:xfrm>
        </p:grpSpPr>
        <p:sp>
          <p:nvSpPr>
            <p:cNvPr id="137" name="Rectangle 16">
              <a:extLst>
                <a:ext uri="{FF2B5EF4-FFF2-40B4-BE49-F238E27FC236}">
                  <a16:creationId xmlns:a16="http://schemas.microsoft.com/office/drawing/2014/main" id="{BDA04B06-453F-4DD3-9ECB-7CCFAE91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326" y="3915445"/>
              <a:ext cx="414104" cy="15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Rectangle 16">
              <a:extLst>
                <a:ext uri="{FF2B5EF4-FFF2-40B4-BE49-F238E27FC236}">
                  <a16:creationId xmlns:a16="http://schemas.microsoft.com/office/drawing/2014/main" id="{291945A4-7E3A-446F-B121-0C818A81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278" y="4058701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57CBA-5333-48FB-9CA3-DE1E07F4DE81}"/>
                </a:ext>
              </a:extLst>
            </p:cNvPr>
            <p:cNvSpPr/>
            <p:nvPr/>
          </p:nvSpPr>
          <p:spPr>
            <a:xfrm flipH="1">
              <a:off x="3327431" y="4172809"/>
              <a:ext cx="45719" cy="427005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0A30F0D0-172C-41F3-B27A-1CF0003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771" y="4459988"/>
              <a:ext cx="405669" cy="150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id="{0955B183-D9CF-453E-B7B0-0E37C2CA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326" y="4603243"/>
              <a:ext cx="408434" cy="1667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C004AB5-21D3-4192-8442-183A7BE06D06}"/>
                </a:ext>
              </a:extLst>
            </p:cNvPr>
            <p:cNvSpPr/>
            <p:nvPr/>
          </p:nvSpPr>
          <p:spPr>
            <a:xfrm flipH="1">
              <a:off x="3729675" y="4142283"/>
              <a:ext cx="45719" cy="338712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3" name="Rectangle 16">
              <a:extLst>
                <a:ext uri="{FF2B5EF4-FFF2-40B4-BE49-F238E27FC236}">
                  <a16:creationId xmlns:a16="http://schemas.microsoft.com/office/drawing/2014/main" id="{EFC9916D-C1F9-43CF-86B1-9D3928863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278" y="4746500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C25F9AB-26F5-4919-81F8-549BDE367782}"/>
                </a:ext>
              </a:extLst>
            </p:cNvPr>
            <p:cNvSpPr/>
            <p:nvPr/>
          </p:nvSpPr>
          <p:spPr>
            <a:xfrm>
              <a:off x="3357182" y="4347117"/>
              <a:ext cx="420624" cy="0"/>
            </a:xfrm>
            <a:custGeom>
              <a:avLst/>
              <a:gdLst>
                <a:gd name="connsiteX0" fmla="*/ 0 w 420624"/>
                <a:gd name="connsiteY0" fmla="*/ 0 h 0"/>
                <a:gd name="connsiteX1" fmla="*/ 420624 w 420624"/>
                <a:gd name="connsiteY1" fmla="*/ 0 h 0"/>
                <a:gd name="connsiteX2" fmla="*/ 420624 w 42062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24">
                  <a:moveTo>
                    <a:pt x="0" y="0"/>
                  </a:moveTo>
                  <a:lnTo>
                    <a:pt x="420624" y="0"/>
                  </a:lnTo>
                  <a:lnTo>
                    <a:pt x="420624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76646AB-4AED-401E-A9A9-877936D871BA}"/>
              </a:ext>
            </a:extLst>
          </p:cNvPr>
          <p:cNvGrpSpPr/>
          <p:nvPr/>
        </p:nvGrpSpPr>
        <p:grpSpPr>
          <a:xfrm>
            <a:off x="1933863" y="2844738"/>
            <a:ext cx="466343" cy="984883"/>
            <a:chOff x="5567235" y="2852689"/>
            <a:chExt cx="466343" cy="984883"/>
          </a:xfrm>
        </p:grpSpPr>
        <p:sp>
          <p:nvSpPr>
            <p:cNvPr id="147" name="Rectangle 16">
              <a:extLst>
                <a:ext uri="{FF2B5EF4-FFF2-40B4-BE49-F238E27FC236}">
                  <a16:creationId xmlns:a16="http://schemas.microsoft.com/office/drawing/2014/main" id="{FA3BC500-2CB6-4528-A350-50D5374B1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954" y="2852689"/>
              <a:ext cx="411482" cy="1538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id="{249DF838-F8E6-4ED9-883D-9F7C3FD9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9906" y="2995945"/>
              <a:ext cx="411482" cy="1538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4DEB7D2-8023-48EB-AFFD-5FFA6132F161}"/>
                </a:ext>
              </a:extLst>
            </p:cNvPr>
            <p:cNvSpPr/>
            <p:nvPr/>
          </p:nvSpPr>
          <p:spPr>
            <a:xfrm flipH="1">
              <a:off x="5567235" y="3110053"/>
              <a:ext cx="45719" cy="427005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0" name="Rectangle 16">
              <a:extLst>
                <a:ext uri="{FF2B5EF4-FFF2-40B4-BE49-F238E27FC236}">
                  <a16:creationId xmlns:a16="http://schemas.microsoft.com/office/drawing/2014/main" id="{803E924F-260A-45FF-8720-53734A525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858" y="3397232"/>
              <a:ext cx="411482" cy="15382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id="{EC4CE401-CACF-420C-9030-B01699E2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954" y="3540488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489F5C6-2757-419D-A95F-DB83D2AE5647}"/>
                </a:ext>
              </a:extLst>
            </p:cNvPr>
            <p:cNvSpPr/>
            <p:nvPr/>
          </p:nvSpPr>
          <p:spPr>
            <a:xfrm flipH="1">
              <a:off x="5976304" y="3079526"/>
              <a:ext cx="45719" cy="427005"/>
            </a:xfrm>
            <a:custGeom>
              <a:avLst/>
              <a:gdLst>
                <a:gd name="connsiteX0" fmla="*/ 0 w 0"/>
                <a:gd name="connsiteY0" fmla="*/ 1069848 h 1069848"/>
                <a:gd name="connsiteX1" fmla="*/ 0 w 0"/>
                <a:gd name="connsiteY1" fmla="*/ 0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9848">
                  <a:moveTo>
                    <a:pt x="0" y="1069848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3" name="Rectangle 16">
              <a:extLst>
                <a:ext uri="{FF2B5EF4-FFF2-40B4-BE49-F238E27FC236}">
                  <a16:creationId xmlns:a16="http://schemas.microsoft.com/office/drawing/2014/main" id="{304E2898-A75D-45E5-A79D-E6B984F9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9906" y="3683744"/>
              <a:ext cx="411482" cy="153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2DBEE74-EC01-408B-BB03-0FD5BE9DD934}"/>
                </a:ext>
              </a:extLst>
            </p:cNvPr>
            <p:cNvSpPr/>
            <p:nvPr/>
          </p:nvSpPr>
          <p:spPr>
            <a:xfrm>
              <a:off x="5612954" y="3284361"/>
              <a:ext cx="420624" cy="0"/>
            </a:xfrm>
            <a:custGeom>
              <a:avLst/>
              <a:gdLst>
                <a:gd name="connsiteX0" fmla="*/ 0 w 420624"/>
                <a:gd name="connsiteY0" fmla="*/ 0 h 0"/>
                <a:gd name="connsiteX1" fmla="*/ 420624 w 420624"/>
                <a:gd name="connsiteY1" fmla="*/ 0 h 0"/>
                <a:gd name="connsiteX2" fmla="*/ 420624 w 42062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24">
                  <a:moveTo>
                    <a:pt x="0" y="0"/>
                  </a:moveTo>
                  <a:lnTo>
                    <a:pt x="420624" y="0"/>
                  </a:lnTo>
                  <a:lnTo>
                    <a:pt x="420624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8" name="AutoShape 12">
            <a:extLst>
              <a:ext uri="{FF2B5EF4-FFF2-40B4-BE49-F238E27FC236}">
                <a16:creationId xmlns:a16="http://schemas.microsoft.com/office/drawing/2014/main" id="{3211F6EF-2F85-402D-BDB4-D5472B0E14F5}"/>
              </a:ext>
            </a:extLst>
          </p:cNvPr>
          <p:cNvSpPr>
            <a:spLocks/>
          </p:cNvSpPr>
          <p:nvPr/>
        </p:nvSpPr>
        <p:spPr bwMode="auto">
          <a:xfrm flipH="1">
            <a:off x="1736873" y="2864264"/>
            <a:ext cx="154684" cy="634316"/>
          </a:xfrm>
          <a:prstGeom prst="rightBrace">
            <a:avLst>
              <a:gd name="adj1" fmla="val 13008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Rectangle 13">
            <a:extLst>
              <a:ext uri="{FF2B5EF4-FFF2-40B4-BE49-F238E27FC236}">
                <a16:creationId xmlns:a16="http://schemas.microsoft.com/office/drawing/2014/main" id="{123003A1-3BA8-4D7C-87DC-79EC68C3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52" y="3028759"/>
            <a:ext cx="647700" cy="514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Arial" panose="020B0604020202020204" pitchFamily="34" charset="0"/>
                <a:ea typeface="DengXian" panose="02010600030101010101" pitchFamily="2" charset="-122"/>
              </a:rPr>
              <a:t>1</a:t>
            </a:r>
            <a:r>
              <a:rPr kumimoji="0" lang="id-ID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0 </a:t>
            </a:r>
            <a:r>
              <a:rPr kumimoji="0" lang="id-ID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records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85555C7B-97A5-4DDB-89BD-067ADD0BD830}"/>
              </a:ext>
            </a:extLst>
          </p:cNvPr>
          <p:cNvSpPr/>
          <p:nvPr/>
        </p:nvSpPr>
        <p:spPr>
          <a:xfrm>
            <a:off x="2295144" y="1959764"/>
            <a:ext cx="1055307" cy="966316"/>
          </a:xfrm>
          <a:custGeom>
            <a:avLst/>
            <a:gdLst>
              <a:gd name="connsiteX0" fmla="*/ 0 w 1115568"/>
              <a:gd name="connsiteY0" fmla="*/ 987552 h 987552"/>
              <a:gd name="connsiteX1" fmla="*/ 1115568 w 1115568"/>
              <a:gd name="connsiteY1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568" h="987552">
                <a:moveTo>
                  <a:pt x="0" y="987552"/>
                </a:moveTo>
                <a:lnTo>
                  <a:pt x="1115568" y="0"/>
                </a:lnTo>
              </a:path>
            </a:pathLst>
          </a:custGeom>
          <a:noFill/>
          <a:ln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5" name="Rectangle 13">
            <a:extLst>
              <a:ext uri="{FF2B5EF4-FFF2-40B4-BE49-F238E27FC236}">
                <a16:creationId xmlns:a16="http://schemas.microsoft.com/office/drawing/2014/main" id="{45680B04-1D34-48BF-863B-8CC82453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574" y="3900868"/>
            <a:ext cx="679465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id-ID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Blok-10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34E3F13D-F4AD-4890-99F0-996DE3E60987}"/>
              </a:ext>
            </a:extLst>
          </p:cNvPr>
          <p:cNvSpPr/>
          <p:nvPr/>
        </p:nvSpPr>
        <p:spPr>
          <a:xfrm>
            <a:off x="2295144" y="2933891"/>
            <a:ext cx="1069308" cy="138493"/>
          </a:xfrm>
          <a:custGeom>
            <a:avLst/>
            <a:gdLst>
              <a:gd name="connsiteX0" fmla="*/ 0 w 1097280"/>
              <a:gd name="connsiteY0" fmla="*/ 137160 h 137160"/>
              <a:gd name="connsiteX1" fmla="*/ 1097280 w 1097280"/>
              <a:gd name="connsiteY1" fmla="*/ 0 h 137160"/>
              <a:gd name="connsiteX2" fmla="*/ 1097280 w 1097280"/>
              <a:gd name="connsiteY2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137160">
                <a:moveTo>
                  <a:pt x="0" y="137160"/>
                </a:moveTo>
                <a:lnTo>
                  <a:pt x="1097280" y="0"/>
                </a:lnTo>
                <a:lnTo>
                  <a:pt x="1097280" y="0"/>
                </a:lnTo>
              </a:path>
            </a:pathLst>
          </a:custGeom>
          <a:noFill/>
          <a:ln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15DF4638-1EE5-470B-A334-DBF8B3232E8B}"/>
              </a:ext>
            </a:extLst>
          </p:cNvPr>
          <p:cNvSpPr/>
          <p:nvPr/>
        </p:nvSpPr>
        <p:spPr>
          <a:xfrm>
            <a:off x="2313432" y="3465576"/>
            <a:ext cx="1042416" cy="493776"/>
          </a:xfrm>
          <a:custGeom>
            <a:avLst/>
            <a:gdLst>
              <a:gd name="connsiteX0" fmla="*/ 0 w 1042416"/>
              <a:gd name="connsiteY0" fmla="*/ 0 h 493776"/>
              <a:gd name="connsiteX1" fmla="*/ 1042416 w 1042416"/>
              <a:gd name="connsiteY1" fmla="*/ 493776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416" h="493776">
                <a:moveTo>
                  <a:pt x="0" y="0"/>
                </a:moveTo>
                <a:lnTo>
                  <a:pt x="1042416" y="493776"/>
                </a:lnTo>
              </a:path>
            </a:pathLst>
          </a:custGeom>
          <a:noFill/>
          <a:ln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19D95FB-D538-4721-AD2C-FB12DFEDB77A}"/>
              </a:ext>
            </a:extLst>
          </p:cNvPr>
          <p:cNvSpPr/>
          <p:nvPr/>
        </p:nvSpPr>
        <p:spPr>
          <a:xfrm>
            <a:off x="3657600" y="1938528"/>
            <a:ext cx="886968" cy="768096"/>
          </a:xfrm>
          <a:custGeom>
            <a:avLst/>
            <a:gdLst>
              <a:gd name="connsiteX0" fmla="*/ 0 w 886968"/>
              <a:gd name="connsiteY0" fmla="*/ 0 h 768096"/>
              <a:gd name="connsiteX1" fmla="*/ 886968 w 886968"/>
              <a:gd name="connsiteY1" fmla="*/ 768096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968" h="768096">
                <a:moveTo>
                  <a:pt x="0" y="0"/>
                </a:moveTo>
                <a:lnTo>
                  <a:pt x="886968" y="768096"/>
                </a:lnTo>
              </a:path>
            </a:pathLst>
          </a:custGeom>
          <a:noFill/>
          <a:ln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AB4BBBC-D4B2-4550-88A4-C435DD1AD307}"/>
              </a:ext>
            </a:extLst>
          </p:cNvPr>
          <p:cNvSpPr txBox="1"/>
          <p:nvPr/>
        </p:nvSpPr>
        <p:spPr>
          <a:xfrm>
            <a:off x="6473776" y="2151152"/>
            <a:ext cx="5334766" cy="294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inner=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record R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lookup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level dan 1 kali read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sebenarnya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10.000 x(2+1) = 30.000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outer = 500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</a:t>
            </a:r>
          </a:p>
          <a:p>
            <a:pPr marR="0" lvl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347663" algn="l"/>
              </a:tabLst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Bandingkan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3">
            <a:extLst>
              <a:ext uri="{FF2B5EF4-FFF2-40B4-BE49-F238E27FC236}">
                <a16:creationId xmlns:a16="http://schemas.microsoft.com/office/drawing/2014/main" id="{DF20EAEE-5725-44B8-BAF7-80CA048B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463" y="1509240"/>
            <a:ext cx="1337978" cy="2837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Arial" panose="020B0604020202020204" pitchFamily="34" charset="0"/>
                <a:ea typeface="DengXian" panose="02010600030101010101" pitchFamily="2" charset="-122"/>
              </a:rPr>
              <a:t>1 </a:t>
            </a:r>
            <a:r>
              <a:rPr lang="en-US" altLang="zh-CN" sz="1000" dirty="0" err="1">
                <a:latin typeface="Arial" panose="020B0604020202020204" pitchFamily="34" charset="0"/>
                <a:ea typeface="DengXian" panose="02010600030101010101" pitchFamily="2" charset="-122"/>
              </a:rPr>
              <a:t>blok</a:t>
            </a:r>
            <a:r>
              <a:rPr lang="en-US" altLang="zh-CN" sz="1000" dirty="0">
                <a:latin typeface="Arial" panose="020B0604020202020204" pitchFamily="34" charset="0"/>
                <a:ea typeface="DengXian" panose="02010600030101010101" pitchFamily="2" charset="-122"/>
              </a:rPr>
              <a:t> = 20</a:t>
            </a:r>
            <a:r>
              <a:rPr kumimoji="0" lang="id-ID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kumimoji="0" lang="id-ID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records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3">
            <a:extLst>
              <a:ext uri="{FF2B5EF4-FFF2-40B4-BE49-F238E27FC236}">
                <a16:creationId xmlns:a16="http://schemas.microsoft.com/office/drawing/2014/main" id="{BBED6441-D4DD-4542-A819-62517A7A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157" y="1999293"/>
            <a:ext cx="420624" cy="1792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" tIns="18288" rIns="18288" bIns="182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d-ID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Rec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-2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3">
            <a:extLst>
              <a:ext uri="{FF2B5EF4-FFF2-40B4-BE49-F238E27FC236}">
                <a16:creationId xmlns:a16="http://schemas.microsoft.com/office/drawing/2014/main" id="{DFCAA960-13ED-4791-9D56-9DB73052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442" y="2698107"/>
            <a:ext cx="448637" cy="1661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" tIns="18288" rIns="18288" bIns="182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d-ID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Rec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-20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3818F8-C46B-4F48-8390-4C5C47526C14}"/>
              </a:ext>
            </a:extLst>
          </p:cNvPr>
          <p:cNvSpPr txBox="1"/>
          <p:nvPr/>
        </p:nvSpPr>
        <p:spPr>
          <a:xfrm>
            <a:off x="8804263" y="4690611"/>
            <a:ext cx="103783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100.500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3A5FB-920E-467A-A0E2-258DB9AC5057}"/>
              </a:ext>
            </a:extLst>
          </p:cNvPr>
          <p:cNvSpPr txBox="1"/>
          <p:nvPr/>
        </p:nvSpPr>
        <p:spPr>
          <a:xfrm>
            <a:off x="9777115" y="4673088"/>
            <a:ext cx="209042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7CCC1-2C97-4960-A1B1-5431555DBA83}"/>
              </a:ext>
            </a:extLst>
          </p:cNvPr>
          <p:cNvSpPr txBox="1"/>
          <p:nvPr/>
        </p:nvSpPr>
        <p:spPr>
          <a:xfrm>
            <a:off x="8102930" y="4201855"/>
            <a:ext cx="105065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30.500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2095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2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2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63" grpId="0" animBg="1"/>
      <p:bldP spid="14" grpId="0" animBg="1"/>
      <p:bldP spid="15" grpId="0" animBg="1"/>
      <p:bldP spid="84" grpId="0" animBg="1"/>
      <p:bldP spid="86" grpId="0" animBg="1"/>
      <p:bldP spid="88" grpId="0" animBg="1"/>
      <p:bldP spid="158" grpId="0" animBg="1"/>
      <p:bldP spid="160" grpId="0" animBg="1"/>
      <p:bldP spid="161" grpId="0" animBg="1"/>
      <p:bldP spid="165" grpId="0" animBg="1"/>
      <p:bldP spid="166" grpId="0" animBg="1"/>
      <p:bldP spid="167" grpId="0" animBg="1"/>
      <p:bldP spid="168" grpId="0" animBg="1"/>
      <p:bldP spid="174" grpId="0" animBg="1"/>
      <p:bldP spid="178" grpId="0" animBg="1"/>
      <p:bldP spid="180" grpId="0" animBg="1"/>
      <p:bldP spid="70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529A-327A-4538-8F2E-59CF25D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51410" cy="6719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Block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441E-4B4A-4DAB-BA0A-D5DCEF8B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239" cy="435133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Nested Block </a:t>
            </a:r>
            <a:endParaRPr lang="id-ID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block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For each block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0100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For each tuple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For each tuple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A6FDB-43B9-4C31-9842-CF34635C6625}"/>
              </a:ext>
            </a:extLst>
          </p:cNvPr>
          <p:cNvSpPr txBox="1"/>
          <p:nvPr/>
        </p:nvSpPr>
        <p:spPr>
          <a:xfrm>
            <a:off x="6300439" y="1825625"/>
            <a:ext cx="541949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Misalkan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record R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6, dan</a:t>
            </a:r>
          </a:p>
          <a:p>
            <a:pPr marL="285750" indent="-285750"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US" sz="2300" dirty="0">
                <a:latin typeface="Times New Roman" panose="02020603050405020304" pitchFamily="18" charset="0"/>
                <a:ea typeface="Calibri" panose="020F0502020204030204" pitchFamily="34" charset="0"/>
              </a:rPr>
              <a:t> record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</a:t>
            </a:r>
            <a:endParaRPr lang="en-US" sz="23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blok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records</a:t>
            </a:r>
            <a:endParaRPr lang="id-ID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168AE-20B7-4E55-9413-8E1123C1C62E}"/>
              </a:ext>
            </a:extLst>
          </p:cNvPr>
          <p:cNvSpPr txBox="1"/>
          <p:nvPr/>
        </p:nvSpPr>
        <p:spPr>
          <a:xfrm>
            <a:off x="3903407" y="4667768"/>
            <a:ext cx="197628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t1, t2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3E4CE9-F311-4359-AAEB-FC5CE835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59326"/>
              </p:ext>
            </p:extLst>
          </p:nvPr>
        </p:nvGraphicFramePr>
        <p:xfrm>
          <a:off x="7609189" y="3425825"/>
          <a:ext cx="608965" cy="2185356"/>
        </p:xfrm>
        <a:graphic>
          <a:graphicData uri="http://schemas.openxmlformats.org/drawingml/2006/table">
            <a:tbl>
              <a:tblPr firstRow="1" firstCol="1" bandRow="1"/>
              <a:tblGrid>
                <a:gridCol w="608965">
                  <a:extLst>
                    <a:ext uri="{9D8B030D-6E8A-4147-A177-3AD203B41FA5}">
                      <a16:colId xmlns:a16="http://schemas.microsoft.com/office/drawing/2014/main" val="17517583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id-ID" sz="19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70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2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05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58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00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55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r6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0757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4280C3-828F-4736-962A-083F825E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04076"/>
              </p:ext>
            </p:extLst>
          </p:nvPr>
        </p:nvGraphicFramePr>
        <p:xfrm>
          <a:off x="8705702" y="3422650"/>
          <a:ext cx="608965" cy="3121284"/>
        </p:xfrm>
        <a:graphic>
          <a:graphicData uri="http://schemas.openxmlformats.org/drawingml/2006/table">
            <a:tbl>
              <a:tblPr firstRow="1" firstCol="1" bandRow="1"/>
              <a:tblGrid>
                <a:gridCol w="608965">
                  <a:extLst>
                    <a:ext uri="{9D8B030D-6E8A-4147-A177-3AD203B41FA5}">
                      <a16:colId xmlns:a16="http://schemas.microsoft.com/office/drawing/2014/main" val="19651747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id-ID" sz="19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931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68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05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37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74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951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60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s7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70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s8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76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s9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671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5A2AD3-CDAB-4BD3-A1B5-3F62BDA7B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03686"/>
              </p:ext>
            </p:extLst>
          </p:nvPr>
        </p:nvGraphicFramePr>
        <p:xfrm>
          <a:off x="7605121" y="3741672"/>
          <a:ext cx="608965" cy="935928"/>
        </p:xfrm>
        <a:graphic>
          <a:graphicData uri="http://schemas.openxmlformats.org/drawingml/2006/table">
            <a:tbl>
              <a:tblPr firstRow="1" firstCol="1" bandRow="1"/>
              <a:tblGrid>
                <a:gridCol w="608965">
                  <a:extLst>
                    <a:ext uri="{9D8B030D-6E8A-4147-A177-3AD203B41FA5}">
                      <a16:colId xmlns:a16="http://schemas.microsoft.com/office/drawing/2014/main" val="32917068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27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71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155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2ED320-359C-416D-A8D5-2F179F086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00209"/>
              </p:ext>
            </p:extLst>
          </p:nvPr>
        </p:nvGraphicFramePr>
        <p:xfrm>
          <a:off x="8702583" y="3741672"/>
          <a:ext cx="608965" cy="935928"/>
        </p:xfrm>
        <a:graphic>
          <a:graphicData uri="http://schemas.openxmlformats.org/drawingml/2006/table">
            <a:tbl>
              <a:tblPr firstRow="1" firstCol="1" bandRow="1"/>
              <a:tblGrid>
                <a:gridCol w="608965">
                  <a:extLst>
                    <a:ext uri="{9D8B030D-6E8A-4147-A177-3AD203B41FA5}">
                      <a16:colId xmlns:a16="http://schemas.microsoft.com/office/drawing/2014/main" val="20582963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101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37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2181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C33AC8-9F85-4CA1-8810-70A98335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04764"/>
              </p:ext>
            </p:extLst>
          </p:nvPr>
        </p:nvGraphicFramePr>
        <p:xfrm>
          <a:off x="8702583" y="5605330"/>
          <a:ext cx="608965" cy="935928"/>
        </p:xfrm>
        <a:graphic>
          <a:graphicData uri="http://schemas.openxmlformats.org/drawingml/2006/table">
            <a:tbl>
              <a:tblPr firstRow="1" firstCol="1" bandRow="1"/>
              <a:tblGrid>
                <a:gridCol w="608965">
                  <a:extLst>
                    <a:ext uri="{9D8B030D-6E8A-4147-A177-3AD203B41FA5}">
                      <a16:colId xmlns:a16="http://schemas.microsoft.com/office/drawing/2014/main" val="342842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s7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00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s8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85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s9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5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709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4181E85-FB0C-46BC-9C8E-110F280B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04" y="213910"/>
            <a:ext cx="629436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en-US" altLang="id-ID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kumimoji="0" lang="en-US" altLang="id-ID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id-ID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kumimoji="0" lang="en-US" altLang="id-ID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id-ID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id-ID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id-ID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kumimoji="0" lang="en-US" altLang="id-ID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id-ID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1F758-14D0-4C0A-9BF9-665A8F05E7A0}"/>
              </a:ext>
            </a:extLst>
          </p:cNvPr>
          <p:cNvSpPr txBox="1"/>
          <p:nvPr/>
        </p:nvSpPr>
        <p:spPr>
          <a:xfrm>
            <a:off x="5549171" y="4292927"/>
            <a:ext cx="605290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 outer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R,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total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blok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dibaca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500 x 10+ 500</a:t>
            </a:r>
          </a:p>
          <a:p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outer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S,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total block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dibaca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10x500+10</a:t>
            </a:r>
            <a:endParaRPr lang="id-ID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21E88-F5F4-4761-AD14-23291D523A3B}"/>
              </a:ext>
            </a:extLst>
          </p:cNvPr>
          <p:cNvSpPr txBox="1"/>
          <p:nvPr/>
        </p:nvSpPr>
        <p:spPr>
          <a:xfrm>
            <a:off x="512130" y="839179"/>
            <a:ext cx="131752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Blok1 </a:t>
            </a:r>
            <a:r>
              <a:rPr kumimoji="0" lang="en-US" sz="19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FD73E-F191-407F-9C7C-7BBED464532D}"/>
              </a:ext>
            </a:extLst>
          </p:cNvPr>
          <p:cNvSpPr txBox="1"/>
          <p:nvPr/>
        </p:nvSpPr>
        <p:spPr>
          <a:xfrm>
            <a:off x="991316" y="1179754"/>
            <a:ext cx="147483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Blok1 </a:t>
            </a:r>
            <a:r>
              <a:rPr kumimoji="0" lang="en-US" sz="19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1DFF2-191B-4F53-926B-AA157F2D272D}"/>
              </a:ext>
            </a:extLst>
          </p:cNvPr>
          <p:cNvSpPr txBox="1"/>
          <p:nvPr/>
        </p:nvSpPr>
        <p:spPr>
          <a:xfrm>
            <a:off x="1111652" y="1505706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endParaRPr lang="id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F0CCF-6A19-407B-A576-C4F4AB4C857B}"/>
              </a:ext>
            </a:extLst>
          </p:cNvPr>
          <p:cNvSpPr txBox="1"/>
          <p:nvPr/>
        </p:nvSpPr>
        <p:spPr>
          <a:xfrm>
            <a:off x="1459444" y="1504809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25811-ED10-4198-AC0F-2E750C9C26F0}"/>
              </a:ext>
            </a:extLst>
          </p:cNvPr>
          <p:cNvSpPr txBox="1"/>
          <p:nvPr/>
        </p:nvSpPr>
        <p:spPr>
          <a:xfrm>
            <a:off x="1807236" y="1496538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29352-1C66-4212-BD09-883BCD28E73D}"/>
              </a:ext>
            </a:extLst>
          </p:cNvPr>
          <p:cNvSpPr txBox="1"/>
          <p:nvPr/>
        </p:nvSpPr>
        <p:spPr>
          <a:xfrm>
            <a:off x="569431" y="1857656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id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6A2F7-78F9-45C3-A853-C14849850A79}"/>
              </a:ext>
            </a:extLst>
          </p:cNvPr>
          <p:cNvSpPr txBox="1"/>
          <p:nvPr/>
        </p:nvSpPr>
        <p:spPr>
          <a:xfrm>
            <a:off x="564662" y="1491401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r1</a:t>
            </a:r>
            <a:endParaRPr lang="id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0E66C9-A224-48E9-97A7-D760CC5230B0}"/>
              </a:ext>
            </a:extLst>
          </p:cNvPr>
          <p:cNvSpPr txBox="1"/>
          <p:nvPr/>
        </p:nvSpPr>
        <p:spPr>
          <a:xfrm>
            <a:off x="1105556" y="1865370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endParaRPr lang="id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E58F3E-B040-4A07-B3ED-57D729351E53}"/>
              </a:ext>
            </a:extLst>
          </p:cNvPr>
          <p:cNvSpPr txBox="1"/>
          <p:nvPr/>
        </p:nvSpPr>
        <p:spPr>
          <a:xfrm>
            <a:off x="1453348" y="1864473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endParaRPr lang="id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F9AE08-2D21-45E1-A71B-B302AE30DBC5}"/>
              </a:ext>
            </a:extLst>
          </p:cNvPr>
          <p:cNvSpPr txBox="1"/>
          <p:nvPr/>
        </p:nvSpPr>
        <p:spPr>
          <a:xfrm>
            <a:off x="1801140" y="1856202"/>
            <a:ext cx="331713" cy="329321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  <a:endParaRPr lang="id-ID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FF2659B-7EED-4EF3-AA1A-AABE950754A0}"/>
              </a:ext>
            </a:extLst>
          </p:cNvPr>
          <p:cNvGrpSpPr/>
          <p:nvPr/>
        </p:nvGrpSpPr>
        <p:grpSpPr>
          <a:xfrm>
            <a:off x="570758" y="833083"/>
            <a:ext cx="4388661" cy="4403512"/>
            <a:chOff x="570758" y="833083"/>
            <a:chExt cx="4388661" cy="44035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E0291A-75ED-4B82-9109-038F330B64D9}"/>
                </a:ext>
              </a:extLst>
            </p:cNvPr>
            <p:cNvSpPr txBox="1"/>
            <p:nvPr/>
          </p:nvSpPr>
          <p:spPr>
            <a:xfrm>
              <a:off x="577736" y="218787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r3</a:t>
              </a:r>
              <a:endParaRPr lang="id-ID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0F8112-FE40-41AF-BB1A-07B3894DDC51}"/>
                </a:ext>
              </a:extLst>
            </p:cNvPr>
            <p:cNvSpPr txBox="1"/>
            <p:nvPr/>
          </p:nvSpPr>
          <p:spPr>
            <a:xfrm>
              <a:off x="1099460" y="218845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lang="id-ID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DDE68D-6C6A-4799-98B0-4730FCFC45CF}"/>
                </a:ext>
              </a:extLst>
            </p:cNvPr>
            <p:cNvSpPr txBox="1"/>
            <p:nvPr/>
          </p:nvSpPr>
          <p:spPr>
            <a:xfrm>
              <a:off x="1447252" y="2187561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lang="id-ID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556050-5358-4942-895B-661202C56E4D}"/>
                </a:ext>
              </a:extLst>
            </p:cNvPr>
            <p:cNvSpPr txBox="1"/>
            <p:nvPr/>
          </p:nvSpPr>
          <p:spPr>
            <a:xfrm>
              <a:off x="1795044" y="217929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lang="id-ID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BA7EA7-6D9A-4517-A57C-7A7BB36ECA1A}"/>
                </a:ext>
              </a:extLst>
            </p:cNvPr>
            <p:cNvSpPr txBox="1"/>
            <p:nvPr/>
          </p:nvSpPr>
          <p:spPr>
            <a:xfrm>
              <a:off x="978714" y="2480927"/>
              <a:ext cx="1463040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Blok2 </a:t>
              </a:r>
              <a:r>
                <a:rPr kumimoji="0" lang="en-US" sz="19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</a:t>
              </a:r>
              <a:endParaRPr lang="id-ID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B85E38-8C0E-4811-8594-037ADEC1FB0F}"/>
                </a:ext>
              </a:extLst>
            </p:cNvPr>
            <p:cNvSpPr txBox="1"/>
            <p:nvPr/>
          </p:nvSpPr>
          <p:spPr>
            <a:xfrm>
              <a:off x="1117748" y="284073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lang="id-ID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E40149-750E-49C6-BDD7-0DC1EB6D0290}"/>
                </a:ext>
              </a:extLst>
            </p:cNvPr>
            <p:cNvSpPr txBox="1"/>
            <p:nvPr/>
          </p:nvSpPr>
          <p:spPr>
            <a:xfrm>
              <a:off x="1465540" y="2839833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</a:t>
              </a:r>
              <a:endParaRPr lang="id-ID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B6B7EA-CE45-46CA-A90A-8EBAFC768F4C}"/>
                </a:ext>
              </a:extLst>
            </p:cNvPr>
            <p:cNvSpPr txBox="1"/>
            <p:nvPr/>
          </p:nvSpPr>
          <p:spPr>
            <a:xfrm>
              <a:off x="1813332" y="283156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s6</a:t>
              </a:r>
              <a:endParaRPr lang="id-ID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920968-3730-4AAC-8DA7-6A3863C10582}"/>
                </a:ext>
              </a:extLst>
            </p:cNvPr>
            <p:cNvSpPr txBox="1"/>
            <p:nvPr/>
          </p:nvSpPr>
          <p:spPr>
            <a:xfrm>
              <a:off x="575527" y="319268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id-ID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2C2913-3374-46C6-930E-4796669B3760}"/>
                </a:ext>
              </a:extLst>
            </p:cNvPr>
            <p:cNvSpPr txBox="1"/>
            <p:nvPr/>
          </p:nvSpPr>
          <p:spPr>
            <a:xfrm>
              <a:off x="570758" y="2826425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r1</a:t>
              </a:r>
              <a:endParaRPr lang="id-ID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412D63-AA49-4C3F-98BD-79CC717D64CB}"/>
                </a:ext>
              </a:extLst>
            </p:cNvPr>
            <p:cNvSpPr txBox="1"/>
            <p:nvPr/>
          </p:nvSpPr>
          <p:spPr>
            <a:xfrm>
              <a:off x="583832" y="352289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r3</a:t>
              </a:r>
              <a:endParaRPr lang="id-ID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254590-BCAE-4272-AA05-EC01A42D0E55}"/>
                </a:ext>
              </a:extLst>
            </p:cNvPr>
            <p:cNvSpPr txBox="1"/>
            <p:nvPr/>
          </p:nvSpPr>
          <p:spPr>
            <a:xfrm>
              <a:off x="1111652" y="320039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lang="id-ID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0A42CA-AC19-4600-B86B-55A77D29E80D}"/>
                </a:ext>
              </a:extLst>
            </p:cNvPr>
            <p:cNvSpPr txBox="1"/>
            <p:nvPr/>
          </p:nvSpPr>
          <p:spPr>
            <a:xfrm>
              <a:off x="1459444" y="3199497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</a:t>
              </a:r>
              <a:endParaRPr lang="id-ID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B933185-DF18-4C84-86A5-E00E22EA532E}"/>
                </a:ext>
              </a:extLst>
            </p:cNvPr>
            <p:cNvSpPr txBox="1"/>
            <p:nvPr/>
          </p:nvSpPr>
          <p:spPr>
            <a:xfrm>
              <a:off x="1807236" y="319122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s6</a:t>
              </a:r>
              <a:endParaRPr lang="id-ID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A77BCC-08C0-44EB-B451-1CAC5DCA6C1F}"/>
                </a:ext>
              </a:extLst>
            </p:cNvPr>
            <p:cNvSpPr txBox="1"/>
            <p:nvPr/>
          </p:nvSpPr>
          <p:spPr>
            <a:xfrm>
              <a:off x="1105556" y="352348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lang="id-ID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01915D6-3CD0-43AD-9D7F-167AE9DC2DFF}"/>
                </a:ext>
              </a:extLst>
            </p:cNvPr>
            <p:cNvSpPr txBox="1"/>
            <p:nvPr/>
          </p:nvSpPr>
          <p:spPr>
            <a:xfrm>
              <a:off x="1453348" y="3522585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</a:t>
              </a:r>
              <a:endParaRPr lang="id-ID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6C1E816-C1E2-4F0F-B759-718361CCEFBC}"/>
                </a:ext>
              </a:extLst>
            </p:cNvPr>
            <p:cNvSpPr txBox="1"/>
            <p:nvPr/>
          </p:nvSpPr>
          <p:spPr>
            <a:xfrm>
              <a:off x="1801140" y="351431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s6</a:t>
              </a:r>
              <a:endParaRPr lang="id-ID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53C8A7-BCD6-4F4A-82D7-97BA8E610E7F}"/>
                </a:ext>
              </a:extLst>
            </p:cNvPr>
            <p:cNvSpPr txBox="1"/>
            <p:nvPr/>
          </p:nvSpPr>
          <p:spPr>
            <a:xfrm>
              <a:off x="936772" y="3825703"/>
              <a:ext cx="14272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Blok3 </a:t>
              </a:r>
              <a:r>
                <a:rPr kumimoji="0" lang="en-US" sz="19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</a:t>
              </a:r>
              <a:endParaRPr lang="id-ID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3CF63C-BD03-4BA4-BF12-AADF9D0F2B0B}"/>
                </a:ext>
              </a:extLst>
            </p:cNvPr>
            <p:cNvSpPr txBox="1"/>
            <p:nvPr/>
          </p:nvSpPr>
          <p:spPr>
            <a:xfrm>
              <a:off x="1123844" y="422452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s7</a:t>
              </a:r>
              <a:endParaRPr lang="id-ID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52ADB0-470B-4519-83D6-0FF112BCCF13}"/>
                </a:ext>
              </a:extLst>
            </p:cNvPr>
            <p:cNvSpPr txBox="1"/>
            <p:nvPr/>
          </p:nvSpPr>
          <p:spPr>
            <a:xfrm>
              <a:off x="1471636" y="4223625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s8</a:t>
              </a:r>
              <a:endParaRPr lang="id-ID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8DE3A4-A8D0-4DA0-BA00-970D2E9729C4}"/>
                </a:ext>
              </a:extLst>
            </p:cNvPr>
            <p:cNvSpPr txBox="1"/>
            <p:nvPr/>
          </p:nvSpPr>
          <p:spPr>
            <a:xfrm>
              <a:off x="1819428" y="421535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s9</a:t>
              </a:r>
              <a:endParaRPr lang="id-ID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C5E1A8-5ADC-475C-B8FB-997309AF2550}"/>
                </a:ext>
              </a:extLst>
            </p:cNvPr>
            <p:cNvSpPr txBox="1"/>
            <p:nvPr/>
          </p:nvSpPr>
          <p:spPr>
            <a:xfrm>
              <a:off x="581623" y="457647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id-ID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1BC20D-A482-45EC-85C8-E001B1D57200}"/>
                </a:ext>
              </a:extLst>
            </p:cNvPr>
            <p:cNvSpPr txBox="1"/>
            <p:nvPr/>
          </p:nvSpPr>
          <p:spPr>
            <a:xfrm>
              <a:off x="576854" y="4210217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r1</a:t>
              </a:r>
              <a:endParaRPr lang="id-ID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F83D36B-9D9D-4219-BFAA-D82403592516}"/>
                </a:ext>
              </a:extLst>
            </p:cNvPr>
            <p:cNvSpPr txBox="1"/>
            <p:nvPr/>
          </p:nvSpPr>
          <p:spPr>
            <a:xfrm>
              <a:off x="589928" y="490668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r3</a:t>
              </a:r>
              <a:endParaRPr lang="id-ID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A828AB-C4AC-4FE8-B0B4-74D949EB926A}"/>
                </a:ext>
              </a:extLst>
            </p:cNvPr>
            <p:cNvSpPr txBox="1"/>
            <p:nvPr/>
          </p:nvSpPr>
          <p:spPr>
            <a:xfrm>
              <a:off x="1117748" y="458418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s7</a:t>
              </a:r>
              <a:endParaRPr lang="id-ID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4EEDA5-892D-4EE5-8D8E-83F9C0A94E03}"/>
                </a:ext>
              </a:extLst>
            </p:cNvPr>
            <p:cNvSpPr txBox="1"/>
            <p:nvPr/>
          </p:nvSpPr>
          <p:spPr>
            <a:xfrm>
              <a:off x="1465540" y="4583289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s8</a:t>
              </a:r>
              <a:endParaRPr lang="id-ID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512769-4314-478E-8328-D58AC4AD30B6}"/>
                </a:ext>
              </a:extLst>
            </p:cNvPr>
            <p:cNvSpPr txBox="1"/>
            <p:nvPr/>
          </p:nvSpPr>
          <p:spPr>
            <a:xfrm>
              <a:off x="1813332" y="457501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s9</a:t>
              </a:r>
              <a:endParaRPr lang="id-ID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92C1BB8-1E32-43E6-B55D-36E3E978AE09}"/>
                </a:ext>
              </a:extLst>
            </p:cNvPr>
            <p:cNvSpPr txBox="1"/>
            <p:nvPr/>
          </p:nvSpPr>
          <p:spPr>
            <a:xfrm>
              <a:off x="1111652" y="490727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s7</a:t>
              </a:r>
              <a:endParaRPr lang="id-ID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F54002-384F-4E37-9BC8-477B7BC10CF6}"/>
                </a:ext>
              </a:extLst>
            </p:cNvPr>
            <p:cNvSpPr txBox="1"/>
            <p:nvPr/>
          </p:nvSpPr>
          <p:spPr>
            <a:xfrm>
              <a:off x="1459444" y="4906377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s8</a:t>
              </a:r>
              <a:endParaRPr lang="id-ID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7EE4CA5-7DEC-4BF4-A5B7-B108B2A13E41}"/>
                </a:ext>
              </a:extLst>
            </p:cNvPr>
            <p:cNvSpPr txBox="1"/>
            <p:nvPr/>
          </p:nvSpPr>
          <p:spPr>
            <a:xfrm>
              <a:off x="1807236" y="489810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s9</a:t>
              </a:r>
              <a:endParaRPr lang="id-ID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1825A72-22C7-47F7-B3D4-5D3C75890CBF}"/>
                </a:ext>
              </a:extLst>
            </p:cNvPr>
            <p:cNvSpPr txBox="1"/>
            <p:nvPr/>
          </p:nvSpPr>
          <p:spPr>
            <a:xfrm>
              <a:off x="3005394" y="833083"/>
              <a:ext cx="1317523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Blok2 </a:t>
              </a:r>
              <a:r>
                <a:rPr kumimoji="0" lang="en-US" sz="19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</a:t>
              </a:r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</a:t>
              </a:r>
              <a:endParaRPr lang="id-ID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A2897F7-24D0-4BAB-9E19-E8B364E182AB}"/>
                </a:ext>
              </a:extLst>
            </p:cNvPr>
            <p:cNvSpPr txBox="1"/>
            <p:nvPr/>
          </p:nvSpPr>
          <p:spPr>
            <a:xfrm>
              <a:off x="3484580" y="1173658"/>
              <a:ext cx="1474839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Blok1 </a:t>
              </a:r>
              <a:r>
                <a:rPr kumimoji="0" lang="en-US" sz="19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</a:t>
              </a:r>
              <a:endParaRPr lang="id-ID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1C05EB-EAB8-4F50-AC25-52A231686245}"/>
                </a:ext>
              </a:extLst>
            </p:cNvPr>
            <p:cNvSpPr txBox="1"/>
            <p:nvPr/>
          </p:nvSpPr>
          <p:spPr>
            <a:xfrm>
              <a:off x="3604916" y="149961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lang="id-ID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52907CD-7540-4C00-8D1B-3F0A50480051}"/>
                </a:ext>
              </a:extLst>
            </p:cNvPr>
            <p:cNvSpPr txBox="1"/>
            <p:nvPr/>
          </p:nvSpPr>
          <p:spPr>
            <a:xfrm>
              <a:off x="3952708" y="1498713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lang="id-ID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67775D0-88B3-48FF-84C9-9F4267A6B4A1}"/>
                </a:ext>
              </a:extLst>
            </p:cNvPr>
            <p:cNvSpPr txBox="1"/>
            <p:nvPr/>
          </p:nvSpPr>
          <p:spPr>
            <a:xfrm>
              <a:off x="4300500" y="149044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lang="id-ID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7F92F7-CFC9-4C85-9C18-E39E0A48211F}"/>
                </a:ext>
              </a:extLst>
            </p:cNvPr>
            <p:cNvSpPr txBox="1"/>
            <p:nvPr/>
          </p:nvSpPr>
          <p:spPr>
            <a:xfrm>
              <a:off x="3057926" y="1485305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r4</a:t>
              </a:r>
              <a:endParaRPr lang="id-ID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0540EF-6105-47C1-A9B1-210537193B86}"/>
                </a:ext>
              </a:extLst>
            </p:cNvPr>
            <p:cNvSpPr txBox="1"/>
            <p:nvPr/>
          </p:nvSpPr>
          <p:spPr>
            <a:xfrm>
              <a:off x="3062695" y="185156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r5</a:t>
              </a:r>
              <a:endParaRPr lang="id-ID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4A87A81-1956-4D95-A3E2-708E2F580D39}"/>
                </a:ext>
              </a:extLst>
            </p:cNvPr>
            <p:cNvSpPr txBox="1"/>
            <p:nvPr/>
          </p:nvSpPr>
          <p:spPr>
            <a:xfrm>
              <a:off x="3071000" y="218177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r6</a:t>
              </a:r>
              <a:endParaRPr lang="id-ID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C803643-303F-4894-9DFD-1D6056A9B45A}"/>
                </a:ext>
              </a:extLst>
            </p:cNvPr>
            <p:cNvSpPr txBox="1"/>
            <p:nvPr/>
          </p:nvSpPr>
          <p:spPr>
            <a:xfrm>
              <a:off x="3598820" y="185927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lang="id-ID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CD1AFD-EFD7-486D-B332-9C6247657FFF}"/>
                </a:ext>
              </a:extLst>
            </p:cNvPr>
            <p:cNvSpPr txBox="1"/>
            <p:nvPr/>
          </p:nvSpPr>
          <p:spPr>
            <a:xfrm>
              <a:off x="3946612" y="1858377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lang="id-ID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DA03BD-25A9-4141-9142-79DFBECE7497}"/>
                </a:ext>
              </a:extLst>
            </p:cNvPr>
            <p:cNvSpPr txBox="1"/>
            <p:nvPr/>
          </p:nvSpPr>
          <p:spPr>
            <a:xfrm>
              <a:off x="4294404" y="185010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lang="id-ID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2944C6-5873-403E-AEC1-F58781F8AF8E}"/>
                </a:ext>
              </a:extLst>
            </p:cNvPr>
            <p:cNvSpPr txBox="1"/>
            <p:nvPr/>
          </p:nvSpPr>
          <p:spPr>
            <a:xfrm>
              <a:off x="3592724" y="218236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lang="id-ID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6A1A3A-C77D-44C8-BD0A-54673AD4F72E}"/>
                </a:ext>
              </a:extLst>
            </p:cNvPr>
            <p:cNvSpPr txBox="1"/>
            <p:nvPr/>
          </p:nvSpPr>
          <p:spPr>
            <a:xfrm>
              <a:off x="3940516" y="2181465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lang="id-ID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98605F7-A509-4D5D-8FEE-177D9FB697E4}"/>
                </a:ext>
              </a:extLst>
            </p:cNvPr>
            <p:cNvSpPr txBox="1"/>
            <p:nvPr/>
          </p:nvSpPr>
          <p:spPr>
            <a:xfrm>
              <a:off x="4288308" y="217319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lang="id-ID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E84E92F-6DBD-48C7-85A0-640B22AAB96B}"/>
                </a:ext>
              </a:extLst>
            </p:cNvPr>
            <p:cNvSpPr txBox="1"/>
            <p:nvPr/>
          </p:nvSpPr>
          <p:spPr>
            <a:xfrm>
              <a:off x="3471978" y="2474831"/>
              <a:ext cx="1463040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Blok2 </a:t>
              </a:r>
              <a:r>
                <a:rPr kumimoji="0" lang="en-US" sz="19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</a:t>
              </a:r>
              <a:endParaRPr lang="id-ID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D7176E-EED8-4FD9-864E-FB7742E7A7C8}"/>
                </a:ext>
              </a:extLst>
            </p:cNvPr>
            <p:cNvSpPr txBox="1"/>
            <p:nvPr/>
          </p:nvSpPr>
          <p:spPr>
            <a:xfrm>
              <a:off x="3611012" y="283463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lang="id-ID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C45B599-CFAE-426C-8780-14D8C295639E}"/>
                </a:ext>
              </a:extLst>
            </p:cNvPr>
            <p:cNvSpPr txBox="1"/>
            <p:nvPr/>
          </p:nvSpPr>
          <p:spPr>
            <a:xfrm>
              <a:off x="3958804" y="2833737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</a:t>
              </a:r>
              <a:endParaRPr lang="id-ID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7340D56-69CA-4C03-B746-CAF613959E7F}"/>
                </a:ext>
              </a:extLst>
            </p:cNvPr>
            <p:cNvSpPr txBox="1"/>
            <p:nvPr/>
          </p:nvSpPr>
          <p:spPr>
            <a:xfrm>
              <a:off x="4306596" y="282546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s6</a:t>
              </a:r>
              <a:endParaRPr lang="id-ID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40AD8E8-CD50-4BC2-B3B5-A7BF3C5B46E0}"/>
                </a:ext>
              </a:extLst>
            </p:cNvPr>
            <p:cNvSpPr txBox="1"/>
            <p:nvPr/>
          </p:nvSpPr>
          <p:spPr>
            <a:xfrm>
              <a:off x="3068791" y="3186584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r5</a:t>
              </a:r>
              <a:endParaRPr lang="id-ID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027E06-8076-4335-885E-FBBB6C7F4914}"/>
                </a:ext>
              </a:extLst>
            </p:cNvPr>
            <p:cNvSpPr txBox="1"/>
            <p:nvPr/>
          </p:nvSpPr>
          <p:spPr>
            <a:xfrm>
              <a:off x="3064022" y="2820329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r4</a:t>
              </a:r>
              <a:endParaRPr lang="id-ID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31940E5-88BE-4F6B-A560-EA1FE6318F67}"/>
                </a:ext>
              </a:extLst>
            </p:cNvPr>
            <p:cNvSpPr txBox="1"/>
            <p:nvPr/>
          </p:nvSpPr>
          <p:spPr>
            <a:xfrm>
              <a:off x="3077096" y="351680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r6</a:t>
              </a:r>
              <a:endParaRPr lang="id-ID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C3BFB83-916C-4799-9BA7-AC9B5470D16C}"/>
                </a:ext>
              </a:extLst>
            </p:cNvPr>
            <p:cNvSpPr txBox="1"/>
            <p:nvPr/>
          </p:nvSpPr>
          <p:spPr>
            <a:xfrm>
              <a:off x="3604916" y="319429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lang="id-ID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006B34-25D2-42A9-BCE0-01F873B62986}"/>
                </a:ext>
              </a:extLst>
            </p:cNvPr>
            <p:cNvSpPr txBox="1"/>
            <p:nvPr/>
          </p:nvSpPr>
          <p:spPr>
            <a:xfrm>
              <a:off x="3952708" y="3193401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</a:t>
              </a:r>
              <a:endParaRPr lang="id-ID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7FEE90-BF47-41FF-B18F-A8DD7C292B29}"/>
                </a:ext>
              </a:extLst>
            </p:cNvPr>
            <p:cNvSpPr txBox="1"/>
            <p:nvPr/>
          </p:nvSpPr>
          <p:spPr>
            <a:xfrm>
              <a:off x="4300500" y="318513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s6</a:t>
              </a:r>
              <a:endParaRPr lang="id-ID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B732F63-FDC8-4671-89E2-38FB1001CBDD}"/>
                </a:ext>
              </a:extLst>
            </p:cNvPr>
            <p:cNvSpPr txBox="1"/>
            <p:nvPr/>
          </p:nvSpPr>
          <p:spPr>
            <a:xfrm>
              <a:off x="3598820" y="351738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lang="id-ID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D2484C5-3D89-45CC-B69D-484F7C6FC942}"/>
                </a:ext>
              </a:extLst>
            </p:cNvPr>
            <p:cNvSpPr txBox="1"/>
            <p:nvPr/>
          </p:nvSpPr>
          <p:spPr>
            <a:xfrm>
              <a:off x="3946612" y="3516489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s5</a:t>
              </a:r>
              <a:endParaRPr lang="id-ID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CAC5E7B-286A-4997-8EC2-48A4BDDBD1D6}"/>
                </a:ext>
              </a:extLst>
            </p:cNvPr>
            <p:cNvSpPr txBox="1"/>
            <p:nvPr/>
          </p:nvSpPr>
          <p:spPr>
            <a:xfrm>
              <a:off x="4294404" y="350821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s6</a:t>
              </a:r>
              <a:endParaRPr lang="id-ID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028AE7A-26F2-4A3D-8289-97C535664C75}"/>
                </a:ext>
              </a:extLst>
            </p:cNvPr>
            <p:cNvSpPr txBox="1"/>
            <p:nvPr/>
          </p:nvSpPr>
          <p:spPr>
            <a:xfrm>
              <a:off x="3430036" y="3819607"/>
              <a:ext cx="14272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Blok3 </a:t>
              </a:r>
              <a:r>
                <a:rPr kumimoji="0" lang="en-US" sz="1900" b="0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kumimoji="0" lang="en-US" sz="19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</a:t>
              </a:r>
              <a:endParaRPr lang="id-ID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7BD33A0-530B-4EDA-B780-37222036B8D6}"/>
                </a:ext>
              </a:extLst>
            </p:cNvPr>
            <p:cNvSpPr txBox="1"/>
            <p:nvPr/>
          </p:nvSpPr>
          <p:spPr>
            <a:xfrm>
              <a:off x="3617108" y="421842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s7</a:t>
              </a:r>
              <a:endParaRPr lang="id-ID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0B28F9-D61C-4353-9B9D-E6E45FA7EE5D}"/>
                </a:ext>
              </a:extLst>
            </p:cNvPr>
            <p:cNvSpPr txBox="1"/>
            <p:nvPr/>
          </p:nvSpPr>
          <p:spPr>
            <a:xfrm>
              <a:off x="3964900" y="4217529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s8</a:t>
              </a:r>
              <a:endParaRPr lang="id-ID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117C69E-93F3-40C7-A1FC-F4C4A35FEEDD}"/>
                </a:ext>
              </a:extLst>
            </p:cNvPr>
            <p:cNvSpPr txBox="1"/>
            <p:nvPr/>
          </p:nvSpPr>
          <p:spPr>
            <a:xfrm>
              <a:off x="4312692" y="420925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s9</a:t>
              </a:r>
              <a:endParaRPr lang="id-ID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069DFAA-ECA2-47F8-87B8-A2883E0F1321}"/>
                </a:ext>
              </a:extLst>
            </p:cNvPr>
            <p:cNvSpPr txBox="1"/>
            <p:nvPr/>
          </p:nvSpPr>
          <p:spPr>
            <a:xfrm>
              <a:off x="3074887" y="4570376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r5</a:t>
              </a:r>
              <a:endParaRPr lang="id-ID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E3A2562-AC67-4408-8A26-2774B6B2C8D5}"/>
                </a:ext>
              </a:extLst>
            </p:cNvPr>
            <p:cNvSpPr txBox="1"/>
            <p:nvPr/>
          </p:nvSpPr>
          <p:spPr>
            <a:xfrm>
              <a:off x="3070118" y="4204121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r4</a:t>
              </a:r>
              <a:endParaRPr lang="id-ID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88CAA1-32F3-4822-AFC9-F03C01630BBC}"/>
                </a:ext>
              </a:extLst>
            </p:cNvPr>
            <p:cNvSpPr txBox="1"/>
            <p:nvPr/>
          </p:nvSpPr>
          <p:spPr>
            <a:xfrm>
              <a:off x="3083192" y="490059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r6</a:t>
              </a:r>
              <a:endParaRPr lang="id-ID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5FE1846-5135-4946-964A-B99CFF8CBD9A}"/>
                </a:ext>
              </a:extLst>
            </p:cNvPr>
            <p:cNvSpPr txBox="1"/>
            <p:nvPr/>
          </p:nvSpPr>
          <p:spPr>
            <a:xfrm>
              <a:off x="3611012" y="457809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s7</a:t>
              </a:r>
              <a:endParaRPr lang="id-ID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2480F56-4409-4D31-A9B5-554802B0D8F1}"/>
                </a:ext>
              </a:extLst>
            </p:cNvPr>
            <p:cNvSpPr txBox="1"/>
            <p:nvPr/>
          </p:nvSpPr>
          <p:spPr>
            <a:xfrm>
              <a:off x="3958804" y="4577193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s8</a:t>
              </a:r>
              <a:endParaRPr lang="id-ID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73DFBA3-9ED7-4BC9-A356-A018EEDA477D}"/>
                </a:ext>
              </a:extLst>
            </p:cNvPr>
            <p:cNvSpPr txBox="1"/>
            <p:nvPr/>
          </p:nvSpPr>
          <p:spPr>
            <a:xfrm>
              <a:off x="4306596" y="4568922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s9</a:t>
              </a:r>
              <a:endParaRPr lang="id-ID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148471D-38E0-46AE-8913-5CB9B663C22A}"/>
                </a:ext>
              </a:extLst>
            </p:cNvPr>
            <p:cNvSpPr txBox="1"/>
            <p:nvPr/>
          </p:nvSpPr>
          <p:spPr>
            <a:xfrm>
              <a:off x="3604916" y="4901178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s7</a:t>
              </a:r>
              <a:endParaRPr lang="id-ID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E020B51-3DBF-4806-9AA3-C2B0A8B18A30}"/>
                </a:ext>
              </a:extLst>
            </p:cNvPr>
            <p:cNvSpPr txBox="1"/>
            <p:nvPr/>
          </p:nvSpPr>
          <p:spPr>
            <a:xfrm>
              <a:off x="3952708" y="4900281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s8</a:t>
              </a:r>
              <a:endParaRPr lang="id-ID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91C960E-A703-41C7-9DD1-7041F8B3F2EE}"/>
                </a:ext>
              </a:extLst>
            </p:cNvPr>
            <p:cNvSpPr txBox="1"/>
            <p:nvPr/>
          </p:nvSpPr>
          <p:spPr>
            <a:xfrm>
              <a:off x="4300500" y="4892010"/>
              <a:ext cx="331713" cy="329321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s9</a:t>
              </a:r>
              <a:endParaRPr lang="id-ID" dirty="0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855931C8-F50D-40B9-BFFE-4BDB97E61C33}"/>
              </a:ext>
            </a:extLst>
          </p:cNvPr>
          <p:cNvSpPr txBox="1"/>
          <p:nvPr/>
        </p:nvSpPr>
        <p:spPr>
          <a:xfrm>
            <a:off x="10451717" y="4588664"/>
            <a:ext cx="11586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 5500</a:t>
            </a:r>
            <a:endParaRPr lang="id-ID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ADBE509-08C7-41AB-8CC9-49E5C15ABC06}"/>
              </a:ext>
            </a:extLst>
          </p:cNvPr>
          <p:cNvSpPr txBox="1"/>
          <p:nvPr/>
        </p:nvSpPr>
        <p:spPr>
          <a:xfrm>
            <a:off x="10299420" y="5564369"/>
            <a:ext cx="9825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 5010</a:t>
            </a:r>
            <a:endParaRPr lang="id-ID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F327EEE-66F2-4E68-8C0B-E5E1151D97DC}"/>
              </a:ext>
            </a:extLst>
          </p:cNvPr>
          <p:cNvSpPr txBox="1"/>
          <p:nvPr/>
        </p:nvSpPr>
        <p:spPr>
          <a:xfrm>
            <a:off x="6235011" y="1339000"/>
            <a:ext cx="1580061" cy="360099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(r1.a = s1.a)</a:t>
            </a:r>
            <a:endParaRPr lang="id-ID" sz="2100" dirty="0">
              <a:solidFill>
                <a:srgbClr val="0070C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2C6A25B-88B6-4013-841B-A12B1D1D3F55}"/>
              </a:ext>
            </a:extLst>
          </p:cNvPr>
          <p:cNvSpPr txBox="1"/>
          <p:nvPr/>
        </p:nvSpPr>
        <p:spPr>
          <a:xfrm>
            <a:off x="7996755" y="1331877"/>
            <a:ext cx="1580061" cy="360099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(r1.a = s2.a)</a:t>
            </a:r>
            <a:endParaRPr lang="id-ID" sz="2100" dirty="0">
              <a:solidFill>
                <a:srgbClr val="0070C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5642D8-BE87-42B0-BDDB-77785C15FA13}"/>
              </a:ext>
            </a:extLst>
          </p:cNvPr>
          <p:cNvSpPr txBox="1"/>
          <p:nvPr/>
        </p:nvSpPr>
        <p:spPr>
          <a:xfrm>
            <a:off x="9876806" y="1326807"/>
            <a:ext cx="1580061" cy="360099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(r1.a = s3.a)</a:t>
            </a:r>
            <a:endParaRPr lang="id-ID" sz="2100" dirty="0">
              <a:solidFill>
                <a:srgbClr val="0070C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C51C261-B875-4E4C-9FC4-40767BC68766}"/>
              </a:ext>
            </a:extLst>
          </p:cNvPr>
          <p:cNvSpPr txBox="1"/>
          <p:nvPr/>
        </p:nvSpPr>
        <p:spPr>
          <a:xfrm>
            <a:off x="6241107" y="1723048"/>
            <a:ext cx="1580061" cy="360099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(r2.a = s1.a)</a:t>
            </a:r>
            <a:endParaRPr lang="id-ID" sz="2100" dirty="0">
              <a:solidFill>
                <a:srgbClr val="0070C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5733FE0-67A1-4EE9-8557-2649799BCAB8}"/>
              </a:ext>
            </a:extLst>
          </p:cNvPr>
          <p:cNvSpPr txBox="1"/>
          <p:nvPr/>
        </p:nvSpPr>
        <p:spPr>
          <a:xfrm>
            <a:off x="7996754" y="1717089"/>
            <a:ext cx="1580061" cy="360099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(r2.a = s2.a)</a:t>
            </a:r>
            <a:endParaRPr lang="id-ID" sz="2100" dirty="0">
              <a:solidFill>
                <a:srgbClr val="0070C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39FDFFE-302C-4427-9BC8-4819B6864986}"/>
              </a:ext>
            </a:extLst>
          </p:cNvPr>
          <p:cNvSpPr txBox="1"/>
          <p:nvPr/>
        </p:nvSpPr>
        <p:spPr>
          <a:xfrm>
            <a:off x="9880418" y="1710993"/>
            <a:ext cx="1580061" cy="360099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(r2.a = s3.a)</a:t>
            </a:r>
            <a:endParaRPr lang="id-ID" sz="2100" dirty="0">
              <a:solidFill>
                <a:srgbClr val="0070C0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B8D536A-7CF0-47DD-A3DA-61711C6087A1}"/>
              </a:ext>
            </a:extLst>
          </p:cNvPr>
          <p:cNvSpPr/>
          <p:nvPr/>
        </p:nvSpPr>
        <p:spPr>
          <a:xfrm>
            <a:off x="877023" y="4120440"/>
            <a:ext cx="1427277" cy="1314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F0789D5-F766-4A1C-909F-30484309CE19}"/>
              </a:ext>
            </a:extLst>
          </p:cNvPr>
          <p:cNvSpPr/>
          <p:nvPr/>
        </p:nvSpPr>
        <p:spPr>
          <a:xfrm>
            <a:off x="844657" y="2747601"/>
            <a:ext cx="1427277" cy="1314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3FBA7B8-BFB1-45B5-B2EE-FD50F6ABE33C}"/>
              </a:ext>
            </a:extLst>
          </p:cNvPr>
          <p:cNvSpPr/>
          <p:nvPr/>
        </p:nvSpPr>
        <p:spPr>
          <a:xfrm>
            <a:off x="867182" y="1339672"/>
            <a:ext cx="1427277" cy="1314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515C4D9-8D90-4101-AB5C-03F2429997C9}"/>
              </a:ext>
            </a:extLst>
          </p:cNvPr>
          <p:cNvSpPr txBox="1"/>
          <p:nvPr/>
        </p:nvSpPr>
        <p:spPr>
          <a:xfrm>
            <a:off x="6098449" y="2257558"/>
            <a:ext cx="294801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 err="1">
                <a:latin typeface="Times New Roman" panose="02020603050405020304" pitchFamily="18" charset="0"/>
              </a:rPr>
              <a:t>Perhatikan</a:t>
            </a:r>
            <a:r>
              <a:rPr lang="en-US" sz="2100" dirty="0">
                <a:latin typeface="Times New Roman" panose="02020603050405020304" pitchFamily="18" charset="0"/>
              </a:rPr>
              <a:t> record2 pada</a:t>
            </a:r>
          </a:p>
          <a:p>
            <a:r>
              <a:rPr lang="en-US" sz="2100" dirty="0" err="1">
                <a:latin typeface="Times New Roman" panose="02020603050405020304" pitchFamily="18" charset="0"/>
              </a:rPr>
              <a:t>blok</a:t>
            </a:r>
            <a:r>
              <a:rPr lang="en-US" sz="2100" dirty="0">
                <a:latin typeface="Times New Roman" panose="02020603050405020304" pitchFamily="18" charset="0"/>
              </a:rPr>
              <a:t> 1 </a:t>
            </a:r>
            <a:r>
              <a:rPr lang="en-US" sz="2100" dirty="0" err="1">
                <a:latin typeface="Times New Roman" panose="02020603050405020304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</a:rPr>
              <a:t> S</a:t>
            </a:r>
          </a:p>
          <a:p>
            <a:r>
              <a:rPr lang="en-US" sz="2100" dirty="0" err="1">
                <a:latin typeface="Times New Roman" panose="02020603050405020304" pitchFamily="18" charset="0"/>
              </a:rPr>
              <a:t>blok</a:t>
            </a:r>
            <a:r>
              <a:rPr lang="en-US" sz="2100" dirty="0">
                <a:latin typeface="Times New Roman" panose="02020603050405020304" pitchFamily="18" charset="0"/>
              </a:rPr>
              <a:t> 2 </a:t>
            </a:r>
            <a:r>
              <a:rPr lang="en-US" sz="2100" dirty="0" err="1">
                <a:latin typeface="Times New Roman" panose="02020603050405020304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</a:rPr>
              <a:t> S</a:t>
            </a:r>
          </a:p>
          <a:p>
            <a:r>
              <a:rPr lang="en-US" sz="2100" dirty="0" err="1">
                <a:latin typeface="Times New Roman" panose="02020603050405020304" pitchFamily="18" charset="0"/>
              </a:rPr>
              <a:t>blok</a:t>
            </a:r>
            <a:r>
              <a:rPr lang="en-US" sz="2100" dirty="0">
                <a:latin typeface="Times New Roman" panose="02020603050405020304" pitchFamily="18" charset="0"/>
              </a:rPr>
              <a:t> 3 </a:t>
            </a:r>
            <a:r>
              <a:rPr lang="en-US" sz="2100" dirty="0" err="1">
                <a:latin typeface="Times New Roman" panose="02020603050405020304" pitchFamily="18" charset="0"/>
              </a:rPr>
              <a:t>dari</a:t>
            </a:r>
            <a:r>
              <a:rPr lang="en-US" sz="2100" dirty="0">
                <a:latin typeface="Times New Roman" panose="02020603050405020304" pitchFamily="18" charset="0"/>
              </a:rPr>
              <a:t> S</a:t>
            </a:r>
          </a:p>
          <a:p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2501137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000"/>
                            </p:stCondLst>
                            <p:childTnLst>
                              <p:par>
                                <p:cTn id="23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8" grpId="0"/>
      <p:bldP spid="20" grpId="0"/>
      <p:bldP spid="22" grpId="0"/>
      <p:bldP spid="24" grpId="0"/>
      <p:bldP spid="46" grpId="0"/>
      <p:bldP spid="48" grpId="0"/>
      <p:bldP spid="50" grpId="0"/>
      <p:bldP spid="192" grpId="0"/>
      <p:bldP spid="194" grpId="0"/>
      <p:bldP spid="196" grpId="0"/>
      <p:bldP spid="197" grpId="0"/>
      <p:bldP spid="198" grpId="0"/>
      <p:bldP spid="199" grpId="0"/>
      <p:bldP spid="200" grpId="0"/>
      <p:bldP spid="201" grpId="0"/>
      <p:bldP spid="205" grpId="0" animBg="1"/>
      <p:bldP spid="207" grpId="0" animBg="1"/>
      <p:bldP spid="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54F9-AB2C-4644-BE6D-C117EAC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98058" cy="75575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Merge Join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9363-EA3A-4EE1-98FA-A69DAFF8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37199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300" dirty="0" err="1"/>
              <a:t>Dasarnya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sorting </a:t>
            </a:r>
            <a:r>
              <a:rPr lang="en-US" sz="2300" dirty="0" err="1"/>
              <a:t>metode</a:t>
            </a:r>
            <a:r>
              <a:rPr lang="en-US" sz="2300" dirty="0"/>
              <a:t> merge </a:t>
            </a:r>
            <a:r>
              <a:rPr lang="en-US" sz="2300" dirty="0" err="1"/>
              <a:t>seperti</a:t>
            </a:r>
            <a:r>
              <a:rPr lang="en-US" sz="2300" dirty="0"/>
              <a:t> </a:t>
            </a:r>
            <a:r>
              <a:rPr lang="en-US" sz="2300" dirty="0" err="1"/>
              <a:t>berikut</a:t>
            </a:r>
            <a:r>
              <a:rPr lang="en-US" sz="2300" dirty="0"/>
              <a:t> </a:t>
            </a:r>
            <a:r>
              <a:rPr lang="en-US" sz="2300" dirty="0" err="1"/>
              <a:t>dimana</a:t>
            </a:r>
            <a:r>
              <a:rPr lang="en-US" sz="2300" dirty="0"/>
              <a:t> </a:t>
            </a:r>
            <a:r>
              <a:rPr lang="en-US" sz="2300" dirty="0" err="1"/>
              <a:t>metode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dimaksudkan</a:t>
            </a:r>
            <a:r>
              <a:rPr lang="en-US" sz="2300" dirty="0"/>
              <a:t> </a:t>
            </a:r>
            <a:r>
              <a:rPr lang="en-US" sz="2300" dirty="0" err="1"/>
              <a:t>bekerja</a:t>
            </a:r>
            <a:r>
              <a:rPr lang="en-US" sz="2300" dirty="0"/>
              <a:t> pada </a:t>
            </a:r>
            <a:r>
              <a:rPr lang="en-US" sz="2300" dirty="0" err="1"/>
              <a:t>eksternal</a:t>
            </a:r>
            <a:r>
              <a:rPr lang="en-US" sz="2300" dirty="0"/>
              <a:t> </a:t>
            </a:r>
            <a:r>
              <a:rPr lang="en-US" sz="2300" dirty="0" err="1"/>
              <a:t>disebabkan</a:t>
            </a:r>
            <a:r>
              <a:rPr lang="en-US" sz="2300" dirty="0"/>
              <a:t> </a:t>
            </a:r>
            <a:r>
              <a:rPr lang="en-US" sz="2300" dirty="0" err="1"/>
              <a:t>ukuran</a:t>
            </a:r>
            <a:r>
              <a:rPr lang="en-US" sz="2300" dirty="0"/>
              <a:t> data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memory.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300" dirty="0" err="1"/>
              <a:t>Misal</a:t>
            </a:r>
            <a:r>
              <a:rPr lang="en-US" sz="2300" dirty="0"/>
              <a:t> </a:t>
            </a:r>
            <a:r>
              <a:rPr lang="en-US" sz="2300" dirty="0" err="1"/>
              <a:t>ukuran</a:t>
            </a:r>
            <a:r>
              <a:rPr lang="en-US" sz="2300" dirty="0"/>
              <a:t> memory 3 recs, data R = 17 recs  dan S = 8 recs</a:t>
            </a:r>
          </a:p>
          <a:p>
            <a:pPr marL="2809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/>
              <a:t>R = 23   7   2   5   11   1   4   12   23   6   3    8    3    29   23    23    9</a:t>
            </a:r>
          </a:p>
          <a:p>
            <a:pPr marL="2809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/>
              <a:t>S = 17   23   3    8    23    37   23   29</a:t>
            </a:r>
          </a:p>
          <a:p>
            <a:pPr marL="2809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/>
              <a:t>Akan </a:t>
            </a:r>
            <a:r>
              <a:rPr lang="en-US" sz="2300" dirty="0" err="1"/>
              <a:t>diperlihatkan</a:t>
            </a:r>
            <a:r>
              <a:rPr lang="en-US" sz="2300" dirty="0"/>
              <a:t> </a:t>
            </a:r>
            <a:r>
              <a:rPr lang="en-US" sz="2300" dirty="0" err="1"/>
              <a:t>cara</a:t>
            </a:r>
            <a:r>
              <a:rPr lang="en-US" sz="2300" dirty="0"/>
              <a:t> </a:t>
            </a:r>
            <a:r>
              <a:rPr lang="en-US" sz="2300" dirty="0" err="1"/>
              <a:t>kerja</a:t>
            </a:r>
            <a:r>
              <a:rPr lang="en-US" sz="2300" dirty="0"/>
              <a:t> pada R </a:t>
            </a:r>
            <a:r>
              <a:rPr lang="en-US" sz="2300" dirty="0" err="1"/>
              <a:t>saja</a:t>
            </a:r>
            <a:r>
              <a:rPr lang="en-US" sz="2300" dirty="0"/>
              <a:t> </a:t>
            </a:r>
            <a:r>
              <a:rPr lang="en-US" sz="2300" dirty="0" err="1"/>
              <a:t>berikut</a:t>
            </a:r>
            <a:r>
              <a:rPr lang="en-US" sz="2300" dirty="0"/>
              <a:t>:</a:t>
            </a:r>
          </a:p>
          <a:p>
            <a:pPr marL="795338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/>
              <a:t>Baca R </a:t>
            </a:r>
            <a:r>
              <a:rPr lang="en-US" sz="2300" dirty="0" err="1"/>
              <a:t>sampai</a:t>
            </a:r>
            <a:r>
              <a:rPr lang="en-US" sz="2300" dirty="0"/>
              <a:t> </a:t>
            </a:r>
            <a:r>
              <a:rPr lang="en-US" sz="2300" dirty="0" err="1"/>
              <a:t>seukuran</a:t>
            </a:r>
            <a:r>
              <a:rPr lang="en-US" sz="2300" dirty="0"/>
              <a:t> memory (3 recs) </a:t>
            </a:r>
          </a:p>
          <a:p>
            <a:pPr marL="795338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err="1"/>
              <a:t>Lakukan</a:t>
            </a:r>
            <a:r>
              <a:rPr lang="en-US" sz="2300" dirty="0"/>
              <a:t> sort dan </a:t>
            </a:r>
            <a:r>
              <a:rPr lang="en-US" sz="2300" dirty="0" err="1"/>
              <a:t>membentuk</a:t>
            </a:r>
            <a:r>
              <a:rPr lang="en-US" sz="2300" dirty="0"/>
              <a:t> 1 unit yang </a:t>
            </a:r>
            <a:r>
              <a:rPr lang="en-US" sz="2300" dirty="0" err="1"/>
              <a:t>disebut</a:t>
            </a:r>
            <a:r>
              <a:rPr lang="en-US" sz="2300" dirty="0"/>
              <a:t> run</a:t>
            </a:r>
          </a:p>
          <a:p>
            <a:pPr marL="795338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err="1"/>
              <a:t>Lakukan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Langkah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sampai</a:t>
            </a:r>
            <a:r>
              <a:rPr lang="en-US" sz="2300" dirty="0"/>
              <a:t> data </a:t>
            </a:r>
            <a:r>
              <a:rPr lang="en-US" sz="2300" dirty="0" err="1"/>
              <a:t>habis</a:t>
            </a:r>
            <a:endParaRPr lang="en-US" sz="2300" dirty="0"/>
          </a:p>
          <a:p>
            <a:pPr marL="795338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err="1"/>
              <a:t>Lakukan</a:t>
            </a:r>
            <a:r>
              <a:rPr lang="en-US" sz="2300" dirty="0"/>
              <a:t> merging </a:t>
            </a:r>
            <a:r>
              <a:rPr lang="en-US" sz="2300" dirty="0" err="1"/>
              <a:t>setiap</a:t>
            </a:r>
            <a:r>
              <a:rPr lang="en-US" sz="2300" dirty="0"/>
              <a:t> unit </a:t>
            </a:r>
            <a:r>
              <a:rPr lang="en-US" sz="2300" dirty="0" err="1"/>
              <a:t>mulai</a:t>
            </a:r>
            <a:r>
              <a:rPr lang="en-US" sz="2300" dirty="0"/>
              <a:t> </a:t>
            </a:r>
            <a:r>
              <a:rPr lang="en-US" sz="2300" dirty="0" err="1"/>
              <a:t>ukuran</a:t>
            </a:r>
            <a:r>
              <a:rPr lang="en-US" sz="2300" dirty="0"/>
              <a:t> 1 run, </a:t>
            </a:r>
            <a:r>
              <a:rPr lang="en-US" sz="2300" dirty="0" err="1"/>
              <a:t>menghasilkan</a:t>
            </a:r>
            <a:r>
              <a:rPr lang="en-US" sz="2300" dirty="0"/>
              <a:t> 1 unit </a:t>
            </a:r>
            <a:r>
              <a:rPr lang="en-US" sz="2300" dirty="0" err="1"/>
              <a:t>berukuran</a:t>
            </a:r>
            <a:r>
              <a:rPr lang="en-US" sz="2300" dirty="0"/>
              <a:t> 2 run</a:t>
            </a:r>
          </a:p>
          <a:p>
            <a:pPr marL="795338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err="1"/>
              <a:t>Lakukan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step-4, </a:t>
            </a:r>
            <a:r>
              <a:rPr lang="en-US" sz="2300" dirty="0" err="1"/>
              <a:t>dimana</a:t>
            </a:r>
            <a:r>
              <a:rPr lang="en-US" sz="2300" dirty="0"/>
              <a:t> </a:t>
            </a:r>
            <a:r>
              <a:rPr lang="en-US" sz="2300" dirty="0" err="1"/>
              <a:t>ukuran</a:t>
            </a:r>
            <a:r>
              <a:rPr lang="en-US" sz="2300" dirty="0"/>
              <a:t> input dan output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dua</a:t>
            </a:r>
            <a:r>
              <a:rPr lang="en-US" sz="2300" dirty="0"/>
              <a:t> kali </a:t>
            </a:r>
            <a:r>
              <a:rPr lang="en-US" sz="2300" dirty="0" err="1"/>
              <a:t>lipat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pengulangan</a:t>
            </a:r>
            <a:r>
              <a:rPr lang="en-US" sz="2300" dirty="0"/>
              <a:t>, </a:t>
            </a:r>
            <a:r>
              <a:rPr lang="en-US" sz="2300" dirty="0" err="1"/>
              <a:t>sampai</a:t>
            </a:r>
            <a:r>
              <a:rPr lang="en-US" sz="2300" dirty="0"/>
              <a:t> </a:t>
            </a:r>
            <a:r>
              <a:rPr lang="en-US" sz="2300" dirty="0" err="1"/>
              <a:t>tersisa</a:t>
            </a:r>
            <a:r>
              <a:rPr lang="en-US" sz="2300" dirty="0"/>
              <a:t> 1 unit </a:t>
            </a:r>
            <a:r>
              <a:rPr lang="en-US" sz="2300" dirty="0" err="1"/>
              <a:t>yaitu</a:t>
            </a:r>
            <a:r>
              <a:rPr lang="en-US" sz="2300" dirty="0"/>
              <a:t> </a:t>
            </a:r>
            <a:r>
              <a:rPr lang="en-US" sz="2300" dirty="0" err="1"/>
              <a:t>hasil</a:t>
            </a:r>
            <a:r>
              <a:rPr lang="en-US" sz="2300" dirty="0"/>
              <a:t> merging </a:t>
            </a:r>
            <a:r>
              <a:rPr lang="en-US" sz="2300" dirty="0" err="1"/>
              <a:t>terakhir</a:t>
            </a:r>
            <a:r>
              <a:rPr lang="en-US" sz="2300" dirty="0"/>
              <a:t>   </a:t>
            </a:r>
          </a:p>
          <a:p>
            <a:pPr marL="28098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28098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marL="28098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3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438267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B459-6391-474B-AA4F-C8EC7BAC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377"/>
            <a:ext cx="10515600" cy="1292352"/>
          </a:xfrm>
        </p:spPr>
        <p:txBody>
          <a:bodyPr/>
          <a:lstStyle/>
          <a:p>
            <a:pPr marL="0" indent="0">
              <a:buNone/>
            </a:pPr>
            <a:r>
              <a:rPr lang="en-US" sz="3100" dirty="0"/>
              <a:t>R = 23   7   2   5   11   1   4   12   23   6   3    8    3    29   23    23    9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Langkah 1 - 3: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01837-E2FE-46D8-B06A-11E5C47BBA85}"/>
              </a:ext>
            </a:extLst>
          </p:cNvPr>
          <p:cNvSpPr/>
          <p:nvPr/>
        </p:nvSpPr>
        <p:spPr>
          <a:xfrm>
            <a:off x="1167384" y="1622127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2   7   23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0B56C-D17E-4553-BF83-E60DAD14E68A}"/>
              </a:ext>
            </a:extLst>
          </p:cNvPr>
          <p:cNvSpPr/>
          <p:nvPr/>
        </p:nvSpPr>
        <p:spPr>
          <a:xfrm>
            <a:off x="2746248" y="1622127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1   5   11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4E83A-4146-42E2-8BA9-AE9554B51920}"/>
              </a:ext>
            </a:extLst>
          </p:cNvPr>
          <p:cNvSpPr/>
          <p:nvPr/>
        </p:nvSpPr>
        <p:spPr>
          <a:xfrm>
            <a:off x="4325111" y="1628223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4   12   23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3BAB5-94B9-4B2B-9FAB-BC191A5A8165}"/>
              </a:ext>
            </a:extLst>
          </p:cNvPr>
          <p:cNvSpPr/>
          <p:nvPr/>
        </p:nvSpPr>
        <p:spPr>
          <a:xfrm>
            <a:off x="5977127" y="1634319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3   6   8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CBDB-7285-41D4-9141-88898997EE60}"/>
              </a:ext>
            </a:extLst>
          </p:cNvPr>
          <p:cNvSpPr/>
          <p:nvPr/>
        </p:nvSpPr>
        <p:spPr>
          <a:xfrm>
            <a:off x="7592566" y="1637662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3   23   29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2C7F8-3A35-4D61-B013-DC3784341DC1}"/>
              </a:ext>
            </a:extLst>
          </p:cNvPr>
          <p:cNvSpPr/>
          <p:nvPr/>
        </p:nvSpPr>
        <p:spPr>
          <a:xfrm>
            <a:off x="9208006" y="1643758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9   23 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83F42-B97E-4E75-A17A-6957BD1D0169}"/>
              </a:ext>
            </a:extLst>
          </p:cNvPr>
          <p:cNvSpPr txBox="1"/>
          <p:nvPr/>
        </p:nvSpPr>
        <p:spPr>
          <a:xfrm>
            <a:off x="838200" y="2397772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Langkah 4: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79DFC-4FA1-40B3-8B93-34B9BAC94EC6}"/>
              </a:ext>
            </a:extLst>
          </p:cNvPr>
          <p:cNvSpPr/>
          <p:nvPr/>
        </p:nvSpPr>
        <p:spPr>
          <a:xfrm>
            <a:off x="1219201" y="2978781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2   7   23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3A3D0-C5AF-42BE-ABC5-EEFF9137EA14}"/>
              </a:ext>
            </a:extLst>
          </p:cNvPr>
          <p:cNvSpPr/>
          <p:nvPr/>
        </p:nvSpPr>
        <p:spPr>
          <a:xfrm>
            <a:off x="2798065" y="2978781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1   5   11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14551D-A9EF-4504-8892-CEBC478E03DE}"/>
              </a:ext>
            </a:extLst>
          </p:cNvPr>
          <p:cNvSpPr/>
          <p:nvPr/>
        </p:nvSpPr>
        <p:spPr>
          <a:xfrm>
            <a:off x="4376928" y="2984877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4   12   23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33818F-9998-4F2E-97EF-831A01045C99}"/>
              </a:ext>
            </a:extLst>
          </p:cNvPr>
          <p:cNvSpPr/>
          <p:nvPr/>
        </p:nvSpPr>
        <p:spPr>
          <a:xfrm>
            <a:off x="6028944" y="2990973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3   6   8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3E0BFE-80A1-4613-8D7D-D43516C51EFF}"/>
              </a:ext>
            </a:extLst>
          </p:cNvPr>
          <p:cNvSpPr/>
          <p:nvPr/>
        </p:nvSpPr>
        <p:spPr>
          <a:xfrm>
            <a:off x="7644383" y="2994316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3   23   29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18EDED-305D-4BE5-924D-B721AA6188E0}"/>
              </a:ext>
            </a:extLst>
          </p:cNvPr>
          <p:cNvSpPr/>
          <p:nvPr/>
        </p:nvSpPr>
        <p:spPr>
          <a:xfrm>
            <a:off x="9259823" y="3000412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9   23 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B25718-207F-430A-9791-7FA49F52FBB0}"/>
              </a:ext>
            </a:extLst>
          </p:cNvPr>
          <p:cNvSpPr/>
          <p:nvPr/>
        </p:nvSpPr>
        <p:spPr>
          <a:xfrm>
            <a:off x="1203960" y="3807837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1   2   5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676DA9-B099-4EF8-AD12-8D051B8D01CF}"/>
              </a:ext>
            </a:extLst>
          </p:cNvPr>
          <p:cNvSpPr/>
          <p:nvPr/>
        </p:nvSpPr>
        <p:spPr>
          <a:xfrm>
            <a:off x="2740153" y="3807051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7   11   23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6A8E8-5699-45B5-96EA-3F990781CA5A}"/>
              </a:ext>
            </a:extLst>
          </p:cNvPr>
          <p:cNvSpPr/>
          <p:nvPr/>
        </p:nvSpPr>
        <p:spPr>
          <a:xfrm>
            <a:off x="4401312" y="3807837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3   4   6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3BEA78-5646-496D-AACE-7EEBFDCB5077}"/>
              </a:ext>
            </a:extLst>
          </p:cNvPr>
          <p:cNvSpPr/>
          <p:nvPr/>
        </p:nvSpPr>
        <p:spPr>
          <a:xfrm>
            <a:off x="5919217" y="3801739"/>
            <a:ext cx="1524001" cy="37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8   12   23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459934-76DB-4870-87BC-37536C51FD30}"/>
              </a:ext>
            </a:extLst>
          </p:cNvPr>
          <p:cNvSpPr/>
          <p:nvPr/>
        </p:nvSpPr>
        <p:spPr>
          <a:xfrm>
            <a:off x="7626096" y="3801741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3   9   23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D839AD-3A4B-4209-8028-58956887026D}"/>
              </a:ext>
            </a:extLst>
          </p:cNvPr>
          <p:cNvSpPr/>
          <p:nvPr/>
        </p:nvSpPr>
        <p:spPr>
          <a:xfrm>
            <a:off x="9137905" y="3807539"/>
            <a:ext cx="1524001" cy="38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23   29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5C3712-3573-4B3B-BF75-5110D69753B2}"/>
              </a:ext>
            </a:extLst>
          </p:cNvPr>
          <p:cNvSpPr/>
          <p:nvPr/>
        </p:nvSpPr>
        <p:spPr>
          <a:xfrm>
            <a:off x="1761742" y="3364501"/>
            <a:ext cx="975362" cy="427212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03B04BD-BFE5-4BE1-ABD8-6FFA94A7366D}"/>
              </a:ext>
            </a:extLst>
          </p:cNvPr>
          <p:cNvSpPr/>
          <p:nvPr/>
        </p:nvSpPr>
        <p:spPr>
          <a:xfrm>
            <a:off x="2737106" y="3362240"/>
            <a:ext cx="975362" cy="429473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CD0175-AB15-4B53-B120-F3E4661133A4}"/>
              </a:ext>
            </a:extLst>
          </p:cNvPr>
          <p:cNvSpPr/>
          <p:nvPr/>
        </p:nvSpPr>
        <p:spPr>
          <a:xfrm>
            <a:off x="4876801" y="3380823"/>
            <a:ext cx="1060703" cy="433110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6F19997-8B6E-4D63-913B-240BA8304B70}"/>
              </a:ext>
            </a:extLst>
          </p:cNvPr>
          <p:cNvSpPr/>
          <p:nvPr/>
        </p:nvSpPr>
        <p:spPr>
          <a:xfrm>
            <a:off x="5937504" y="3366171"/>
            <a:ext cx="1042417" cy="446582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F7A4678-E39B-4F24-ABCB-208B489646C0}"/>
              </a:ext>
            </a:extLst>
          </p:cNvPr>
          <p:cNvSpPr/>
          <p:nvPr/>
        </p:nvSpPr>
        <p:spPr>
          <a:xfrm>
            <a:off x="8205213" y="3374431"/>
            <a:ext cx="932691" cy="414528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7774C4-1B35-4FF1-9BA0-6593E405044E}"/>
              </a:ext>
            </a:extLst>
          </p:cNvPr>
          <p:cNvSpPr/>
          <p:nvPr/>
        </p:nvSpPr>
        <p:spPr>
          <a:xfrm>
            <a:off x="9168385" y="3389667"/>
            <a:ext cx="954027" cy="423085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58AAE4-89F6-47EC-B650-010A55A395D9}"/>
              </a:ext>
            </a:extLst>
          </p:cNvPr>
          <p:cNvSpPr/>
          <p:nvPr/>
        </p:nvSpPr>
        <p:spPr>
          <a:xfrm>
            <a:off x="4706111" y="5029987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2   7   23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338E6C-7903-4B1B-BAF1-374E8E412419}"/>
              </a:ext>
            </a:extLst>
          </p:cNvPr>
          <p:cNvSpPr/>
          <p:nvPr/>
        </p:nvSpPr>
        <p:spPr>
          <a:xfrm>
            <a:off x="6284975" y="5029987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1   5   11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983501-8996-45E9-901D-B6A87B68D7AC}"/>
              </a:ext>
            </a:extLst>
          </p:cNvPr>
          <p:cNvSpPr/>
          <p:nvPr/>
        </p:nvSpPr>
        <p:spPr>
          <a:xfrm>
            <a:off x="4690870" y="5859043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109538"/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3FF871-4AF0-4F9B-AD23-DCE615C7FC41}"/>
              </a:ext>
            </a:extLst>
          </p:cNvPr>
          <p:cNvSpPr/>
          <p:nvPr/>
        </p:nvSpPr>
        <p:spPr>
          <a:xfrm>
            <a:off x="6227063" y="5858257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7917511-67DA-40FA-ACEA-0C6D10A2939A}"/>
              </a:ext>
            </a:extLst>
          </p:cNvPr>
          <p:cNvSpPr/>
          <p:nvPr/>
        </p:nvSpPr>
        <p:spPr>
          <a:xfrm>
            <a:off x="5248652" y="5415707"/>
            <a:ext cx="975362" cy="427212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65B9EA7-CDBD-40DE-B7F8-2017B0D81719}"/>
              </a:ext>
            </a:extLst>
          </p:cNvPr>
          <p:cNvSpPr/>
          <p:nvPr/>
        </p:nvSpPr>
        <p:spPr>
          <a:xfrm>
            <a:off x="6224016" y="5413446"/>
            <a:ext cx="975362" cy="429473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6102BF-4F4C-4446-816A-81DFB8507942}"/>
              </a:ext>
            </a:extLst>
          </p:cNvPr>
          <p:cNvSpPr/>
          <p:nvPr/>
        </p:nvSpPr>
        <p:spPr>
          <a:xfrm>
            <a:off x="4898135" y="4639843"/>
            <a:ext cx="0" cy="390144"/>
          </a:xfrm>
          <a:custGeom>
            <a:avLst/>
            <a:gdLst>
              <a:gd name="connsiteX0" fmla="*/ 0 w 0"/>
              <a:gd name="connsiteY0" fmla="*/ 0 h 390144"/>
              <a:gd name="connsiteX1" fmla="*/ 0 w 0"/>
              <a:gd name="connsiteY1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144">
                <a:moveTo>
                  <a:pt x="0" y="0"/>
                </a:moveTo>
                <a:lnTo>
                  <a:pt x="0" y="390144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9C84B4E-30E0-4FB1-BD13-E050D955FA66}"/>
              </a:ext>
            </a:extLst>
          </p:cNvPr>
          <p:cNvSpPr/>
          <p:nvPr/>
        </p:nvSpPr>
        <p:spPr>
          <a:xfrm>
            <a:off x="6489191" y="4633747"/>
            <a:ext cx="0" cy="390144"/>
          </a:xfrm>
          <a:custGeom>
            <a:avLst/>
            <a:gdLst>
              <a:gd name="connsiteX0" fmla="*/ 0 w 0"/>
              <a:gd name="connsiteY0" fmla="*/ 0 h 390144"/>
              <a:gd name="connsiteX1" fmla="*/ 0 w 0"/>
              <a:gd name="connsiteY1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144">
                <a:moveTo>
                  <a:pt x="0" y="0"/>
                </a:moveTo>
                <a:lnTo>
                  <a:pt x="0" y="390144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8F9555-CC92-4491-A631-449288A9A2AA}"/>
              </a:ext>
            </a:extLst>
          </p:cNvPr>
          <p:cNvSpPr txBox="1"/>
          <p:nvPr/>
        </p:nvSpPr>
        <p:spPr>
          <a:xfrm>
            <a:off x="4710685" y="5788376"/>
            <a:ext cx="35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lang="id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6D193-D1C2-4798-8414-709BF2237E10}"/>
              </a:ext>
            </a:extLst>
          </p:cNvPr>
          <p:cNvSpPr txBox="1"/>
          <p:nvPr/>
        </p:nvSpPr>
        <p:spPr>
          <a:xfrm>
            <a:off x="5185413" y="5799048"/>
            <a:ext cx="35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lang="id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BF9FEF-8701-4D20-8B12-E619542392AA}"/>
              </a:ext>
            </a:extLst>
          </p:cNvPr>
          <p:cNvSpPr txBox="1"/>
          <p:nvPr/>
        </p:nvSpPr>
        <p:spPr>
          <a:xfrm>
            <a:off x="5703570" y="5811240"/>
            <a:ext cx="35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id-ID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0639A2D-8C49-44B7-8A99-0E5CEE65C0DA}"/>
              </a:ext>
            </a:extLst>
          </p:cNvPr>
          <p:cNvSpPr/>
          <p:nvPr/>
        </p:nvSpPr>
        <p:spPr>
          <a:xfrm>
            <a:off x="6897623" y="4627651"/>
            <a:ext cx="0" cy="390144"/>
          </a:xfrm>
          <a:custGeom>
            <a:avLst/>
            <a:gdLst>
              <a:gd name="connsiteX0" fmla="*/ 0 w 0"/>
              <a:gd name="connsiteY0" fmla="*/ 0 h 390144"/>
              <a:gd name="connsiteX1" fmla="*/ 0 w 0"/>
              <a:gd name="connsiteY1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144">
                <a:moveTo>
                  <a:pt x="0" y="0"/>
                </a:moveTo>
                <a:lnTo>
                  <a:pt x="0" y="390144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CA183-2746-42EE-B04D-7833EE6BB7F7}"/>
              </a:ext>
            </a:extLst>
          </p:cNvPr>
          <p:cNvSpPr txBox="1"/>
          <p:nvPr/>
        </p:nvSpPr>
        <p:spPr>
          <a:xfrm>
            <a:off x="6344408" y="4502836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C2CBED-8E7E-468C-8F12-4A7F31E4B040}"/>
              </a:ext>
            </a:extLst>
          </p:cNvPr>
          <p:cNvSpPr txBox="1"/>
          <p:nvPr/>
        </p:nvSpPr>
        <p:spPr>
          <a:xfrm>
            <a:off x="6294118" y="5804823"/>
            <a:ext cx="35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id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1058E0-CA51-4299-9639-143D86B182A1}"/>
              </a:ext>
            </a:extLst>
          </p:cNvPr>
          <p:cNvSpPr txBox="1"/>
          <p:nvPr/>
        </p:nvSpPr>
        <p:spPr>
          <a:xfrm>
            <a:off x="6778747" y="5835150"/>
            <a:ext cx="515110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800" dirty="0"/>
              <a:t>11</a:t>
            </a:r>
            <a:endParaRPr lang="id-ID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88FA8F-05EC-44B0-B704-13D9A01C897B}"/>
              </a:ext>
            </a:extLst>
          </p:cNvPr>
          <p:cNvSpPr txBox="1"/>
          <p:nvPr/>
        </p:nvSpPr>
        <p:spPr>
          <a:xfrm>
            <a:off x="7281672" y="5835150"/>
            <a:ext cx="515110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2800" dirty="0"/>
              <a:t>23</a:t>
            </a:r>
            <a:endParaRPr lang="id-ID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8A7E3E-6E48-4ECC-8545-4A910FC41D0F}"/>
              </a:ext>
            </a:extLst>
          </p:cNvPr>
          <p:cNvSpPr txBox="1"/>
          <p:nvPr/>
        </p:nvSpPr>
        <p:spPr>
          <a:xfrm>
            <a:off x="4777736" y="4496740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07EC21E-5FE1-45B9-AF72-24CEA039928A}"/>
              </a:ext>
            </a:extLst>
          </p:cNvPr>
          <p:cNvSpPr/>
          <p:nvPr/>
        </p:nvSpPr>
        <p:spPr>
          <a:xfrm>
            <a:off x="5336289" y="4639843"/>
            <a:ext cx="0" cy="390144"/>
          </a:xfrm>
          <a:custGeom>
            <a:avLst/>
            <a:gdLst>
              <a:gd name="connsiteX0" fmla="*/ 0 w 0"/>
              <a:gd name="connsiteY0" fmla="*/ 0 h 390144"/>
              <a:gd name="connsiteX1" fmla="*/ 0 w 0"/>
              <a:gd name="connsiteY1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144">
                <a:moveTo>
                  <a:pt x="0" y="0"/>
                </a:moveTo>
                <a:lnTo>
                  <a:pt x="0" y="390144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3887782-C0F2-4AC6-977B-F6FAABC9FADE}"/>
              </a:ext>
            </a:extLst>
          </p:cNvPr>
          <p:cNvSpPr/>
          <p:nvPr/>
        </p:nvSpPr>
        <p:spPr>
          <a:xfrm>
            <a:off x="7415783" y="4633747"/>
            <a:ext cx="0" cy="390144"/>
          </a:xfrm>
          <a:custGeom>
            <a:avLst/>
            <a:gdLst>
              <a:gd name="connsiteX0" fmla="*/ 0 w 0"/>
              <a:gd name="connsiteY0" fmla="*/ 0 h 390144"/>
              <a:gd name="connsiteX1" fmla="*/ 0 w 0"/>
              <a:gd name="connsiteY1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144">
                <a:moveTo>
                  <a:pt x="0" y="0"/>
                </a:moveTo>
                <a:lnTo>
                  <a:pt x="0" y="390144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CEA1B-5760-41E3-BDAF-81EAEA68A6BB}"/>
              </a:ext>
            </a:extLst>
          </p:cNvPr>
          <p:cNvSpPr txBox="1"/>
          <p:nvPr/>
        </p:nvSpPr>
        <p:spPr>
          <a:xfrm>
            <a:off x="6679688" y="4496740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616FB87-DA53-4F29-970E-317C4540B98C}"/>
              </a:ext>
            </a:extLst>
          </p:cNvPr>
          <p:cNvSpPr/>
          <p:nvPr/>
        </p:nvSpPr>
        <p:spPr>
          <a:xfrm>
            <a:off x="5817873" y="4645939"/>
            <a:ext cx="0" cy="390144"/>
          </a:xfrm>
          <a:custGeom>
            <a:avLst/>
            <a:gdLst>
              <a:gd name="connsiteX0" fmla="*/ 0 w 0"/>
              <a:gd name="connsiteY0" fmla="*/ 0 h 390144"/>
              <a:gd name="connsiteX1" fmla="*/ 0 w 0"/>
              <a:gd name="connsiteY1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144">
                <a:moveTo>
                  <a:pt x="0" y="0"/>
                </a:moveTo>
                <a:lnTo>
                  <a:pt x="0" y="390144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12CEA1-B8DE-4E0E-A227-0A81EDE1ED9E}"/>
              </a:ext>
            </a:extLst>
          </p:cNvPr>
          <p:cNvSpPr txBox="1"/>
          <p:nvPr/>
        </p:nvSpPr>
        <p:spPr>
          <a:xfrm>
            <a:off x="5137400" y="4502836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39984A-1A69-43D8-89B8-43E7A9EB81A5}"/>
              </a:ext>
            </a:extLst>
          </p:cNvPr>
          <p:cNvSpPr txBox="1"/>
          <p:nvPr/>
        </p:nvSpPr>
        <p:spPr>
          <a:xfrm>
            <a:off x="7295377" y="4502761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BC6142-7D45-4E6A-A385-B3581B10202F}"/>
              </a:ext>
            </a:extLst>
          </p:cNvPr>
          <p:cNvSpPr txBox="1"/>
          <p:nvPr/>
        </p:nvSpPr>
        <p:spPr>
          <a:xfrm>
            <a:off x="5618984" y="4496740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9D07548-8181-4A5D-BA00-54F0BEEB833A}"/>
              </a:ext>
            </a:extLst>
          </p:cNvPr>
          <p:cNvSpPr/>
          <p:nvPr/>
        </p:nvSpPr>
        <p:spPr>
          <a:xfrm>
            <a:off x="975360" y="2791968"/>
            <a:ext cx="3361947" cy="1921027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5343807-D6F8-4C5F-ADAA-B3C8B0D1B773}"/>
              </a:ext>
            </a:extLst>
          </p:cNvPr>
          <p:cNvSpPr/>
          <p:nvPr/>
        </p:nvSpPr>
        <p:spPr>
          <a:xfrm>
            <a:off x="1926336" y="4791456"/>
            <a:ext cx="2084832" cy="633984"/>
          </a:xfrm>
          <a:custGeom>
            <a:avLst/>
            <a:gdLst>
              <a:gd name="connsiteX0" fmla="*/ 0 w 2084832"/>
              <a:gd name="connsiteY0" fmla="*/ 0 h 633984"/>
              <a:gd name="connsiteX1" fmla="*/ 0 w 2084832"/>
              <a:gd name="connsiteY1" fmla="*/ 621792 h 633984"/>
              <a:gd name="connsiteX2" fmla="*/ 2084832 w 2084832"/>
              <a:gd name="connsiteY2" fmla="*/ 633984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832" h="633984">
                <a:moveTo>
                  <a:pt x="0" y="0"/>
                </a:moveTo>
                <a:lnTo>
                  <a:pt x="0" y="621792"/>
                </a:lnTo>
                <a:lnTo>
                  <a:pt x="2084832" y="633984"/>
                </a:lnTo>
              </a:path>
            </a:pathLst>
          </a:custGeom>
          <a:noFill/>
          <a:ln w="28575">
            <a:solidFill>
              <a:srgbClr val="FFC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F0CECCD8-BAEF-4232-8E05-434F46A62871}"/>
              </a:ext>
            </a:extLst>
          </p:cNvPr>
          <p:cNvSpPr/>
          <p:nvPr/>
        </p:nvSpPr>
        <p:spPr>
          <a:xfrm rot="5400000">
            <a:off x="2032121" y="180533"/>
            <a:ext cx="270015" cy="1310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4C6509F-D3FA-476C-8FCE-3786A89D5C64}"/>
              </a:ext>
            </a:extLst>
          </p:cNvPr>
          <p:cNvSpPr/>
          <p:nvPr/>
        </p:nvSpPr>
        <p:spPr>
          <a:xfrm rot="5400000">
            <a:off x="3598793" y="186629"/>
            <a:ext cx="270015" cy="1310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76E22742-5276-4868-B8DC-7DA6E1B19770}"/>
              </a:ext>
            </a:extLst>
          </p:cNvPr>
          <p:cNvSpPr/>
          <p:nvPr/>
        </p:nvSpPr>
        <p:spPr>
          <a:xfrm rot="5400000">
            <a:off x="10484223" y="231824"/>
            <a:ext cx="270015" cy="1310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557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46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DF1BD-9B47-429A-85BF-5979B70BCCB6}"/>
              </a:ext>
            </a:extLst>
          </p:cNvPr>
          <p:cNvSpPr/>
          <p:nvPr/>
        </p:nvSpPr>
        <p:spPr>
          <a:xfrm>
            <a:off x="938785" y="381885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2   7   23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DF212-413F-40AC-A9D3-B44B8D15ACF3}"/>
              </a:ext>
            </a:extLst>
          </p:cNvPr>
          <p:cNvSpPr/>
          <p:nvPr/>
        </p:nvSpPr>
        <p:spPr>
          <a:xfrm>
            <a:off x="2517649" y="381885"/>
            <a:ext cx="1414272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1   5   11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ADB2EC-7FDA-4EA0-831F-B2A13C089321}"/>
              </a:ext>
            </a:extLst>
          </p:cNvPr>
          <p:cNvSpPr/>
          <p:nvPr/>
        </p:nvSpPr>
        <p:spPr>
          <a:xfrm>
            <a:off x="4096512" y="387981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4   12   23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2E917-297F-425A-99F2-71E5814BE782}"/>
              </a:ext>
            </a:extLst>
          </p:cNvPr>
          <p:cNvSpPr/>
          <p:nvPr/>
        </p:nvSpPr>
        <p:spPr>
          <a:xfrm>
            <a:off x="5748528" y="394077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3   6   8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BD1A6-C4E9-45FD-B084-EF75D146691C}"/>
              </a:ext>
            </a:extLst>
          </p:cNvPr>
          <p:cNvSpPr/>
          <p:nvPr/>
        </p:nvSpPr>
        <p:spPr>
          <a:xfrm>
            <a:off x="7363967" y="397420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3   23   29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8CC6B-2DEB-4553-9B21-60AF55FC8D8C}"/>
              </a:ext>
            </a:extLst>
          </p:cNvPr>
          <p:cNvSpPr/>
          <p:nvPr/>
        </p:nvSpPr>
        <p:spPr>
          <a:xfrm>
            <a:off x="8979407" y="403516"/>
            <a:ext cx="1511807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9   23 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AF04D-6E00-46D3-94E4-3E274CC8C3B3}"/>
              </a:ext>
            </a:extLst>
          </p:cNvPr>
          <p:cNvSpPr/>
          <p:nvPr/>
        </p:nvSpPr>
        <p:spPr>
          <a:xfrm>
            <a:off x="923544" y="1210941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1   2   5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37C100-5024-45B3-BAEF-325457B2EE34}"/>
              </a:ext>
            </a:extLst>
          </p:cNvPr>
          <p:cNvSpPr/>
          <p:nvPr/>
        </p:nvSpPr>
        <p:spPr>
          <a:xfrm>
            <a:off x="2459737" y="1210155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7   11   23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7EF6EA-C059-4F1D-960C-6869867FBF1E}"/>
              </a:ext>
            </a:extLst>
          </p:cNvPr>
          <p:cNvSpPr/>
          <p:nvPr/>
        </p:nvSpPr>
        <p:spPr>
          <a:xfrm>
            <a:off x="4120896" y="1210941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3   4   6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85FD05-9789-4EEC-821E-7A0840AE2AFB}"/>
              </a:ext>
            </a:extLst>
          </p:cNvPr>
          <p:cNvSpPr/>
          <p:nvPr/>
        </p:nvSpPr>
        <p:spPr>
          <a:xfrm>
            <a:off x="5638801" y="1204843"/>
            <a:ext cx="1524001" cy="37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8   12   23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D2BFF-6E04-4EC8-9013-4DA664ACC1F3}"/>
              </a:ext>
            </a:extLst>
          </p:cNvPr>
          <p:cNvSpPr/>
          <p:nvPr/>
        </p:nvSpPr>
        <p:spPr>
          <a:xfrm>
            <a:off x="7345680" y="1204845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3   9   23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EA414B-BEC4-4109-AF58-CADACB3BCEF8}"/>
              </a:ext>
            </a:extLst>
          </p:cNvPr>
          <p:cNvSpPr/>
          <p:nvPr/>
        </p:nvSpPr>
        <p:spPr>
          <a:xfrm>
            <a:off x="8857489" y="1210643"/>
            <a:ext cx="1524001" cy="38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23   29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F3B912-299E-4437-BB1E-0282A30D25E0}"/>
              </a:ext>
            </a:extLst>
          </p:cNvPr>
          <p:cNvSpPr/>
          <p:nvPr/>
        </p:nvSpPr>
        <p:spPr>
          <a:xfrm>
            <a:off x="1481326" y="767605"/>
            <a:ext cx="975362" cy="427212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37F0945-AB59-4F76-B1B9-B13FB672573B}"/>
              </a:ext>
            </a:extLst>
          </p:cNvPr>
          <p:cNvSpPr/>
          <p:nvPr/>
        </p:nvSpPr>
        <p:spPr>
          <a:xfrm>
            <a:off x="2456690" y="765344"/>
            <a:ext cx="975362" cy="429473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6B47A89-CF35-483A-8094-63C4E6F9C014}"/>
              </a:ext>
            </a:extLst>
          </p:cNvPr>
          <p:cNvSpPr/>
          <p:nvPr/>
        </p:nvSpPr>
        <p:spPr>
          <a:xfrm>
            <a:off x="4596385" y="783927"/>
            <a:ext cx="1060703" cy="433110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0DB230-6F9F-464C-9C57-7863B367C406}"/>
              </a:ext>
            </a:extLst>
          </p:cNvPr>
          <p:cNvSpPr/>
          <p:nvPr/>
        </p:nvSpPr>
        <p:spPr>
          <a:xfrm>
            <a:off x="5657088" y="769275"/>
            <a:ext cx="1042417" cy="446582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3EF6374-B8C1-4696-81B8-4D03C60C3EC6}"/>
              </a:ext>
            </a:extLst>
          </p:cNvPr>
          <p:cNvSpPr/>
          <p:nvPr/>
        </p:nvSpPr>
        <p:spPr>
          <a:xfrm>
            <a:off x="7924797" y="777535"/>
            <a:ext cx="932691" cy="414528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7758C-2138-4503-A94F-3D47E9088CB8}"/>
              </a:ext>
            </a:extLst>
          </p:cNvPr>
          <p:cNvSpPr/>
          <p:nvPr/>
        </p:nvSpPr>
        <p:spPr>
          <a:xfrm>
            <a:off x="8887969" y="792771"/>
            <a:ext cx="954027" cy="423085"/>
          </a:xfrm>
          <a:custGeom>
            <a:avLst/>
            <a:gdLst>
              <a:gd name="connsiteX0" fmla="*/ 475488 w 475488"/>
              <a:gd name="connsiteY0" fmla="*/ 0 h 646176"/>
              <a:gd name="connsiteX1" fmla="*/ 0 w 475488"/>
              <a:gd name="connsiteY1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488" h="646176">
                <a:moveTo>
                  <a:pt x="475488" y="0"/>
                </a:moveTo>
                <a:lnTo>
                  <a:pt x="0" y="64617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28A7C-B717-451A-A677-A39D7614CFDC}"/>
              </a:ext>
            </a:extLst>
          </p:cNvPr>
          <p:cNvSpPr/>
          <p:nvPr/>
        </p:nvSpPr>
        <p:spPr>
          <a:xfrm>
            <a:off x="1005842" y="2741037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195AF-AEF5-4016-B989-845E6F92E5B9}"/>
              </a:ext>
            </a:extLst>
          </p:cNvPr>
          <p:cNvSpPr/>
          <p:nvPr/>
        </p:nvSpPr>
        <p:spPr>
          <a:xfrm>
            <a:off x="2542035" y="2740251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2A814-BA1B-4FCE-B992-E8C7193E17F4}"/>
              </a:ext>
            </a:extLst>
          </p:cNvPr>
          <p:cNvSpPr/>
          <p:nvPr/>
        </p:nvSpPr>
        <p:spPr>
          <a:xfrm>
            <a:off x="4081274" y="2741037"/>
            <a:ext cx="1524001" cy="38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9B3BD-8E46-4820-9FB5-DEABB66FEB00}"/>
              </a:ext>
            </a:extLst>
          </p:cNvPr>
          <p:cNvSpPr/>
          <p:nvPr/>
        </p:nvSpPr>
        <p:spPr>
          <a:xfrm>
            <a:off x="5611371" y="2747131"/>
            <a:ext cx="1661156" cy="37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D16731-23BE-4475-A520-01DCEAC18164}"/>
              </a:ext>
            </a:extLst>
          </p:cNvPr>
          <p:cNvSpPr/>
          <p:nvPr/>
        </p:nvSpPr>
        <p:spPr>
          <a:xfrm>
            <a:off x="1255776" y="1621536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FBB3CD6-1072-4AA4-9213-F8B5A1DDAC40}"/>
              </a:ext>
            </a:extLst>
          </p:cNvPr>
          <p:cNvSpPr/>
          <p:nvPr/>
        </p:nvSpPr>
        <p:spPr>
          <a:xfrm>
            <a:off x="4456176" y="1615440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35FF5E-A0DC-41AE-85DC-1B2576A4976F}"/>
              </a:ext>
            </a:extLst>
          </p:cNvPr>
          <p:cNvSpPr txBox="1"/>
          <p:nvPr/>
        </p:nvSpPr>
        <p:spPr>
          <a:xfrm>
            <a:off x="1134610" y="2715527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lang="id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78460-5A20-4600-8093-FA860264170A}"/>
              </a:ext>
            </a:extLst>
          </p:cNvPr>
          <p:cNvSpPr txBox="1"/>
          <p:nvPr/>
        </p:nvSpPr>
        <p:spPr>
          <a:xfrm>
            <a:off x="1635238" y="2698070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lang="id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00003-9770-43C8-8383-2026C5BCDA26}"/>
              </a:ext>
            </a:extLst>
          </p:cNvPr>
          <p:cNvSpPr txBox="1"/>
          <p:nvPr/>
        </p:nvSpPr>
        <p:spPr>
          <a:xfrm>
            <a:off x="2133597" y="2697016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lang="id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13656C-AC0B-4007-B6BC-CB419FCC9353}"/>
              </a:ext>
            </a:extLst>
          </p:cNvPr>
          <p:cNvSpPr txBox="1"/>
          <p:nvPr/>
        </p:nvSpPr>
        <p:spPr>
          <a:xfrm>
            <a:off x="2686041" y="2695962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lang="id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3B76BC-BA6F-4A29-A958-CA595A9D508B}"/>
              </a:ext>
            </a:extLst>
          </p:cNvPr>
          <p:cNvSpPr txBox="1"/>
          <p:nvPr/>
        </p:nvSpPr>
        <p:spPr>
          <a:xfrm>
            <a:off x="3221737" y="2695962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lang="id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443EF-D990-476A-9743-A1DAB16D238F}"/>
              </a:ext>
            </a:extLst>
          </p:cNvPr>
          <p:cNvSpPr txBox="1"/>
          <p:nvPr/>
        </p:nvSpPr>
        <p:spPr>
          <a:xfrm>
            <a:off x="3694188" y="2695962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lang="id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893C7E-A991-4D53-94F7-03E0784150A0}"/>
              </a:ext>
            </a:extLst>
          </p:cNvPr>
          <p:cNvSpPr txBox="1"/>
          <p:nvPr/>
        </p:nvSpPr>
        <p:spPr>
          <a:xfrm>
            <a:off x="4195575" y="2716849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lang="id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947CD5-26FE-4007-A800-CEB9B4BB7882}"/>
              </a:ext>
            </a:extLst>
          </p:cNvPr>
          <p:cNvSpPr txBox="1"/>
          <p:nvPr/>
        </p:nvSpPr>
        <p:spPr>
          <a:xfrm>
            <a:off x="4689353" y="2714387"/>
            <a:ext cx="384052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lang="id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813A5-731A-43A0-85F2-E0DF9B3C5783}"/>
              </a:ext>
            </a:extLst>
          </p:cNvPr>
          <p:cNvSpPr txBox="1"/>
          <p:nvPr/>
        </p:nvSpPr>
        <p:spPr>
          <a:xfrm>
            <a:off x="5121412" y="2714387"/>
            <a:ext cx="472434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lang="id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2E6CC-4092-4C78-AF83-7B486A5C7810}"/>
              </a:ext>
            </a:extLst>
          </p:cNvPr>
          <p:cNvSpPr txBox="1"/>
          <p:nvPr/>
        </p:nvSpPr>
        <p:spPr>
          <a:xfrm>
            <a:off x="5693664" y="2714387"/>
            <a:ext cx="472434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lang="id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A54AC0-9DEF-45D3-A3A5-3E4D357D3312}"/>
              </a:ext>
            </a:extLst>
          </p:cNvPr>
          <p:cNvSpPr txBox="1"/>
          <p:nvPr/>
        </p:nvSpPr>
        <p:spPr>
          <a:xfrm>
            <a:off x="6230129" y="2714387"/>
            <a:ext cx="472434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  <a:endParaRPr lang="id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76AB7-033F-4444-BFA3-BCE161EF3B0F}"/>
              </a:ext>
            </a:extLst>
          </p:cNvPr>
          <p:cNvSpPr txBox="1"/>
          <p:nvPr/>
        </p:nvSpPr>
        <p:spPr>
          <a:xfrm>
            <a:off x="6800093" y="2716849"/>
            <a:ext cx="472434" cy="4678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  <a:endParaRPr lang="id-ID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E462D40-D158-4CD7-99AA-D66D19F00F76}"/>
              </a:ext>
            </a:extLst>
          </p:cNvPr>
          <p:cNvSpPr/>
          <p:nvPr/>
        </p:nvSpPr>
        <p:spPr>
          <a:xfrm>
            <a:off x="1688592" y="1615440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3FC8B0-EEAE-4589-A4CB-61704BC98964}"/>
              </a:ext>
            </a:extLst>
          </p:cNvPr>
          <p:cNvSpPr txBox="1"/>
          <p:nvPr/>
        </p:nvSpPr>
        <p:spPr>
          <a:xfrm>
            <a:off x="1018034" y="1634246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4D3C63A-50BA-4F4C-BC0F-A6A18B6EF666}"/>
              </a:ext>
            </a:extLst>
          </p:cNvPr>
          <p:cNvSpPr/>
          <p:nvPr/>
        </p:nvSpPr>
        <p:spPr>
          <a:xfrm>
            <a:off x="2109216" y="1621536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F8581C-F07E-4878-BFB4-5DB8811E24ED}"/>
              </a:ext>
            </a:extLst>
          </p:cNvPr>
          <p:cNvSpPr txBox="1"/>
          <p:nvPr/>
        </p:nvSpPr>
        <p:spPr>
          <a:xfrm>
            <a:off x="1487426" y="1615958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20495F1-F428-4A95-9F0E-869EE24242FB}"/>
              </a:ext>
            </a:extLst>
          </p:cNvPr>
          <p:cNvSpPr/>
          <p:nvPr/>
        </p:nvSpPr>
        <p:spPr>
          <a:xfrm>
            <a:off x="4888992" y="1621536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B693C8-E3F6-47BE-B05C-896D4CAC2BBF}"/>
              </a:ext>
            </a:extLst>
          </p:cNvPr>
          <p:cNvSpPr txBox="1"/>
          <p:nvPr/>
        </p:nvSpPr>
        <p:spPr>
          <a:xfrm>
            <a:off x="4343406" y="1623824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0DF7170-8ACA-4339-A289-B143A43C9DEB}"/>
              </a:ext>
            </a:extLst>
          </p:cNvPr>
          <p:cNvSpPr/>
          <p:nvPr/>
        </p:nvSpPr>
        <p:spPr>
          <a:xfrm>
            <a:off x="5297424" y="1615440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64D1C3-8DA2-45E7-899D-F529191474B4}"/>
              </a:ext>
            </a:extLst>
          </p:cNvPr>
          <p:cNvSpPr txBox="1"/>
          <p:nvPr/>
        </p:nvSpPr>
        <p:spPr>
          <a:xfrm>
            <a:off x="4703070" y="1617728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2CF9A09-406F-4D9C-8020-E0E61F9E63B0}"/>
              </a:ext>
            </a:extLst>
          </p:cNvPr>
          <p:cNvSpPr/>
          <p:nvPr/>
        </p:nvSpPr>
        <p:spPr>
          <a:xfrm>
            <a:off x="2590800" y="1615440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82C990-1B4A-4FD5-ABBA-8C7C70F1EB1E}"/>
              </a:ext>
            </a:extLst>
          </p:cNvPr>
          <p:cNvSpPr txBox="1"/>
          <p:nvPr/>
        </p:nvSpPr>
        <p:spPr>
          <a:xfrm>
            <a:off x="1932434" y="1634246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97FEBF0-8739-45B6-A5E6-C9AE46E8F3FD}"/>
              </a:ext>
            </a:extLst>
          </p:cNvPr>
          <p:cNvSpPr/>
          <p:nvPr/>
        </p:nvSpPr>
        <p:spPr>
          <a:xfrm>
            <a:off x="5791200" y="1621536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B69AB1-C7A0-451A-9719-0B80C7C2C2D0}"/>
              </a:ext>
            </a:extLst>
          </p:cNvPr>
          <p:cNvSpPr txBox="1"/>
          <p:nvPr/>
        </p:nvSpPr>
        <p:spPr>
          <a:xfrm>
            <a:off x="5135886" y="1623824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D104C326-CACA-4C7B-9146-3E17051A5E15}"/>
              </a:ext>
            </a:extLst>
          </p:cNvPr>
          <p:cNvSpPr/>
          <p:nvPr/>
        </p:nvSpPr>
        <p:spPr>
          <a:xfrm>
            <a:off x="3706380" y="1615440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AE2C2E7-1212-4C90-A783-51D1A167A0D2}"/>
              </a:ext>
            </a:extLst>
          </p:cNvPr>
          <p:cNvSpPr/>
          <p:nvPr/>
        </p:nvSpPr>
        <p:spPr>
          <a:xfrm>
            <a:off x="6906768" y="1615440"/>
            <a:ext cx="0" cy="377952"/>
          </a:xfrm>
          <a:custGeom>
            <a:avLst/>
            <a:gdLst>
              <a:gd name="connsiteX0" fmla="*/ 0 w 0"/>
              <a:gd name="connsiteY0" fmla="*/ 377952 h 377952"/>
              <a:gd name="connsiteX1" fmla="*/ 0 w 0"/>
              <a:gd name="connsiteY1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7952">
                <a:moveTo>
                  <a:pt x="0" y="37795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6174DB-3F7C-4A2C-83D6-069E0136127D}"/>
              </a:ext>
            </a:extLst>
          </p:cNvPr>
          <p:cNvSpPr txBox="1"/>
          <p:nvPr/>
        </p:nvSpPr>
        <p:spPr>
          <a:xfrm>
            <a:off x="2438402" y="1615958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A43BE1-ECE8-42A9-BECB-D962BD0C1A6E}"/>
              </a:ext>
            </a:extLst>
          </p:cNvPr>
          <p:cNvSpPr txBox="1"/>
          <p:nvPr/>
        </p:nvSpPr>
        <p:spPr>
          <a:xfrm>
            <a:off x="5637282" y="1609664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409A8DC-6150-46AE-A80A-D4A955253B90}"/>
              </a:ext>
            </a:extLst>
          </p:cNvPr>
          <p:cNvSpPr txBox="1"/>
          <p:nvPr/>
        </p:nvSpPr>
        <p:spPr>
          <a:xfrm>
            <a:off x="3585212" y="1616085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2E57AF-41B1-4A61-ACC9-8CCA1CC68376}"/>
              </a:ext>
            </a:extLst>
          </p:cNvPr>
          <p:cNvSpPr txBox="1"/>
          <p:nvPr/>
        </p:nvSpPr>
        <p:spPr>
          <a:xfrm>
            <a:off x="6740671" y="1607697"/>
            <a:ext cx="3566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D7FCF87-1851-4165-B723-87445ADBB1DB}"/>
              </a:ext>
            </a:extLst>
          </p:cNvPr>
          <p:cNvSpPr/>
          <p:nvPr/>
        </p:nvSpPr>
        <p:spPr>
          <a:xfrm>
            <a:off x="2449078" y="1581909"/>
            <a:ext cx="1613907" cy="1158341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1E28206-D38E-47FC-BA53-56301302515D}"/>
              </a:ext>
            </a:extLst>
          </p:cNvPr>
          <p:cNvSpPr/>
          <p:nvPr/>
        </p:nvSpPr>
        <p:spPr>
          <a:xfrm flipH="1">
            <a:off x="4100333" y="1599904"/>
            <a:ext cx="1559803" cy="1146441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6E17CB5-99B0-4A8A-B3FA-E3BFE06B4ED1}"/>
              </a:ext>
            </a:extLst>
          </p:cNvPr>
          <p:cNvSpPr/>
          <p:nvPr/>
        </p:nvSpPr>
        <p:spPr>
          <a:xfrm>
            <a:off x="4949212" y="3138349"/>
            <a:ext cx="1613907" cy="1158341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2E06371-0A69-4C3C-8526-B55A56E802CF}"/>
              </a:ext>
            </a:extLst>
          </p:cNvPr>
          <p:cNvSpPr/>
          <p:nvPr/>
        </p:nvSpPr>
        <p:spPr>
          <a:xfrm flipH="1">
            <a:off x="6571493" y="1581909"/>
            <a:ext cx="2986649" cy="2714781"/>
          </a:xfrm>
          <a:custGeom>
            <a:avLst/>
            <a:gdLst>
              <a:gd name="connsiteX0" fmla="*/ 0 w 548640"/>
              <a:gd name="connsiteY0" fmla="*/ 0 h 658368"/>
              <a:gd name="connsiteX1" fmla="*/ 548640 w 548640"/>
              <a:gd name="connsiteY1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658368">
                <a:moveTo>
                  <a:pt x="0" y="0"/>
                </a:moveTo>
                <a:lnTo>
                  <a:pt x="548640" y="65836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2BCB1-E137-45EE-80B0-0764856B3414}"/>
              </a:ext>
            </a:extLst>
          </p:cNvPr>
          <p:cNvGrpSpPr/>
          <p:nvPr/>
        </p:nvGrpSpPr>
        <p:grpSpPr>
          <a:xfrm>
            <a:off x="1938536" y="4246142"/>
            <a:ext cx="9454893" cy="500140"/>
            <a:chOff x="1938536" y="4246142"/>
            <a:chExt cx="9454893" cy="50014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918E7EB-42A8-4043-A733-56C9C1CE2FAA}"/>
                </a:ext>
              </a:extLst>
            </p:cNvPr>
            <p:cNvSpPr/>
            <p:nvPr/>
          </p:nvSpPr>
          <p:spPr>
            <a:xfrm>
              <a:off x="1938536" y="4296259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80C516C-A82B-4AE5-963F-385C155F97A9}"/>
                </a:ext>
              </a:extLst>
            </p:cNvPr>
            <p:cNvSpPr/>
            <p:nvPr/>
          </p:nvSpPr>
          <p:spPr>
            <a:xfrm>
              <a:off x="3474729" y="4295473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EF92D27-E555-40FF-B1A0-8349AF6529CE}"/>
                </a:ext>
              </a:extLst>
            </p:cNvPr>
            <p:cNvSpPr/>
            <p:nvPr/>
          </p:nvSpPr>
          <p:spPr>
            <a:xfrm>
              <a:off x="5013968" y="4296259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E6C9A2B-D5AC-4A65-94DB-369828AE5798}"/>
                </a:ext>
              </a:extLst>
            </p:cNvPr>
            <p:cNvSpPr/>
            <p:nvPr/>
          </p:nvSpPr>
          <p:spPr>
            <a:xfrm>
              <a:off x="6544065" y="4302353"/>
              <a:ext cx="1661156" cy="377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4467999-9493-4704-95E5-74107575C9A1}"/>
                </a:ext>
              </a:extLst>
            </p:cNvPr>
            <p:cNvSpPr txBox="1"/>
            <p:nvPr/>
          </p:nvSpPr>
          <p:spPr>
            <a:xfrm>
              <a:off x="2067304" y="4270749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lang="id-ID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A2271B1-1A27-49A2-82E6-51A0A240FED4}"/>
                </a:ext>
              </a:extLst>
            </p:cNvPr>
            <p:cNvSpPr txBox="1"/>
            <p:nvPr/>
          </p:nvSpPr>
          <p:spPr>
            <a:xfrm>
              <a:off x="2567932" y="4253292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lang="id-ID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013F0CC-3B34-439D-ABB9-919195936A4E}"/>
                </a:ext>
              </a:extLst>
            </p:cNvPr>
            <p:cNvSpPr txBox="1"/>
            <p:nvPr/>
          </p:nvSpPr>
          <p:spPr>
            <a:xfrm>
              <a:off x="3066291" y="4252238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lang="id-ID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A1C243-FDC1-4595-AF1A-92712A8D3EEC}"/>
                </a:ext>
              </a:extLst>
            </p:cNvPr>
            <p:cNvSpPr txBox="1"/>
            <p:nvPr/>
          </p:nvSpPr>
          <p:spPr>
            <a:xfrm>
              <a:off x="4142991" y="4251184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lang="id-ID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7C55A74-0E16-4C26-A01D-012E4CF001A4}"/>
                </a:ext>
              </a:extLst>
            </p:cNvPr>
            <p:cNvSpPr txBox="1"/>
            <p:nvPr/>
          </p:nvSpPr>
          <p:spPr>
            <a:xfrm>
              <a:off x="4654303" y="4251184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lang="id-ID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BDAA02B-1234-48E3-BE65-B6A873805826}"/>
                </a:ext>
              </a:extLst>
            </p:cNvPr>
            <p:cNvSpPr txBox="1"/>
            <p:nvPr/>
          </p:nvSpPr>
          <p:spPr>
            <a:xfrm>
              <a:off x="5151138" y="4251184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lang="id-ID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1CE1EC-828B-4281-8C4D-D7ABD6D50B0A}"/>
                </a:ext>
              </a:extLst>
            </p:cNvPr>
            <p:cNvSpPr txBox="1"/>
            <p:nvPr/>
          </p:nvSpPr>
          <p:spPr>
            <a:xfrm>
              <a:off x="5652525" y="4272071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lang="id-ID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C62218-3AD9-4610-977D-D6D85A7D8871}"/>
                </a:ext>
              </a:extLst>
            </p:cNvPr>
            <p:cNvSpPr txBox="1"/>
            <p:nvPr/>
          </p:nvSpPr>
          <p:spPr>
            <a:xfrm>
              <a:off x="6146303" y="4269609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lang="id-ID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B58532B-09E2-4EB9-8E9A-FCA39CD05084}"/>
                </a:ext>
              </a:extLst>
            </p:cNvPr>
            <p:cNvSpPr txBox="1"/>
            <p:nvPr/>
          </p:nvSpPr>
          <p:spPr>
            <a:xfrm>
              <a:off x="7189610" y="4259552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lang="id-ID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62BAE87-8D76-41D6-BDFF-8C83D0900D3C}"/>
                </a:ext>
              </a:extLst>
            </p:cNvPr>
            <p:cNvSpPr txBox="1"/>
            <p:nvPr/>
          </p:nvSpPr>
          <p:spPr>
            <a:xfrm>
              <a:off x="7734430" y="4272366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  <a:endParaRPr lang="id-ID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A8E016-8F9A-4828-B48C-CA350E8CE83D}"/>
                </a:ext>
              </a:extLst>
            </p:cNvPr>
            <p:cNvSpPr txBox="1"/>
            <p:nvPr/>
          </p:nvSpPr>
          <p:spPr>
            <a:xfrm>
              <a:off x="8271630" y="4272366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570028F-323A-4A92-9E96-1817DA1CC3CB}"/>
                </a:ext>
              </a:extLst>
            </p:cNvPr>
            <p:cNvSpPr txBox="1"/>
            <p:nvPr/>
          </p:nvSpPr>
          <p:spPr>
            <a:xfrm>
              <a:off x="10358445" y="4257417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29</a:t>
              </a:r>
              <a:endParaRPr lang="id-ID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1EEB7A-73DC-4E70-BE32-26B0F42C240A}"/>
                </a:ext>
              </a:extLst>
            </p:cNvPr>
            <p:cNvSpPr/>
            <p:nvPr/>
          </p:nvSpPr>
          <p:spPr>
            <a:xfrm>
              <a:off x="8202176" y="4302355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4E8EC3-8550-40C5-BA14-1CDB4DA5C9A7}"/>
                </a:ext>
              </a:extLst>
            </p:cNvPr>
            <p:cNvSpPr/>
            <p:nvPr/>
          </p:nvSpPr>
          <p:spPr>
            <a:xfrm>
              <a:off x="9732273" y="4308449"/>
              <a:ext cx="1661156" cy="377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16E74D-82A6-47AC-A2EC-91A88370632B}"/>
                </a:ext>
              </a:extLst>
            </p:cNvPr>
            <p:cNvSpPr txBox="1"/>
            <p:nvPr/>
          </p:nvSpPr>
          <p:spPr>
            <a:xfrm>
              <a:off x="9824671" y="4260174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85233F-BA8F-41B8-84F5-B7AA647B4535}"/>
                </a:ext>
              </a:extLst>
            </p:cNvPr>
            <p:cNvSpPr txBox="1"/>
            <p:nvPr/>
          </p:nvSpPr>
          <p:spPr>
            <a:xfrm>
              <a:off x="9259843" y="4269609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075315-9A65-40B5-9621-F2AA6B3BD247}"/>
                </a:ext>
              </a:extLst>
            </p:cNvPr>
            <p:cNvSpPr txBox="1"/>
            <p:nvPr/>
          </p:nvSpPr>
          <p:spPr>
            <a:xfrm>
              <a:off x="6718531" y="4275705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lang="id-ID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A2D0C6-11BC-44E3-9DEE-EA51429FF59B}"/>
                </a:ext>
              </a:extLst>
            </p:cNvPr>
            <p:cNvSpPr txBox="1"/>
            <p:nvPr/>
          </p:nvSpPr>
          <p:spPr>
            <a:xfrm>
              <a:off x="3608835" y="4246142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lang="id-ID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FE643-AF50-4971-AD7E-9F0DAD5B2B45}"/>
                </a:ext>
              </a:extLst>
            </p:cNvPr>
            <p:cNvSpPr txBox="1"/>
            <p:nvPr/>
          </p:nvSpPr>
          <p:spPr>
            <a:xfrm>
              <a:off x="8765406" y="4278462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83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3" grpId="0" animBg="1"/>
      <p:bldP spid="25" grpId="0" animBg="1"/>
      <p:bldP spid="58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9" grpId="0"/>
      <p:bldP spid="81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8" grpId="0" animBg="1"/>
      <p:bldP spid="100" grpId="0" animBg="1"/>
      <p:bldP spid="103" grpId="0" animBg="1"/>
      <p:bldP spid="111" grpId="0" animBg="1"/>
      <p:bldP spid="112" grpId="0" animBg="1"/>
      <p:bldP spid="113" grpId="0" animBg="1"/>
      <p:bldP spid="114" grpId="0" animBg="1"/>
      <p:bldP spid="54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D2C3A9B-762D-4062-A2C0-9F1D418CCCDB}"/>
              </a:ext>
            </a:extLst>
          </p:cNvPr>
          <p:cNvGrpSpPr/>
          <p:nvPr/>
        </p:nvGrpSpPr>
        <p:grpSpPr>
          <a:xfrm>
            <a:off x="2340872" y="1978430"/>
            <a:ext cx="9454893" cy="500140"/>
            <a:chOff x="2340872" y="1978430"/>
            <a:chExt cx="9454893" cy="500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46259F-045A-4DD5-BF4F-C3651354E2B8}"/>
                </a:ext>
              </a:extLst>
            </p:cNvPr>
            <p:cNvSpPr/>
            <p:nvPr/>
          </p:nvSpPr>
          <p:spPr>
            <a:xfrm>
              <a:off x="2340872" y="2028547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0BBF5C-83AF-4632-899D-3CD147BFC901}"/>
                </a:ext>
              </a:extLst>
            </p:cNvPr>
            <p:cNvSpPr/>
            <p:nvPr/>
          </p:nvSpPr>
          <p:spPr>
            <a:xfrm>
              <a:off x="3877065" y="2027761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6BA0A-7016-459A-A59C-3437B73679B9}"/>
                </a:ext>
              </a:extLst>
            </p:cNvPr>
            <p:cNvSpPr/>
            <p:nvPr/>
          </p:nvSpPr>
          <p:spPr>
            <a:xfrm>
              <a:off x="5416304" y="2028547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11520-C1AE-4580-90C4-F4B8E8A59BD3}"/>
                </a:ext>
              </a:extLst>
            </p:cNvPr>
            <p:cNvSpPr/>
            <p:nvPr/>
          </p:nvSpPr>
          <p:spPr>
            <a:xfrm>
              <a:off x="6946401" y="2034641"/>
              <a:ext cx="1661156" cy="377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52374D-4047-427D-AAE6-4814705EBC72}"/>
                </a:ext>
              </a:extLst>
            </p:cNvPr>
            <p:cNvSpPr txBox="1"/>
            <p:nvPr/>
          </p:nvSpPr>
          <p:spPr>
            <a:xfrm>
              <a:off x="2469640" y="2003037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lang="id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48BE6-9419-4C51-89AA-2E21A2C94A75}"/>
                </a:ext>
              </a:extLst>
            </p:cNvPr>
            <p:cNvSpPr txBox="1"/>
            <p:nvPr/>
          </p:nvSpPr>
          <p:spPr>
            <a:xfrm>
              <a:off x="2970268" y="1985580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lang="id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01FC44-5627-4658-A645-7B179C10BE93}"/>
                </a:ext>
              </a:extLst>
            </p:cNvPr>
            <p:cNvSpPr txBox="1"/>
            <p:nvPr/>
          </p:nvSpPr>
          <p:spPr>
            <a:xfrm>
              <a:off x="3468627" y="1984526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3FFEE1-8960-4E16-9E63-F46EE9290A5C}"/>
                </a:ext>
              </a:extLst>
            </p:cNvPr>
            <p:cNvSpPr txBox="1"/>
            <p:nvPr/>
          </p:nvSpPr>
          <p:spPr>
            <a:xfrm>
              <a:off x="4545327" y="1983472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lang="id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542EA1-C723-403F-958B-0302648BC0D0}"/>
                </a:ext>
              </a:extLst>
            </p:cNvPr>
            <p:cNvSpPr txBox="1"/>
            <p:nvPr/>
          </p:nvSpPr>
          <p:spPr>
            <a:xfrm>
              <a:off x="5056639" y="1983472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lang="id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F1C64B-BFEB-4339-A9E7-FFABBF0DE6C5}"/>
                </a:ext>
              </a:extLst>
            </p:cNvPr>
            <p:cNvSpPr txBox="1"/>
            <p:nvPr/>
          </p:nvSpPr>
          <p:spPr>
            <a:xfrm>
              <a:off x="5553474" y="1983472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lang="id-ID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BBFD88-FF52-4782-8A3B-98F114710154}"/>
                </a:ext>
              </a:extLst>
            </p:cNvPr>
            <p:cNvSpPr txBox="1"/>
            <p:nvPr/>
          </p:nvSpPr>
          <p:spPr>
            <a:xfrm>
              <a:off x="6054861" y="2004359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lang="id-ID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927867-C8F2-411F-9EA0-AB8A93C4D156}"/>
                </a:ext>
              </a:extLst>
            </p:cNvPr>
            <p:cNvSpPr txBox="1"/>
            <p:nvPr/>
          </p:nvSpPr>
          <p:spPr>
            <a:xfrm>
              <a:off x="6548639" y="2001897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lang="id-ID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83CD7F-4274-4666-BAA6-C71536D6C137}"/>
                </a:ext>
              </a:extLst>
            </p:cNvPr>
            <p:cNvSpPr txBox="1"/>
            <p:nvPr/>
          </p:nvSpPr>
          <p:spPr>
            <a:xfrm>
              <a:off x="7591946" y="1991840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lang="id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AC78B9-9D12-4537-80B8-3309FB97AE1A}"/>
                </a:ext>
              </a:extLst>
            </p:cNvPr>
            <p:cNvSpPr txBox="1"/>
            <p:nvPr/>
          </p:nvSpPr>
          <p:spPr>
            <a:xfrm>
              <a:off x="8136766" y="2004654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  <a:endParaRPr lang="id-ID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51151C-539C-4455-AD0D-58296C6C6214}"/>
                </a:ext>
              </a:extLst>
            </p:cNvPr>
            <p:cNvSpPr txBox="1"/>
            <p:nvPr/>
          </p:nvSpPr>
          <p:spPr>
            <a:xfrm>
              <a:off x="8673966" y="2004654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848AB3-AAD1-45F8-8985-3DCB3A8BB6A7}"/>
                </a:ext>
              </a:extLst>
            </p:cNvPr>
            <p:cNvSpPr txBox="1"/>
            <p:nvPr/>
          </p:nvSpPr>
          <p:spPr>
            <a:xfrm>
              <a:off x="10760781" y="1989705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29</a:t>
              </a:r>
              <a:endParaRPr lang="id-ID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5E6D0A-2149-4C77-B167-DFB36A36F06C}"/>
                </a:ext>
              </a:extLst>
            </p:cNvPr>
            <p:cNvSpPr/>
            <p:nvPr/>
          </p:nvSpPr>
          <p:spPr>
            <a:xfrm>
              <a:off x="8604512" y="2034643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ABFB58-A8E0-4FC3-ACAD-205915543191}"/>
                </a:ext>
              </a:extLst>
            </p:cNvPr>
            <p:cNvSpPr/>
            <p:nvPr/>
          </p:nvSpPr>
          <p:spPr>
            <a:xfrm>
              <a:off x="10134609" y="2040737"/>
              <a:ext cx="1661156" cy="377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50305-D169-471B-804A-AB228D95BEB5}"/>
                </a:ext>
              </a:extLst>
            </p:cNvPr>
            <p:cNvSpPr txBox="1"/>
            <p:nvPr/>
          </p:nvSpPr>
          <p:spPr>
            <a:xfrm>
              <a:off x="10227007" y="1992462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4E50A5-6BDE-47BC-BA51-BB9875DFDB7E}"/>
                </a:ext>
              </a:extLst>
            </p:cNvPr>
            <p:cNvSpPr txBox="1"/>
            <p:nvPr/>
          </p:nvSpPr>
          <p:spPr>
            <a:xfrm>
              <a:off x="9662179" y="2001897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8E3EDF-4F8A-4A52-A5D5-2369EB2C5257}"/>
                </a:ext>
              </a:extLst>
            </p:cNvPr>
            <p:cNvSpPr txBox="1"/>
            <p:nvPr/>
          </p:nvSpPr>
          <p:spPr>
            <a:xfrm>
              <a:off x="7120867" y="2007993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lang="id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2C135A-1876-43EC-A284-BAC36D930010}"/>
                </a:ext>
              </a:extLst>
            </p:cNvPr>
            <p:cNvSpPr txBox="1"/>
            <p:nvPr/>
          </p:nvSpPr>
          <p:spPr>
            <a:xfrm>
              <a:off x="4011171" y="1978430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lang="id-ID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29E3-88DA-46CA-88C2-04A86E1A9623}"/>
                </a:ext>
              </a:extLst>
            </p:cNvPr>
            <p:cNvSpPr txBox="1"/>
            <p:nvPr/>
          </p:nvSpPr>
          <p:spPr>
            <a:xfrm>
              <a:off x="9167742" y="2010750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4146D2-EE26-44F9-A026-9242BA2A7BBF}"/>
              </a:ext>
            </a:extLst>
          </p:cNvPr>
          <p:cNvGrpSpPr/>
          <p:nvPr/>
        </p:nvGrpSpPr>
        <p:grpSpPr>
          <a:xfrm>
            <a:off x="1037853" y="2753911"/>
            <a:ext cx="4849364" cy="488865"/>
            <a:chOff x="1037853" y="2753911"/>
            <a:chExt cx="4849364" cy="48886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3BDBF3-7516-4129-A092-EC6F73CC1882}"/>
                </a:ext>
              </a:extLst>
            </p:cNvPr>
            <p:cNvSpPr/>
            <p:nvPr/>
          </p:nvSpPr>
          <p:spPr>
            <a:xfrm>
              <a:off x="1037853" y="2798847"/>
              <a:ext cx="1661156" cy="377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45AA2A-468C-465A-B287-64EE94323D16}"/>
                </a:ext>
              </a:extLst>
            </p:cNvPr>
            <p:cNvSpPr txBox="1"/>
            <p:nvPr/>
          </p:nvSpPr>
          <p:spPr>
            <a:xfrm>
              <a:off x="1719974" y="2756046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lang="id-ID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086886-772E-4502-8359-B454F3252A41}"/>
                </a:ext>
              </a:extLst>
            </p:cNvPr>
            <p:cNvSpPr txBox="1"/>
            <p:nvPr/>
          </p:nvSpPr>
          <p:spPr>
            <a:xfrm>
              <a:off x="2179450" y="2768860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lang="id-ID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D8BFFE-96F4-4031-82D8-4579125E54C9}"/>
                </a:ext>
              </a:extLst>
            </p:cNvPr>
            <p:cNvSpPr txBox="1"/>
            <p:nvPr/>
          </p:nvSpPr>
          <p:spPr>
            <a:xfrm>
              <a:off x="2765418" y="2768860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6AE288-A140-4E2E-9565-F29F8A33500B}"/>
                </a:ext>
              </a:extLst>
            </p:cNvPr>
            <p:cNvSpPr txBox="1"/>
            <p:nvPr/>
          </p:nvSpPr>
          <p:spPr>
            <a:xfrm>
              <a:off x="4852233" y="2753911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37</a:t>
              </a:r>
              <a:endParaRPr lang="id-ID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175688-5B1C-4E2C-B6E2-AFE5A9243167}"/>
                </a:ext>
              </a:extLst>
            </p:cNvPr>
            <p:cNvSpPr/>
            <p:nvPr/>
          </p:nvSpPr>
          <p:spPr>
            <a:xfrm>
              <a:off x="2695964" y="2798849"/>
              <a:ext cx="1524001" cy="383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CE3F7D-FED3-446B-9653-E99E2E889134}"/>
                </a:ext>
              </a:extLst>
            </p:cNvPr>
            <p:cNvSpPr/>
            <p:nvPr/>
          </p:nvSpPr>
          <p:spPr>
            <a:xfrm>
              <a:off x="4226061" y="2804943"/>
              <a:ext cx="1661156" cy="377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 </a:t>
              </a:r>
              <a:endParaRPr lang="id-ID" sz="28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90BBBF-9F19-4AE8-AA8B-4CC60801F72C}"/>
                </a:ext>
              </a:extLst>
            </p:cNvPr>
            <p:cNvSpPr txBox="1"/>
            <p:nvPr/>
          </p:nvSpPr>
          <p:spPr>
            <a:xfrm>
              <a:off x="4318459" y="2756668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29</a:t>
              </a:r>
              <a:endParaRPr lang="id-ID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E3888A-0EF1-4BE4-8470-AB4877461B1B}"/>
                </a:ext>
              </a:extLst>
            </p:cNvPr>
            <p:cNvSpPr txBox="1"/>
            <p:nvPr/>
          </p:nvSpPr>
          <p:spPr>
            <a:xfrm>
              <a:off x="3753631" y="2766103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8C93AC-676E-4181-B7D9-F19506B7C809}"/>
                </a:ext>
              </a:extLst>
            </p:cNvPr>
            <p:cNvSpPr txBox="1"/>
            <p:nvPr/>
          </p:nvSpPr>
          <p:spPr>
            <a:xfrm>
              <a:off x="1212319" y="2772199"/>
              <a:ext cx="384052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lang="id-ID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F886EBD-64B8-4599-8D98-0D16BF8AD90D}"/>
                </a:ext>
              </a:extLst>
            </p:cNvPr>
            <p:cNvSpPr txBox="1"/>
            <p:nvPr/>
          </p:nvSpPr>
          <p:spPr>
            <a:xfrm>
              <a:off x="3259194" y="2774956"/>
              <a:ext cx="472434" cy="467820"/>
            </a:xfrm>
            <a:prstGeom prst="rect">
              <a:avLst/>
            </a:prstGeom>
            <a:noFill/>
          </p:spPr>
          <p:txBody>
            <a:bodyPr wrap="square" lIns="18288" tIns="18288" rIns="18288" bIns="18288">
              <a:spAutoFit/>
            </a:bodyPr>
            <a:lstStyle/>
            <a:p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23</a:t>
              </a:r>
              <a:endParaRPr lang="id-ID" dirty="0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F2D14C5-0BFB-4BA9-B9E7-596331A18DFD}"/>
              </a:ext>
            </a:extLst>
          </p:cNvPr>
          <p:cNvSpPr/>
          <p:nvPr/>
        </p:nvSpPr>
        <p:spPr>
          <a:xfrm>
            <a:off x="2554348" y="1486001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FD871EA-DDF8-44BD-B481-14851ED2A41D}"/>
              </a:ext>
            </a:extLst>
          </p:cNvPr>
          <p:cNvSpPr/>
          <p:nvPr/>
        </p:nvSpPr>
        <p:spPr>
          <a:xfrm flipV="1">
            <a:off x="1316860" y="3223361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EA5EC2-2037-472A-8411-4821BA4ED12B}"/>
              </a:ext>
            </a:extLst>
          </p:cNvPr>
          <p:cNvSpPr/>
          <p:nvPr/>
        </p:nvSpPr>
        <p:spPr>
          <a:xfrm>
            <a:off x="2359276" y="1270998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D8783-8E82-4302-9480-408756DCBA15}"/>
              </a:ext>
            </a:extLst>
          </p:cNvPr>
          <p:cNvSpPr txBox="1"/>
          <p:nvPr/>
        </p:nvSpPr>
        <p:spPr>
          <a:xfrm>
            <a:off x="1245324" y="1879195"/>
            <a:ext cx="68362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/>
              <a:t>R =</a:t>
            </a:r>
            <a:endParaRPr lang="id-ID" sz="2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11324B-4EB0-45A3-8214-8AEFFA34EB8D}"/>
              </a:ext>
            </a:extLst>
          </p:cNvPr>
          <p:cNvSpPr txBox="1"/>
          <p:nvPr/>
        </p:nvSpPr>
        <p:spPr>
          <a:xfrm>
            <a:off x="249420" y="2728692"/>
            <a:ext cx="68362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/>
              <a:t>S =</a:t>
            </a:r>
            <a:endParaRPr lang="id-ID" sz="2900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7DCC973-D685-445E-8B58-E480CE978D30}"/>
              </a:ext>
            </a:extLst>
          </p:cNvPr>
          <p:cNvSpPr/>
          <p:nvPr/>
        </p:nvSpPr>
        <p:spPr>
          <a:xfrm>
            <a:off x="3072508" y="1479905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F07CD22-D302-442F-8FC0-D0AAFF610EA3}"/>
              </a:ext>
            </a:extLst>
          </p:cNvPr>
          <p:cNvSpPr/>
          <p:nvPr/>
        </p:nvSpPr>
        <p:spPr>
          <a:xfrm>
            <a:off x="3566284" y="1473809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90E8B4-1D3E-423E-8DE6-3CF2B5C3FB1E}"/>
              </a:ext>
            </a:extLst>
          </p:cNvPr>
          <p:cNvSpPr/>
          <p:nvPr/>
        </p:nvSpPr>
        <p:spPr>
          <a:xfrm>
            <a:off x="2840860" y="1264902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79E4DDF-300A-46D4-975E-286C23A79356}"/>
              </a:ext>
            </a:extLst>
          </p:cNvPr>
          <p:cNvSpPr/>
          <p:nvPr/>
        </p:nvSpPr>
        <p:spPr>
          <a:xfrm>
            <a:off x="4133212" y="1479905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460454-8FD7-41B0-9D2D-B5701D6C2CC6}"/>
              </a:ext>
            </a:extLst>
          </p:cNvPr>
          <p:cNvSpPr/>
          <p:nvPr/>
        </p:nvSpPr>
        <p:spPr>
          <a:xfrm>
            <a:off x="3346828" y="1270998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03601DB-6337-457A-87A2-1E239B3234A0}"/>
              </a:ext>
            </a:extLst>
          </p:cNvPr>
          <p:cNvSpPr/>
          <p:nvPr/>
        </p:nvSpPr>
        <p:spPr>
          <a:xfrm>
            <a:off x="4651372" y="1473809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1E1F96-DE3B-42F4-A871-13C92F82A75A}"/>
              </a:ext>
            </a:extLst>
          </p:cNvPr>
          <p:cNvSpPr/>
          <p:nvPr/>
        </p:nvSpPr>
        <p:spPr>
          <a:xfrm>
            <a:off x="3950332" y="1264902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73BFD0B-4724-4015-9F77-53C18B985E19}"/>
              </a:ext>
            </a:extLst>
          </p:cNvPr>
          <p:cNvSpPr/>
          <p:nvPr/>
        </p:nvSpPr>
        <p:spPr>
          <a:xfrm flipV="1">
            <a:off x="1810636" y="3217265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DCF485-1F25-4118-9061-3F9ECBD236A4}"/>
              </a:ext>
            </a:extLst>
          </p:cNvPr>
          <p:cNvSpPr/>
          <p:nvPr/>
        </p:nvSpPr>
        <p:spPr>
          <a:xfrm>
            <a:off x="1116958" y="3195114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D9CD141-AC74-4B79-9D0C-C30C876123F1}"/>
              </a:ext>
            </a:extLst>
          </p:cNvPr>
          <p:cNvSpPr/>
          <p:nvPr/>
        </p:nvSpPr>
        <p:spPr>
          <a:xfrm>
            <a:off x="5157340" y="1479905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6A5CB5C-CFBD-462C-8AB9-8B9FBEBFE3AE}"/>
              </a:ext>
            </a:extLst>
          </p:cNvPr>
          <p:cNvSpPr/>
          <p:nvPr/>
        </p:nvSpPr>
        <p:spPr>
          <a:xfrm>
            <a:off x="4456300" y="1270998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6345BE7-8543-423D-B95C-22611DF299AB}"/>
              </a:ext>
            </a:extLst>
          </p:cNvPr>
          <p:cNvSpPr/>
          <p:nvPr/>
        </p:nvSpPr>
        <p:spPr>
          <a:xfrm>
            <a:off x="6652395" y="1486001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7F75E7B-AEB8-4C17-B6F8-DA950F98E90D}"/>
              </a:ext>
            </a:extLst>
          </p:cNvPr>
          <p:cNvSpPr/>
          <p:nvPr/>
        </p:nvSpPr>
        <p:spPr>
          <a:xfrm>
            <a:off x="4901308" y="1264902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8E140C-85B4-457F-9B2A-D120C0C6177B}"/>
              </a:ext>
            </a:extLst>
          </p:cNvPr>
          <p:cNvSpPr/>
          <p:nvPr/>
        </p:nvSpPr>
        <p:spPr>
          <a:xfrm>
            <a:off x="7219323" y="1479905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31F87A1-9E81-4B7C-8EA4-B1DD987E59CA}"/>
              </a:ext>
            </a:extLst>
          </p:cNvPr>
          <p:cNvSpPr/>
          <p:nvPr/>
        </p:nvSpPr>
        <p:spPr>
          <a:xfrm flipV="1">
            <a:off x="2353180" y="3235553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3A9F49B-0D69-4C71-BF5D-68E1D329BF40}"/>
              </a:ext>
            </a:extLst>
          </p:cNvPr>
          <p:cNvSpPr/>
          <p:nvPr/>
        </p:nvSpPr>
        <p:spPr>
          <a:xfrm>
            <a:off x="6431404" y="1283190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FB05D58-3175-4025-98C9-8B82B078A99F}"/>
              </a:ext>
            </a:extLst>
          </p:cNvPr>
          <p:cNvSpPr/>
          <p:nvPr/>
        </p:nvSpPr>
        <p:spPr>
          <a:xfrm>
            <a:off x="1598542" y="3176826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8ED6549-33E2-4028-A6C2-1891A409E4C6}"/>
              </a:ext>
            </a:extLst>
          </p:cNvPr>
          <p:cNvSpPr/>
          <p:nvPr/>
        </p:nvSpPr>
        <p:spPr>
          <a:xfrm>
            <a:off x="8822571" y="1465449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A137AD-99A6-4CF4-A53E-38B1994828BE}"/>
              </a:ext>
            </a:extLst>
          </p:cNvPr>
          <p:cNvSpPr/>
          <p:nvPr/>
        </p:nvSpPr>
        <p:spPr>
          <a:xfrm>
            <a:off x="7034908" y="1277094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2300F31D-B321-408F-8C9A-875B97A3C44A}"/>
              </a:ext>
            </a:extLst>
          </p:cNvPr>
          <p:cNvSpPr/>
          <p:nvPr/>
        </p:nvSpPr>
        <p:spPr>
          <a:xfrm flipV="1">
            <a:off x="2956684" y="3229457"/>
            <a:ext cx="0" cy="548640"/>
          </a:xfrm>
          <a:custGeom>
            <a:avLst/>
            <a:gdLst>
              <a:gd name="connsiteX0" fmla="*/ 0 w 0"/>
              <a:gd name="connsiteY0" fmla="*/ 0 h 548640"/>
              <a:gd name="connsiteX1" fmla="*/ 0 w 0"/>
              <a:gd name="connsiteY1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8A4F176-3806-4B8D-AA55-E3195A1CEF3B}"/>
              </a:ext>
            </a:extLst>
          </p:cNvPr>
          <p:cNvSpPr/>
          <p:nvPr/>
        </p:nvSpPr>
        <p:spPr>
          <a:xfrm>
            <a:off x="2128894" y="3219498"/>
            <a:ext cx="438912" cy="74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252929-8C3F-4CA0-BF44-EE4FAFE99429}"/>
              </a:ext>
            </a:extLst>
          </p:cNvPr>
          <p:cNvSpPr txBox="1"/>
          <p:nvPr/>
        </p:nvSpPr>
        <p:spPr>
          <a:xfrm>
            <a:off x="2495328" y="5538093"/>
            <a:ext cx="66993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Hati2 Ketika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duplicate data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seperti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contoh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id-ID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AA628-FDC9-43F0-9C4C-FF2C81CC804E}"/>
              </a:ext>
            </a:extLst>
          </p:cNvPr>
          <p:cNvSpPr txBox="1"/>
          <p:nvPr/>
        </p:nvSpPr>
        <p:spPr>
          <a:xfrm>
            <a:off x="7862715" y="3927261"/>
            <a:ext cx="716633" cy="6063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lang="id-ID" sz="3700" dirty="0">
              <a:solidFill>
                <a:srgbClr val="0070C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8605A6-8EF0-4847-9C4B-237B01BC3720}"/>
              </a:ext>
            </a:extLst>
          </p:cNvPr>
          <p:cNvSpPr txBox="1"/>
          <p:nvPr/>
        </p:nvSpPr>
        <p:spPr>
          <a:xfrm>
            <a:off x="5565056" y="3899561"/>
            <a:ext cx="22823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00" dirty="0">
                <a:solidFill>
                  <a:srgbClr val="0070C0"/>
                </a:solidFill>
                <a:latin typeface="Calibri" panose="020F0502020204030204"/>
              </a:rPr>
              <a:t>Hasil Join:</a:t>
            </a:r>
            <a:endParaRPr lang="id-ID" sz="37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A6369F-191B-4A36-AF46-265066D97867}"/>
              </a:ext>
            </a:extLst>
          </p:cNvPr>
          <p:cNvSpPr txBox="1"/>
          <p:nvPr/>
        </p:nvSpPr>
        <p:spPr>
          <a:xfrm>
            <a:off x="8968842" y="3912517"/>
            <a:ext cx="716633" cy="6063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3700" dirty="0">
                <a:solidFill>
                  <a:srgbClr val="0070C0"/>
                </a:solidFill>
                <a:latin typeface="Calibri" panose="020F0502020204030204"/>
              </a:rPr>
              <a:t>8</a:t>
            </a:r>
            <a:endParaRPr lang="id-ID" sz="37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C4A49-43F4-4829-8794-063874CDF692}"/>
              </a:ext>
            </a:extLst>
          </p:cNvPr>
          <p:cNvSpPr txBox="1"/>
          <p:nvPr/>
        </p:nvSpPr>
        <p:spPr>
          <a:xfrm>
            <a:off x="9533615" y="3908781"/>
            <a:ext cx="716633" cy="6063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3700" dirty="0">
                <a:solidFill>
                  <a:srgbClr val="0070C0"/>
                </a:solidFill>
                <a:latin typeface="Calibri" panose="020F0502020204030204"/>
              </a:rPr>
              <a:t>23</a:t>
            </a:r>
            <a:endParaRPr lang="id-ID" sz="37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B9CC41-C6D7-45FB-B1B9-0532A1225A34}"/>
              </a:ext>
            </a:extLst>
          </p:cNvPr>
          <p:cNvSpPr txBox="1"/>
          <p:nvPr/>
        </p:nvSpPr>
        <p:spPr>
          <a:xfrm>
            <a:off x="10374275" y="3884205"/>
            <a:ext cx="716633" cy="6063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lang="en-US" sz="3700" dirty="0">
                <a:solidFill>
                  <a:srgbClr val="0070C0"/>
                </a:solidFill>
              </a:rPr>
              <a:t>….</a:t>
            </a:r>
            <a:endParaRPr lang="id-ID" sz="3700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61EE6E-CA0B-4A43-8FE1-EC9C361C437D}"/>
              </a:ext>
            </a:extLst>
          </p:cNvPr>
          <p:cNvSpPr txBox="1"/>
          <p:nvPr/>
        </p:nvSpPr>
        <p:spPr>
          <a:xfrm>
            <a:off x="8441694" y="3920538"/>
            <a:ext cx="716633" cy="606320"/>
          </a:xfrm>
          <a:prstGeom prst="rect">
            <a:avLst/>
          </a:prstGeom>
          <a:noFill/>
        </p:spPr>
        <p:txBody>
          <a:bodyPr wrap="square" lIns="18288" tIns="18288" rIns="18288" bIns="18288">
            <a:spAutoFit/>
          </a:bodyPr>
          <a:lstStyle/>
          <a:p>
            <a:r>
              <a: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lang="id-ID" sz="3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9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  <p:bldP spid="81" grpId="0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/>
      <p:bldP spid="2" grpId="0"/>
      <p:bldP spid="68" grpId="0"/>
      <p:bldP spid="70" grpId="0"/>
      <p:bldP spid="72" grpId="0"/>
      <p:bldP spid="73" grpId="0"/>
      <p:bldP spid="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CEF-23F6-432A-AEC6-BCF7EF66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3704" cy="13255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Merge Join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6BF8-845C-47A0-A5EE-200D7018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306056" cy="645988"/>
          </a:xfrm>
        </p:spPr>
        <p:txBody>
          <a:bodyPr>
            <a:normAutofit/>
          </a:bodyPr>
          <a:lstStyle/>
          <a:p>
            <a:r>
              <a:rPr lang="en-US" sz="3100" dirty="0"/>
              <a:t>Ketika data </a:t>
            </a:r>
            <a:r>
              <a:rPr lang="en-US" sz="3100" dirty="0" err="1"/>
              <a:t>sudah</a:t>
            </a:r>
            <a:r>
              <a:rPr lang="en-US" sz="3100" dirty="0"/>
              <a:t> sort, run time: </a:t>
            </a:r>
            <a:r>
              <a:rPr lang="en-US" sz="3100" dirty="0" err="1"/>
              <a:t>bR+bS</a:t>
            </a:r>
            <a:endParaRPr lang="id-ID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26989-EDD8-4C37-9AAA-BD99F0D04CAE}"/>
              </a:ext>
            </a:extLst>
          </p:cNvPr>
          <p:cNvSpPr txBox="1"/>
          <p:nvPr/>
        </p:nvSpPr>
        <p:spPr>
          <a:xfrm>
            <a:off x="2168108" y="2606552"/>
            <a:ext cx="553723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</a:t>
            </a:r>
            <a:r>
              <a:rPr kumimoji="0" lang="en-US" sz="29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100.500 block.</a:t>
            </a:r>
            <a:endParaRPr lang="id-ID" sz="2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A6C77-7BEB-4646-BC32-F1E12251DAAC}"/>
              </a:ext>
            </a:extLst>
          </p:cNvPr>
          <p:cNvSpPr txBox="1"/>
          <p:nvPr/>
        </p:nvSpPr>
        <p:spPr>
          <a:xfrm>
            <a:off x="2168108" y="3167675"/>
            <a:ext cx="658574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Nested Loop with Index= 30.500 block</a:t>
            </a:r>
            <a:endParaRPr lang="id-ID" sz="2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10B91-94AA-48D7-8F5F-CA593F21A4B6}"/>
              </a:ext>
            </a:extLst>
          </p:cNvPr>
          <p:cNvSpPr txBox="1"/>
          <p:nvPr/>
        </p:nvSpPr>
        <p:spPr>
          <a:xfrm>
            <a:off x="2168108" y="3740118"/>
            <a:ext cx="459845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Nested Block = 5500 block</a:t>
            </a:r>
            <a:endParaRPr lang="id-ID" sz="2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2CBEC-D2CD-47DC-BEB8-3603BB011092}"/>
              </a:ext>
            </a:extLst>
          </p:cNvPr>
          <p:cNvSpPr txBox="1"/>
          <p:nvPr/>
        </p:nvSpPr>
        <p:spPr>
          <a:xfrm>
            <a:off x="2168108" y="4302856"/>
            <a:ext cx="597614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</a:rPr>
              <a:t>Merge Join = 500 + 10 = 510 Block</a:t>
            </a:r>
            <a:endParaRPr lang="id-ID" sz="2900" dirty="0"/>
          </a:p>
        </p:txBody>
      </p:sp>
    </p:spTree>
    <p:extLst>
      <p:ext uri="{BB962C8B-B14F-4D97-AF65-F5344CB8AC3E}">
        <p14:creationId xmlns:p14="http://schemas.microsoft.com/office/powerpoint/2010/main" val="369307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BAC0-529D-4F55-A200-10F96BC0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109"/>
            <a:ext cx="10515600" cy="1325563"/>
          </a:xfrm>
        </p:spPr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Query tunning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419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43B5B0-77E8-48B5-94A4-A8F6797AEE33}"/>
              </a:ext>
            </a:extLst>
          </p:cNvPr>
          <p:cNvSpPr txBox="1"/>
          <p:nvPr/>
        </p:nvSpPr>
        <p:spPr>
          <a:xfrm>
            <a:off x="3369241" y="3245134"/>
            <a:ext cx="811562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c.cust_id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c.name, </a:t>
            </a:r>
            <a:r>
              <a:rPr kumimoji="0" lang="en-US" sz="2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SUM(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o.total</a:t>
            </a:r>
            <a:r>
              <a:rPr kumimoji="0" lang="en-US" sz="2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</a:p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kumimoji="0" lang="en-US" sz="2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c, orders </a:t>
            </a:r>
            <a:r>
              <a:rPr kumimoji="0" lang="en-US" sz="2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AS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</a:p>
          <a:p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 </a:t>
            </a:r>
            <a:r>
              <a:rPr lang="en-US" sz="2500" i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c.zipcode</a:t>
            </a:r>
            <a:r>
              <a:rPr lang="en-US" sz="25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BETWEEN </a:t>
            </a:r>
            <a:r>
              <a:rPr lang="en-US" sz="25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8000 </a:t>
            </a:r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AND </a:t>
            </a:r>
            <a:r>
              <a:rPr lang="en-US" sz="25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8999</a:t>
            </a:r>
          </a:p>
          <a:p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AND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c.cust_id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o.cust_id</a:t>
            </a:r>
            <a:endParaRPr kumimoji="0" lang="en-US" sz="25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5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c.cust_id</a:t>
            </a:r>
            <a:endParaRPr lang="en-US" sz="25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5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c.cust_id</a:t>
            </a:r>
            <a:r>
              <a:rPr lang="en-US" sz="25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c.name</a:t>
            </a:r>
            <a:endParaRPr lang="id-ID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51A5D6B-DA2D-4164-B08F-3093D896A555}"/>
              </a:ext>
            </a:extLst>
          </p:cNvPr>
          <p:cNvSpPr/>
          <p:nvPr/>
        </p:nvSpPr>
        <p:spPr>
          <a:xfrm>
            <a:off x="7691628" y="2670441"/>
            <a:ext cx="1673352" cy="438421"/>
          </a:xfrm>
          <a:prstGeom prst="wedgeRectCallout">
            <a:avLst>
              <a:gd name="adj1" fmla="val -48851"/>
              <a:gd name="adj2" fmla="val 96839"/>
            </a:avLst>
          </a:prstGeom>
          <a:solidFill>
            <a:srgbClr val="F09B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300" dirty="0">
                <a:solidFill>
                  <a:srgbClr val="0070C0"/>
                </a:solidFill>
              </a:rPr>
              <a:t>Aggregation</a:t>
            </a:r>
            <a:endParaRPr lang="id-ID" sz="2300" dirty="0">
              <a:solidFill>
                <a:srgbClr val="0070C0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70F9B36-4172-41F8-9A7B-B64C4159EC94}"/>
              </a:ext>
            </a:extLst>
          </p:cNvPr>
          <p:cNvSpPr/>
          <p:nvPr/>
        </p:nvSpPr>
        <p:spPr>
          <a:xfrm>
            <a:off x="4458160" y="5587117"/>
            <a:ext cx="1280160" cy="380368"/>
          </a:xfrm>
          <a:prstGeom prst="wedgeRectCallout">
            <a:avLst>
              <a:gd name="adj1" fmla="val -45026"/>
              <a:gd name="adj2" fmla="val -76285"/>
            </a:avLst>
          </a:prstGeom>
          <a:solidFill>
            <a:srgbClr val="F09B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300" dirty="0">
                <a:solidFill>
                  <a:srgbClr val="0070C0"/>
                </a:solidFill>
              </a:rPr>
              <a:t>sorting</a:t>
            </a:r>
            <a:endParaRPr lang="id-ID" sz="2300" dirty="0">
              <a:solidFill>
                <a:srgbClr val="0070C0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D9E707B-CA12-4452-8EF9-1F0B16B25A55}"/>
              </a:ext>
            </a:extLst>
          </p:cNvPr>
          <p:cNvSpPr/>
          <p:nvPr/>
        </p:nvSpPr>
        <p:spPr>
          <a:xfrm>
            <a:off x="8043672" y="4523625"/>
            <a:ext cx="836676" cy="438421"/>
          </a:xfrm>
          <a:prstGeom prst="wedgeRectCallout">
            <a:avLst>
              <a:gd name="adj1" fmla="val -70709"/>
              <a:gd name="adj2" fmla="val -7444"/>
            </a:avLst>
          </a:prstGeom>
          <a:solidFill>
            <a:srgbClr val="F09B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300" dirty="0">
                <a:solidFill>
                  <a:srgbClr val="0070C0"/>
                </a:solidFill>
              </a:rPr>
              <a:t>join</a:t>
            </a:r>
            <a:endParaRPr lang="id-ID" sz="2300" dirty="0">
              <a:solidFill>
                <a:srgbClr val="0070C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F57E53B-4F5D-436A-ACC4-5CEF67E85761}"/>
              </a:ext>
            </a:extLst>
          </p:cNvPr>
          <p:cNvSpPr/>
          <p:nvPr/>
        </p:nvSpPr>
        <p:spPr>
          <a:xfrm>
            <a:off x="2738305" y="4409228"/>
            <a:ext cx="1280160" cy="380368"/>
          </a:xfrm>
          <a:prstGeom prst="wedgeRectCallout">
            <a:avLst>
              <a:gd name="adj1" fmla="val 32116"/>
              <a:gd name="adj2" fmla="val 82379"/>
            </a:avLst>
          </a:prstGeom>
          <a:solidFill>
            <a:srgbClr val="F09B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2300" dirty="0">
                <a:solidFill>
                  <a:srgbClr val="0070C0"/>
                </a:solidFill>
              </a:rPr>
              <a:t>grouping</a:t>
            </a:r>
            <a:endParaRPr lang="id-ID" sz="2300" dirty="0">
              <a:solidFill>
                <a:srgbClr val="0070C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60D7D70-82E8-4F2E-9757-D88B36C5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836"/>
            <a:ext cx="7748016" cy="2032924"/>
          </a:xfrm>
        </p:spPr>
        <p:txBody>
          <a:bodyPr>
            <a:noAutofit/>
          </a:bodyPr>
          <a:lstStyle/>
          <a:p>
            <a:pPr marL="0" marR="0" indent="0" algn="l">
              <a:buNone/>
            </a:pP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DBMS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338138">
              <a:spcBef>
                <a:spcPts val="400"/>
              </a:spcBef>
              <a:spcAft>
                <a:spcPts val="400"/>
              </a:spcAft>
            </a:pP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endParaRPr lang="en-US" sz="23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38138">
              <a:spcBef>
                <a:spcPts val="400"/>
              </a:spcBef>
              <a:spcAft>
                <a:spcPts val="400"/>
              </a:spcAft>
            </a:pP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data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US" sz="23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38138">
              <a:spcBef>
                <a:spcPts val="400"/>
              </a:spcBef>
              <a:spcAft>
                <a:spcPts val="400"/>
              </a:spcAft>
            </a:pP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secepat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3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6EF144-61F5-487B-9E81-91EA7D2B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57144" cy="525389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id-ID" sz="3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id-ID" sz="3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id-ID" sz="3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0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F47C-65AB-4220-BA51-DE73B809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07920" cy="494220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Query tunning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6B47-69D7-4BFA-A580-01C25209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825"/>
            <a:ext cx="10515600" cy="2420176"/>
          </a:xfrm>
        </p:spPr>
        <p:txBody>
          <a:bodyPr>
            <a:normAutofit/>
          </a:bodyPr>
          <a:lstStyle/>
          <a:p>
            <a:pPr marR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rewrite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subquery,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non correlated dan correlated subquery.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memperlihatkan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masingnya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2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B87C3-DA83-4EA3-AE65-4E090E61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55487"/>
              </p:ext>
            </p:extLst>
          </p:nvPr>
        </p:nvGraphicFramePr>
        <p:xfrm>
          <a:off x="838200" y="3648456"/>
          <a:ext cx="8570976" cy="2621916"/>
        </p:xfrm>
        <a:graphic>
          <a:graphicData uri="http://schemas.openxmlformats.org/drawingml/2006/table">
            <a:tbl>
              <a:tblPr firstRow="1" firstCol="1" bandRow="1"/>
              <a:tblGrid>
                <a:gridCol w="3318836">
                  <a:extLst>
                    <a:ext uri="{9D8B030D-6E8A-4147-A177-3AD203B41FA5}">
                      <a16:colId xmlns:a16="http://schemas.microsoft.com/office/drawing/2014/main" val="3913471552"/>
                    </a:ext>
                  </a:extLst>
                </a:gridCol>
                <a:gridCol w="5252140">
                  <a:extLst>
                    <a:ext uri="{9D8B030D-6E8A-4147-A177-3AD203B41FA5}">
                      <a16:colId xmlns:a16="http://schemas.microsoft.com/office/drawing/2014/main" val="3649806284"/>
                    </a:ext>
                  </a:extLst>
                </a:gridCol>
              </a:tblGrid>
              <a:tr h="3000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correlated subquery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Correlated subquery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501374"/>
                  </a:ext>
                </a:extLst>
              </a:tr>
              <a:tr h="22030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nip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pegawai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no_dept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(</a:t>
                      </a:r>
                      <a:r>
                        <a:rPr lang="en-US" sz="19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no_dept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9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dept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9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=’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jtk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’)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c.cid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c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 dirty="0" err="1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c.tittle</a:t>
                      </a:r>
                      <a:r>
                        <a:rPr lang="en-US" sz="1900" i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lang="en-US" sz="1900" i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‘CPS%’ </a:t>
                      </a: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id-ID" sz="19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c.min_enroll</a:t>
                      </a:r>
                      <a:r>
                        <a:rPr lang="en-US" sz="1900" i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(</a:t>
                      </a: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count (*)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9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i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nenroll.cid</a:t>
                      </a:r>
                      <a:r>
                        <a:rPr lang="en-US" sz="1900" i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900" i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c.cid</a:t>
                      </a:r>
                      <a:r>
                        <a:rPr lang="en-US" sz="1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id-ID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009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424E42C-8F40-46ED-A5F1-073BC92A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599" y="4959414"/>
            <a:ext cx="1190625" cy="59464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correlated </a:t>
            </a:r>
            <a:endParaRPr lang="id-ID" sz="1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85FF8E-EECF-415A-A715-2C7DC5D90F39}"/>
              </a:ext>
            </a:extLst>
          </p:cNvPr>
          <p:cNvSpPr/>
          <p:nvPr/>
        </p:nvSpPr>
        <p:spPr>
          <a:xfrm>
            <a:off x="5513832" y="4334256"/>
            <a:ext cx="182880" cy="2926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D9BF7-1420-4180-8DD0-DB9BAD802643}"/>
              </a:ext>
            </a:extLst>
          </p:cNvPr>
          <p:cNvSpPr/>
          <p:nvPr/>
        </p:nvSpPr>
        <p:spPr>
          <a:xfrm>
            <a:off x="7065264" y="5675439"/>
            <a:ext cx="182880" cy="2926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B7E442-AC1C-48EE-B284-394239188EB6}"/>
              </a:ext>
            </a:extLst>
          </p:cNvPr>
          <p:cNvSpPr/>
          <p:nvPr/>
        </p:nvSpPr>
        <p:spPr>
          <a:xfrm>
            <a:off x="5687568" y="4453128"/>
            <a:ext cx="3273552" cy="1280160"/>
          </a:xfrm>
          <a:custGeom>
            <a:avLst/>
            <a:gdLst>
              <a:gd name="connsiteX0" fmla="*/ 0 w 3273552"/>
              <a:gd name="connsiteY0" fmla="*/ 9144 h 1280160"/>
              <a:gd name="connsiteX1" fmla="*/ 3127248 w 3273552"/>
              <a:gd name="connsiteY1" fmla="*/ 0 h 1280160"/>
              <a:gd name="connsiteX2" fmla="*/ 3154680 w 3273552"/>
              <a:gd name="connsiteY2" fmla="*/ 713232 h 1280160"/>
              <a:gd name="connsiteX3" fmla="*/ 3273552 w 3273552"/>
              <a:gd name="connsiteY3" fmla="*/ 822960 h 1280160"/>
              <a:gd name="connsiteX4" fmla="*/ 3145536 w 3273552"/>
              <a:gd name="connsiteY4" fmla="*/ 923544 h 1280160"/>
              <a:gd name="connsiteX5" fmla="*/ 3136392 w 3273552"/>
              <a:gd name="connsiteY5" fmla="*/ 1133856 h 1280160"/>
              <a:gd name="connsiteX6" fmla="*/ 1554480 w 3273552"/>
              <a:gd name="connsiteY6" fmla="*/ 128016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552" h="1280160">
                <a:moveTo>
                  <a:pt x="0" y="9144"/>
                </a:moveTo>
                <a:lnTo>
                  <a:pt x="3127248" y="0"/>
                </a:lnTo>
                <a:lnTo>
                  <a:pt x="3154680" y="713232"/>
                </a:lnTo>
                <a:lnTo>
                  <a:pt x="3273552" y="822960"/>
                </a:lnTo>
                <a:lnTo>
                  <a:pt x="3145536" y="923544"/>
                </a:lnTo>
                <a:lnTo>
                  <a:pt x="3136392" y="1133856"/>
                </a:lnTo>
                <a:lnTo>
                  <a:pt x="1554480" y="128016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70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05D2-4A4B-4CDF-A135-AD8CD5ED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F4E2-3F32-44DF-8D57-3272DE29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rewrite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correlated subquery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70828A-D709-4D06-B462-A0631647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94828"/>
              </p:ext>
            </p:extLst>
          </p:nvPr>
        </p:nvGraphicFramePr>
        <p:xfrm>
          <a:off x="758952" y="3015297"/>
          <a:ext cx="10259568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val="3233457586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1371834946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437905520"/>
                    </a:ext>
                  </a:extLst>
                </a:gridCol>
              </a:tblGrid>
              <a:tr h="43666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Ekspresi</a:t>
                      </a:r>
                      <a:r>
                        <a:rPr lang="en-US" sz="2100" b="0" i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Awal</a:t>
                      </a:r>
                      <a:endParaRPr lang="id-ID" sz="2100" b="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Diubah</a:t>
                      </a:r>
                      <a:r>
                        <a:rPr lang="en-US" sz="2100" b="0" i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menjadi</a:t>
                      </a:r>
                      <a:endParaRPr lang="id-ID" sz="2100" b="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endParaRPr lang="id-ID" sz="2100" b="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47830"/>
                  </a:ext>
                </a:extLst>
              </a:tr>
              <a:tr h="1117815">
                <a:tc>
                  <a:txBody>
                    <a:bodyPr/>
                    <a:lstStyle/>
                    <a:p>
                      <a:pPr marL="0" indent="0">
                        <a:spcBef>
                          <a:spcPts val="1200"/>
                        </a:spcBef>
                        <a:buNone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lineitem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l_tax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1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1200"/>
                        </a:spcBef>
                        <a:buNone/>
                      </a:pP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 *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2100" b="0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lineitem</a:t>
                      </a:r>
                      <a:r>
                        <a:rPr lang="en-US" sz="21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WHERE </a:t>
                      </a:r>
                      <a:r>
                        <a:rPr lang="en-US" sz="2100" b="0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1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l_tax</a:t>
                      </a: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21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2100" b="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id-ID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Predicate simplification</a:t>
                      </a:r>
                      <a:endParaRPr lang="id-ID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36511"/>
                  </a:ext>
                </a:extLst>
              </a:tr>
              <a:tr h="1117815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id-ID" sz="21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858838" indent="-858838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1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1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d-ID" sz="2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 err="1">
                          <a:solidFill>
                            <a:schemeClr val="tx1"/>
                          </a:solidFill>
                        </a:rPr>
                        <a:t>Menghindari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</a:rPr>
                        <a:t>crossproduct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b="0" i="0" dirty="0" err="1">
                          <a:solidFill>
                            <a:schemeClr val="tx1"/>
                          </a:solidFill>
                        </a:rPr>
                        <a:t>diantara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</a:rPr>
                        <a:t> A dan C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2100" b="0" i="0" dirty="0" err="1">
                          <a:solidFill>
                            <a:schemeClr val="tx1"/>
                          </a:solidFill>
                        </a:rPr>
                        <a:t>Memungkinkan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</a:rPr>
                        <a:t> plan (A</a:t>
                      </a:r>
                      <a:r>
                        <a:rPr lang="en-US" sz="21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⋈C) ⋈ B</a:t>
                      </a:r>
                      <a:endParaRPr lang="id-ID" sz="2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1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166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0C6A-CE43-4033-A79A-C458B209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560" y="1719073"/>
            <a:ext cx="4160520" cy="68580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Uncorrelated query-problems</a:t>
            </a:r>
            <a:endParaRPr lang="id-ID" sz="25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D817-1C9E-4C74-B989-26FE19E8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" y="1719072"/>
            <a:ext cx="6714744" cy="4457891"/>
          </a:xfrm>
        </p:spPr>
        <p:txBody>
          <a:bodyPr>
            <a:normAutofit/>
          </a:bodyPr>
          <a:lstStyle/>
          <a:p>
            <a:pPr marL="0" marR="4445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AVG(</a:t>
            </a:r>
            <a:r>
              <a:rPr lang="id-ID" sz="250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marR="4445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id-ID" sz="250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endParaRPr lang="id-ID" sz="2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445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id-ID" sz="250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id-ID" sz="250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id-ID" sz="25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000"/>
              </a:spcAft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id-ID" sz="25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solution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0" marR="4810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DISTINCT (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INTO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id-ID" sz="2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810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endParaRPr lang="id-ID" sz="2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875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AVG(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marR="4875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id-ID" sz="2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8750" indent="0" algn="l">
              <a:spcBef>
                <a:spcPts val="600"/>
              </a:spcBef>
              <a:buNone/>
            </a:pP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id-ID" sz="250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id-ID" sz="250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id-ID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6B39F-AD2B-48DF-94D5-E0A9752C94F2}"/>
              </a:ext>
            </a:extLst>
          </p:cNvPr>
          <p:cNvSpPr txBox="1"/>
          <p:nvPr/>
        </p:nvSpPr>
        <p:spPr>
          <a:xfrm>
            <a:off x="368046" y="66455"/>
            <a:ext cx="927887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AVG(</a:t>
            </a:r>
            <a:r>
              <a:rPr lang="id-ID" sz="250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id-ID" sz="25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IN (SELECT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FROM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5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id-ID" sz="250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FCC2A-2470-401F-ACFE-1CF9A2F5E716}"/>
              </a:ext>
            </a:extLst>
          </p:cNvPr>
          <p:cNvSpPr txBox="1"/>
          <p:nvPr/>
        </p:nvSpPr>
        <p:spPr>
          <a:xfrm>
            <a:off x="7909560" y="2323199"/>
            <a:ext cx="397916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3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Watch</a:t>
            </a:r>
            <a:r>
              <a:rPr lang="id-ID" sz="23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3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id-ID" sz="23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3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id-ID" sz="23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id-ID" sz="23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duplicates</a:t>
            </a:r>
            <a:r>
              <a:rPr lang="id-ID" sz="23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AB3B7-310E-441F-BBC9-367CF8A69057}"/>
              </a:ext>
            </a:extLst>
          </p:cNvPr>
          <p:cNvSpPr txBox="1"/>
          <p:nvPr/>
        </p:nvSpPr>
        <p:spPr>
          <a:xfrm>
            <a:off x="6199632" y="4298838"/>
            <a:ext cx="5870448" cy="1416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4875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AVG(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salary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1600200" marR="48100" lvl="0" indent="-16002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 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DISTINCT (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manager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techdept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)as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</a:t>
            </a:r>
            <a:endParaRPr kumimoji="0" lang="id-ID" sz="2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4875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WHERE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</a:t>
            </a:r>
            <a:r>
              <a:rPr kumimoji="0" lang="id-ID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manager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</a:t>
            </a:r>
            <a:r>
              <a:rPr kumimoji="0" lang="id-ID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id-ID" sz="2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manager</a:t>
            </a:r>
            <a:r>
              <a:rPr kumimoji="0" lang="id-ID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951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4FED-3283-4027-A42A-07B2830E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/>
          </a:bodyPr>
          <a:lstStyle/>
          <a:p>
            <a:pPr algn="l"/>
            <a:endParaRPr lang="id-ID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/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query nesting (subquery)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mahal.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Suatu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uncorrelated query,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misalnya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setiap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tuple outer query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perlu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re-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evaluasi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R="0" algn="l">
              <a:spcBef>
                <a:spcPts val="1200"/>
              </a:spcBef>
            </a:pP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Seringnya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sub-queries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hanya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salah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sintaks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mengekspresikan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suatu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join. </a:t>
            </a:r>
          </a:p>
          <a:p>
            <a:pPr marR="0" algn="l">
              <a:spcBef>
                <a:spcPts val="1200"/>
              </a:spcBef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Query rewriter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diusahakan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mendeteksi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situasi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seperti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menjadikan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join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eksplisit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R="0" algn="l">
              <a:spcBef>
                <a:spcPts val="1200"/>
              </a:spcBef>
            </a:pP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sub-query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menjadi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bagian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optimisasi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urutan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regular join.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0304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267E-9EB3-48F9-BBB4-C14BF51D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sz="3100" dirty="0"/>
              <a:t>Rewrite Correlated Subquery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FF18-7782-4E05-9D74-746FFD4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>
            <a:normAutofit fontScale="85000" lnSpcReduction="10000"/>
          </a:bodyPr>
          <a:lstStyle/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subquery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rewrite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ekspresi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setara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non correlated. Langkah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decorrelation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outer query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predikat2 lain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bindings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correlated variables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400"/>
              </a:spcBef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subquery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bindings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terkumpul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7663" marR="0" lvl="0" indent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join,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bindings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memperbaiki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outer query.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lain.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0385" algn="l"/>
              </a:tabLst>
            </a:pP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40385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Query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correlated subquery: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362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DB62-4A2F-4581-B214-EAFE7685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362807"/>
            <a:ext cx="6269736" cy="306619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decorrelation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langkahnya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US" sz="19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outer </a:t>
            </a:r>
            <a:r>
              <a:rPr lang="en-US" sz="19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9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subquery:</a:t>
            </a:r>
            <a:endParaRPr lang="id-ID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663" marR="0" indent="0" algn="just">
              <a:spcBef>
                <a:spcPts val="600"/>
              </a:spcBef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Supp_Course</a:t>
            </a:r>
            <a:r>
              <a:rPr lang="en-US" sz="19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</a:p>
          <a:p>
            <a:pPr marL="630238" marR="0" indent="0" algn="just"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9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en-US" sz="19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tittle</a:t>
            </a:r>
            <a:r>
              <a:rPr lang="en-US" sz="19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19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‘CPS%’</a:t>
            </a:r>
            <a:endParaRPr lang="id-ID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9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Himpun</a:t>
            </a:r>
            <a:r>
              <a:rPr lang="en-US" sz="19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bindings</a:t>
            </a:r>
            <a:endParaRPr lang="id-ID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CREATE VIEW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AS</a:t>
            </a:r>
          </a:p>
          <a:p>
            <a:pPr marL="63023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SELECT DISTINCT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FROM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Supp_Course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78E84-7DC4-4E7F-8B53-F9FA441E9955}"/>
              </a:ext>
            </a:extLst>
          </p:cNvPr>
          <p:cNvSpPr txBox="1"/>
          <p:nvPr/>
        </p:nvSpPr>
        <p:spPr>
          <a:xfrm>
            <a:off x="294894" y="399383"/>
            <a:ext cx="4789170" cy="188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c.cid</a:t>
            </a:r>
            <a:endParaRPr lang="en-US" sz="17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</a:t>
            </a:r>
            <a:endParaRPr lang="en-US" sz="17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c.tittle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‘CPS%’ </a:t>
            </a: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7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c.min_enroll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endParaRPr lang="id-ID" sz="17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 (*)</a:t>
            </a:r>
            <a:endParaRPr lang="id-ID" sz="17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endParaRPr lang="id-ID" sz="17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nenroll.cid</a:t>
            </a:r>
            <a:r>
              <a:rPr lang="en-US" sz="17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c.cid</a:t>
            </a:r>
            <a:r>
              <a:rPr lang="en-US" sz="1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17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8C1AD-BE18-4D47-876B-66F3D86C322C}"/>
              </a:ext>
            </a:extLst>
          </p:cNvPr>
          <p:cNvSpPr txBox="1"/>
          <p:nvPr/>
        </p:nvSpPr>
        <p:spPr>
          <a:xfrm>
            <a:off x="276606" y="3429000"/>
            <a:ext cx="6094476" cy="329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subquery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bindings</a:t>
            </a:r>
            <a:endParaRPr lang="id-ID" sz="1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CREATE VIEW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AS</a:t>
            </a:r>
            <a:endParaRPr lang="id-ID" sz="19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SELECT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enroll.cid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, COUNT(*) AS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FROM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WHERE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GROUP BY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UNION</a:t>
            </a:r>
            <a:endParaRPr lang="id-ID" sz="19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SELECT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, 0 AS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FROM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endParaRPr lang="id-ID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WHERE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NOT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</a:p>
          <a:p>
            <a:pPr marL="630238" algn="just">
              <a:lnSpc>
                <a:spcPct val="90000"/>
              </a:lnSpc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	(SELECT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FROM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id-ID" sz="19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DC939-9277-4283-9386-74EF2965767E}"/>
              </a:ext>
            </a:extLst>
          </p:cNvPr>
          <p:cNvSpPr txBox="1"/>
          <p:nvPr/>
        </p:nvSpPr>
        <p:spPr>
          <a:xfrm>
            <a:off x="6664452" y="3393234"/>
            <a:ext cx="5149596" cy="176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outer query</a:t>
            </a:r>
            <a:endParaRPr lang="id-ID" sz="1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select 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supp_course.cid</a:t>
            </a:r>
            <a:endParaRPr lang="id-ID" sz="19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from 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supp_course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, ds</a:t>
            </a:r>
            <a:endParaRPr lang="id-ID" sz="19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where 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supp_course.cid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ds.cid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and 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min_enroll</a:t>
            </a:r>
            <a:r>
              <a:rPr lang="en-US" sz="1900" dirty="0">
                <a:latin typeface="Courier New" panose="02070309020205020404" pitchFamily="49" charset="0"/>
                <a:cs typeface="Times New Roman" panose="02020603050405020304" pitchFamily="18" charset="0"/>
              </a:rPr>
              <a:t> &gt; </a:t>
            </a:r>
            <a:r>
              <a:rPr lang="en-US" sz="19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ds.cnt</a:t>
            </a:r>
            <a:endParaRPr lang="id-ID" sz="19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2F09-8B01-40DA-AD0B-3F6FD7E6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62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Semantic Query Optimization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6165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2FF3-F3EF-4E93-A3F1-C0E0C72B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Query Optimization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B0F8-8B8F-4BD4-B8B1-690EA694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effectLst/>
                <a:latin typeface="Arial" panose="020B0604020202020204" pitchFamily="34" charset="0"/>
              </a:rPr>
              <a:t>Menggunakan</a:t>
            </a:r>
            <a:r>
              <a:rPr lang="en-US" dirty="0">
                <a:effectLst/>
                <a:latin typeface="Arial" panose="020B0604020202020204" pitchFamily="34" charset="0"/>
              </a:rPr>
              <a:t> constraints yang </a:t>
            </a:r>
            <a:r>
              <a:rPr lang="en-US" dirty="0" err="1">
                <a:effectLst/>
                <a:latin typeface="Arial" panose="020B0604020202020204" pitchFamily="34" charset="0"/>
              </a:rPr>
              <a:t>dispesifikasi</a:t>
            </a:r>
            <a:r>
              <a:rPr lang="en-US" dirty="0">
                <a:effectLst/>
                <a:latin typeface="Arial" panose="020B0604020202020204" pitchFamily="34" charset="0"/>
              </a:rPr>
              <a:t> pada database schema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effectLst/>
                <a:latin typeface="Arial" panose="020B0604020202020204" pitchFamily="34" charset="0"/>
              </a:rPr>
              <a:t>Berikut</a:t>
            </a:r>
            <a:r>
              <a:rPr lang="en-US" dirty="0">
                <a:effectLst/>
                <a:latin typeface="Arial" panose="020B0604020202020204" pitchFamily="34" charset="0"/>
              </a:rPr>
              <a:t> salah </a:t>
            </a:r>
            <a:r>
              <a:rPr lang="en-US" dirty="0" err="1">
                <a:effectLst/>
                <a:latin typeface="Arial" panose="020B0604020202020204" pitchFamily="34" charset="0"/>
              </a:rPr>
              <a:t>satu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ilustrasi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SELECT E.LNAME, M.LNAME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FROM EMPLOYEE E,  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WHERE E.SUPERSSN=M.SSN AND E.SALARY&gt;M.SALARY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err="1">
                <a:effectLst/>
                <a:latin typeface="Arial" panose="020B0604020202020204" pitchFamily="34" charset="0"/>
              </a:rPr>
              <a:t>Penjelasan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effectLst/>
                <a:latin typeface="Arial" panose="020B0604020202020204" pitchFamily="34" charset="0"/>
              </a:rPr>
              <a:t>Anggap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terdapat</a:t>
            </a:r>
            <a:r>
              <a:rPr lang="en-US" dirty="0">
                <a:effectLst/>
                <a:latin typeface="Arial" panose="020B0604020202020204" pitchFamily="34" charset="0"/>
              </a:rPr>
              <a:t> constraint pada schema yang </a:t>
            </a:r>
            <a:r>
              <a:rPr lang="en-US" dirty="0" err="1">
                <a:effectLst/>
                <a:latin typeface="Arial" panose="020B0604020202020204" pitchFamily="34" charset="0"/>
              </a:rPr>
              <a:t>menyatakan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bahwa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ada</a:t>
            </a:r>
            <a:r>
              <a:rPr lang="en-US" dirty="0">
                <a:effectLst/>
                <a:latin typeface="Arial" panose="020B0604020202020204" pitchFamily="34" charset="0"/>
              </a:rPr>
              <a:t> employee </a:t>
            </a:r>
            <a:r>
              <a:rPr lang="en-US" dirty="0" err="1">
                <a:effectLst/>
                <a:latin typeface="Arial" panose="020B0604020202020204" pitchFamily="34" charset="0"/>
              </a:rPr>
              <a:t>memperoleh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pendapatan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lebih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supervisornya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>
                <a:effectLst/>
                <a:latin typeface="Arial" panose="020B0604020202020204" pitchFamily="34" charset="0"/>
              </a:rPr>
              <a:t>Optimizer </a:t>
            </a:r>
            <a:r>
              <a:rPr lang="en-US" dirty="0" err="1">
                <a:effectLst/>
                <a:latin typeface="Arial" panose="020B0604020202020204" pitchFamily="34" charset="0"/>
              </a:rPr>
              <a:t>mencek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keberadaan</a:t>
            </a:r>
            <a:r>
              <a:rPr lang="en-US" dirty="0">
                <a:effectLst/>
                <a:latin typeface="Arial" panose="020B0604020202020204" pitchFamily="34" charset="0"/>
              </a:rPr>
              <a:t> constraint </a:t>
            </a:r>
            <a:r>
              <a:rPr lang="en-US" dirty="0" err="1">
                <a:effectLst/>
                <a:latin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maka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perlu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mengeksekusi</a:t>
            </a:r>
            <a:r>
              <a:rPr lang="en-US" dirty="0">
                <a:effectLst/>
                <a:latin typeface="Arial" panose="020B0604020202020204" pitchFamily="34" charset="0"/>
              </a:rPr>
              <a:t> query </a:t>
            </a:r>
            <a:r>
              <a:rPr lang="en-US" dirty="0" err="1">
                <a:effectLst/>
                <a:latin typeface="Arial" panose="020B0604020202020204" pitchFamily="34" charset="0"/>
              </a:rPr>
              <a:t>tsb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karena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sudah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pasti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hasil</a:t>
            </a:r>
            <a:r>
              <a:rPr lang="en-US" dirty="0">
                <a:effectLst/>
                <a:latin typeface="Arial" panose="020B0604020202020204" pitchFamily="34" charset="0"/>
              </a:rPr>
              <a:t> query </a:t>
            </a:r>
            <a:r>
              <a:rPr lang="en-US" dirty="0" err="1">
                <a:effectLst/>
                <a:latin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kosong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526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B4A8AF10-74D5-4684-AF84-0DCCA4AF09B1}"/>
              </a:ext>
            </a:extLst>
          </p:cNvPr>
          <p:cNvGrpSpPr>
            <a:grpSpLocks/>
          </p:cNvGrpSpPr>
          <p:nvPr/>
        </p:nvGrpSpPr>
        <p:grpSpPr bwMode="auto">
          <a:xfrm>
            <a:off x="3023123" y="3791185"/>
            <a:ext cx="2581275" cy="1141411"/>
            <a:chOff x="4648" y="388"/>
            <a:chExt cx="4066" cy="1798"/>
          </a:xfrm>
        </p:grpSpPr>
        <p:sp>
          <p:nvSpPr>
            <p:cNvPr id="5" name="AutoShape 12">
              <a:extLst>
                <a:ext uri="{FF2B5EF4-FFF2-40B4-BE49-F238E27FC236}">
                  <a16:creationId xmlns:a16="http://schemas.microsoft.com/office/drawing/2014/main" id="{D8C70215-6125-44D9-A3CB-05FB673D0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" y="388"/>
              <a:ext cx="120" cy="1798"/>
            </a:xfrm>
            <a:custGeom>
              <a:avLst/>
              <a:gdLst>
                <a:gd name="T0" fmla="+- 0 6698 6578"/>
                <a:gd name="T1" fmla="*/ T0 w 120"/>
                <a:gd name="T2" fmla="+- 0 2067 389"/>
                <a:gd name="T3" fmla="*/ 2067 h 1798"/>
                <a:gd name="T4" fmla="+- 0 6648 6578"/>
                <a:gd name="T5" fmla="*/ T4 w 120"/>
                <a:gd name="T6" fmla="+- 0 2067 389"/>
                <a:gd name="T7" fmla="*/ 2067 h 1798"/>
                <a:gd name="T8" fmla="+- 0 6648 6578"/>
                <a:gd name="T9" fmla="*/ T8 w 120"/>
                <a:gd name="T10" fmla="+- 0 1589 389"/>
                <a:gd name="T11" fmla="*/ 1589 h 1798"/>
                <a:gd name="T12" fmla="+- 0 6628 6578"/>
                <a:gd name="T13" fmla="*/ T12 w 120"/>
                <a:gd name="T14" fmla="+- 0 1589 389"/>
                <a:gd name="T15" fmla="*/ 1589 h 1798"/>
                <a:gd name="T16" fmla="+- 0 6628 6578"/>
                <a:gd name="T17" fmla="*/ T16 w 120"/>
                <a:gd name="T18" fmla="+- 0 2067 389"/>
                <a:gd name="T19" fmla="*/ 2067 h 1798"/>
                <a:gd name="T20" fmla="+- 0 6578 6578"/>
                <a:gd name="T21" fmla="*/ T20 w 120"/>
                <a:gd name="T22" fmla="+- 0 2067 389"/>
                <a:gd name="T23" fmla="*/ 2067 h 1798"/>
                <a:gd name="T24" fmla="+- 0 6638 6578"/>
                <a:gd name="T25" fmla="*/ T24 w 120"/>
                <a:gd name="T26" fmla="+- 0 2187 389"/>
                <a:gd name="T27" fmla="*/ 2187 h 1798"/>
                <a:gd name="T28" fmla="+- 0 6688 6578"/>
                <a:gd name="T29" fmla="*/ T28 w 120"/>
                <a:gd name="T30" fmla="+- 0 2087 389"/>
                <a:gd name="T31" fmla="*/ 2087 h 1798"/>
                <a:gd name="T32" fmla="+- 0 6698 6578"/>
                <a:gd name="T33" fmla="*/ T32 w 120"/>
                <a:gd name="T34" fmla="+- 0 2067 389"/>
                <a:gd name="T35" fmla="*/ 2067 h 1798"/>
                <a:gd name="T36" fmla="+- 0 6698 6578"/>
                <a:gd name="T37" fmla="*/ T36 w 120"/>
                <a:gd name="T38" fmla="+- 0 867 389"/>
                <a:gd name="T39" fmla="*/ 867 h 1798"/>
                <a:gd name="T40" fmla="+- 0 6648 6578"/>
                <a:gd name="T41" fmla="*/ T40 w 120"/>
                <a:gd name="T42" fmla="+- 0 867 389"/>
                <a:gd name="T43" fmla="*/ 867 h 1798"/>
                <a:gd name="T44" fmla="+- 0 6648 6578"/>
                <a:gd name="T45" fmla="*/ T44 w 120"/>
                <a:gd name="T46" fmla="+- 0 389 389"/>
                <a:gd name="T47" fmla="*/ 389 h 1798"/>
                <a:gd name="T48" fmla="+- 0 6628 6578"/>
                <a:gd name="T49" fmla="*/ T48 w 120"/>
                <a:gd name="T50" fmla="+- 0 389 389"/>
                <a:gd name="T51" fmla="*/ 389 h 1798"/>
                <a:gd name="T52" fmla="+- 0 6628 6578"/>
                <a:gd name="T53" fmla="*/ T52 w 120"/>
                <a:gd name="T54" fmla="+- 0 867 389"/>
                <a:gd name="T55" fmla="*/ 867 h 1798"/>
                <a:gd name="T56" fmla="+- 0 6578 6578"/>
                <a:gd name="T57" fmla="*/ T56 w 120"/>
                <a:gd name="T58" fmla="+- 0 867 389"/>
                <a:gd name="T59" fmla="*/ 867 h 1798"/>
                <a:gd name="T60" fmla="+- 0 6638 6578"/>
                <a:gd name="T61" fmla="*/ T60 w 120"/>
                <a:gd name="T62" fmla="+- 0 987 389"/>
                <a:gd name="T63" fmla="*/ 987 h 1798"/>
                <a:gd name="T64" fmla="+- 0 6688 6578"/>
                <a:gd name="T65" fmla="*/ T64 w 120"/>
                <a:gd name="T66" fmla="+- 0 887 389"/>
                <a:gd name="T67" fmla="*/ 887 h 1798"/>
                <a:gd name="T68" fmla="+- 0 6698 6578"/>
                <a:gd name="T69" fmla="*/ T68 w 120"/>
                <a:gd name="T70" fmla="+- 0 867 389"/>
                <a:gd name="T71" fmla="*/ 867 h 17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20" h="1798">
                  <a:moveTo>
                    <a:pt x="120" y="1678"/>
                  </a:moveTo>
                  <a:lnTo>
                    <a:pt x="70" y="1678"/>
                  </a:lnTo>
                  <a:lnTo>
                    <a:pt x="70" y="1200"/>
                  </a:lnTo>
                  <a:lnTo>
                    <a:pt x="50" y="1200"/>
                  </a:lnTo>
                  <a:lnTo>
                    <a:pt x="50" y="1678"/>
                  </a:lnTo>
                  <a:lnTo>
                    <a:pt x="0" y="1678"/>
                  </a:lnTo>
                  <a:lnTo>
                    <a:pt x="60" y="1798"/>
                  </a:lnTo>
                  <a:lnTo>
                    <a:pt x="110" y="1698"/>
                  </a:lnTo>
                  <a:lnTo>
                    <a:pt x="120" y="1678"/>
                  </a:lnTo>
                  <a:moveTo>
                    <a:pt x="120" y="478"/>
                  </a:moveTo>
                  <a:lnTo>
                    <a:pt x="70" y="478"/>
                  </a:lnTo>
                  <a:lnTo>
                    <a:pt x="70" y="0"/>
                  </a:lnTo>
                  <a:lnTo>
                    <a:pt x="50" y="0"/>
                  </a:lnTo>
                  <a:lnTo>
                    <a:pt x="50" y="478"/>
                  </a:lnTo>
                  <a:lnTo>
                    <a:pt x="0" y="478"/>
                  </a:lnTo>
                  <a:lnTo>
                    <a:pt x="60" y="598"/>
                  </a:lnTo>
                  <a:lnTo>
                    <a:pt x="110" y="498"/>
                  </a:lnTo>
                  <a:lnTo>
                    <a:pt x="120" y="4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E76BAFD7-88E6-4772-8975-522A88DFE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" y="938"/>
              <a:ext cx="4066" cy="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5BA05793-86FC-4CCC-B7C7-38E684853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" y="964"/>
              <a:ext cx="3416" cy="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6EAD41C6-17F2-429C-BA55-E04A42073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988"/>
              <a:ext cx="3879" cy="600"/>
            </a:xfrm>
            <a:prstGeom prst="rect">
              <a:avLst/>
            </a:prstGeom>
            <a:solidFill>
              <a:srgbClr val="D2D1BD"/>
            </a:solidFill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id-ID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anose="02040602050305030304" pitchFamily="18" charset="0"/>
                  <a:ea typeface="Arial" panose="020B0604020202020204" pitchFamily="34" charset="0"/>
                </a:rPr>
                <a:t>Query Code Generator</a:t>
              </a:r>
              <a:endParaRPr kumimoji="0" lang="en-US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AutoShape 22">
            <a:extLst>
              <a:ext uri="{FF2B5EF4-FFF2-40B4-BE49-F238E27FC236}">
                <a16:creationId xmlns:a16="http://schemas.microsoft.com/office/drawing/2014/main" id="{DD65610E-CB1B-498E-830B-AF736B452F1C}"/>
              </a:ext>
            </a:extLst>
          </p:cNvPr>
          <p:cNvSpPr>
            <a:spLocks/>
          </p:cNvSpPr>
          <p:nvPr/>
        </p:nvSpPr>
        <p:spPr bwMode="auto">
          <a:xfrm>
            <a:off x="4236047" y="1508879"/>
            <a:ext cx="78984" cy="500174"/>
          </a:xfrm>
          <a:custGeom>
            <a:avLst/>
            <a:gdLst>
              <a:gd name="T0" fmla="+- 0 2104 2054"/>
              <a:gd name="T1" fmla="*/ T0 w 120"/>
              <a:gd name="T2" fmla="+- 0 1678 1200"/>
              <a:gd name="T3" fmla="*/ 1678 h 598"/>
              <a:gd name="T4" fmla="+- 0 2054 2054"/>
              <a:gd name="T5" fmla="*/ T4 w 120"/>
              <a:gd name="T6" fmla="+- 0 1678 1200"/>
              <a:gd name="T7" fmla="*/ 1678 h 598"/>
              <a:gd name="T8" fmla="+- 0 2114 2054"/>
              <a:gd name="T9" fmla="*/ T8 w 120"/>
              <a:gd name="T10" fmla="+- 0 1798 1200"/>
              <a:gd name="T11" fmla="*/ 1798 h 598"/>
              <a:gd name="T12" fmla="+- 0 2164 2054"/>
              <a:gd name="T13" fmla="*/ T12 w 120"/>
              <a:gd name="T14" fmla="+- 0 1698 1200"/>
              <a:gd name="T15" fmla="*/ 1698 h 598"/>
              <a:gd name="T16" fmla="+- 0 2104 2054"/>
              <a:gd name="T17" fmla="*/ T16 w 120"/>
              <a:gd name="T18" fmla="+- 0 1698 1200"/>
              <a:gd name="T19" fmla="*/ 1698 h 598"/>
              <a:gd name="T20" fmla="+- 0 2104 2054"/>
              <a:gd name="T21" fmla="*/ T20 w 120"/>
              <a:gd name="T22" fmla="+- 0 1678 1200"/>
              <a:gd name="T23" fmla="*/ 1678 h 598"/>
              <a:gd name="T24" fmla="+- 0 2124 2054"/>
              <a:gd name="T25" fmla="*/ T24 w 120"/>
              <a:gd name="T26" fmla="+- 0 1200 1200"/>
              <a:gd name="T27" fmla="*/ 1200 h 598"/>
              <a:gd name="T28" fmla="+- 0 2104 2054"/>
              <a:gd name="T29" fmla="*/ T28 w 120"/>
              <a:gd name="T30" fmla="+- 0 1200 1200"/>
              <a:gd name="T31" fmla="*/ 1200 h 598"/>
              <a:gd name="T32" fmla="+- 0 2104 2054"/>
              <a:gd name="T33" fmla="*/ T32 w 120"/>
              <a:gd name="T34" fmla="+- 0 1698 1200"/>
              <a:gd name="T35" fmla="*/ 1698 h 598"/>
              <a:gd name="T36" fmla="+- 0 2124 2054"/>
              <a:gd name="T37" fmla="*/ T36 w 120"/>
              <a:gd name="T38" fmla="+- 0 1698 1200"/>
              <a:gd name="T39" fmla="*/ 1698 h 598"/>
              <a:gd name="T40" fmla="+- 0 2124 2054"/>
              <a:gd name="T41" fmla="*/ T40 w 120"/>
              <a:gd name="T42" fmla="+- 0 1200 1200"/>
              <a:gd name="T43" fmla="*/ 1200 h 598"/>
              <a:gd name="T44" fmla="+- 0 2174 2054"/>
              <a:gd name="T45" fmla="*/ T44 w 120"/>
              <a:gd name="T46" fmla="+- 0 1678 1200"/>
              <a:gd name="T47" fmla="*/ 1678 h 598"/>
              <a:gd name="T48" fmla="+- 0 2124 2054"/>
              <a:gd name="T49" fmla="*/ T48 w 120"/>
              <a:gd name="T50" fmla="+- 0 1678 1200"/>
              <a:gd name="T51" fmla="*/ 1678 h 598"/>
              <a:gd name="T52" fmla="+- 0 2124 2054"/>
              <a:gd name="T53" fmla="*/ T52 w 120"/>
              <a:gd name="T54" fmla="+- 0 1698 1200"/>
              <a:gd name="T55" fmla="*/ 1698 h 598"/>
              <a:gd name="T56" fmla="+- 0 2164 2054"/>
              <a:gd name="T57" fmla="*/ T56 w 120"/>
              <a:gd name="T58" fmla="+- 0 1698 1200"/>
              <a:gd name="T59" fmla="*/ 1698 h 598"/>
              <a:gd name="T60" fmla="+- 0 2174 2054"/>
              <a:gd name="T61" fmla="*/ T60 w 120"/>
              <a:gd name="T62" fmla="+- 0 1678 1200"/>
              <a:gd name="T63" fmla="*/ 1678 h 59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120" h="598">
                <a:moveTo>
                  <a:pt x="50" y="478"/>
                </a:moveTo>
                <a:lnTo>
                  <a:pt x="0" y="478"/>
                </a:lnTo>
                <a:lnTo>
                  <a:pt x="60" y="598"/>
                </a:lnTo>
                <a:lnTo>
                  <a:pt x="110" y="498"/>
                </a:lnTo>
                <a:lnTo>
                  <a:pt x="50" y="498"/>
                </a:lnTo>
                <a:lnTo>
                  <a:pt x="50" y="478"/>
                </a:lnTo>
                <a:close/>
                <a:moveTo>
                  <a:pt x="70" y="0"/>
                </a:moveTo>
                <a:lnTo>
                  <a:pt x="50" y="0"/>
                </a:lnTo>
                <a:lnTo>
                  <a:pt x="50" y="498"/>
                </a:lnTo>
                <a:lnTo>
                  <a:pt x="70" y="498"/>
                </a:lnTo>
                <a:lnTo>
                  <a:pt x="70" y="0"/>
                </a:lnTo>
                <a:close/>
                <a:moveTo>
                  <a:pt x="120" y="478"/>
                </a:moveTo>
                <a:lnTo>
                  <a:pt x="70" y="478"/>
                </a:lnTo>
                <a:lnTo>
                  <a:pt x="70" y="498"/>
                </a:lnTo>
                <a:lnTo>
                  <a:pt x="110" y="498"/>
                </a:lnTo>
                <a:lnTo>
                  <a:pt x="120" y="4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10" name="AutoShape 21">
            <a:extLst>
              <a:ext uri="{FF2B5EF4-FFF2-40B4-BE49-F238E27FC236}">
                <a16:creationId xmlns:a16="http://schemas.microsoft.com/office/drawing/2014/main" id="{846DB72F-3C98-4506-84D2-9714F43974CF}"/>
              </a:ext>
            </a:extLst>
          </p:cNvPr>
          <p:cNvSpPr>
            <a:spLocks/>
          </p:cNvSpPr>
          <p:nvPr/>
        </p:nvSpPr>
        <p:spPr bwMode="auto">
          <a:xfrm>
            <a:off x="4236047" y="459464"/>
            <a:ext cx="78984" cy="500174"/>
          </a:xfrm>
          <a:custGeom>
            <a:avLst/>
            <a:gdLst>
              <a:gd name="T0" fmla="+- 0 2104 2054"/>
              <a:gd name="T1" fmla="*/ T0 w 120"/>
              <a:gd name="T2" fmla="*/ 478 h 598"/>
              <a:gd name="T3" fmla="+- 0 2054 2054"/>
              <a:gd name="T4" fmla="*/ T3 w 120"/>
              <a:gd name="T5" fmla="*/ 478 h 598"/>
              <a:gd name="T6" fmla="+- 0 2114 2054"/>
              <a:gd name="T7" fmla="*/ T6 w 120"/>
              <a:gd name="T8" fmla="*/ 598 h 598"/>
              <a:gd name="T9" fmla="+- 0 2164 2054"/>
              <a:gd name="T10" fmla="*/ T9 w 120"/>
              <a:gd name="T11" fmla="*/ 498 h 598"/>
              <a:gd name="T12" fmla="+- 0 2104 2054"/>
              <a:gd name="T13" fmla="*/ T12 w 120"/>
              <a:gd name="T14" fmla="*/ 498 h 598"/>
              <a:gd name="T15" fmla="+- 0 2104 2054"/>
              <a:gd name="T16" fmla="*/ T15 w 120"/>
              <a:gd name="T17" fmla="*/ 478 h 598"/>
              <a:gd name="T18" fmla="+- 0 2124 2054"/>
              <a:gd name="T19" fmla="*/ T18 w 120"/>
              <a:gd name="T20" fmla="*/ 0 h 598"/>
              <a:gd name="T21" fmla="+- 0 2104 2054"/>
              <a:gd name="T22" fmla="*/ T21 w 120"/>
              <a:gd name="T23" fmla="*/ 0 h 598"/>
              <a:gd name="T24" fmla="+- 0 2104 2054"/>
              <a:gd name="T25" fmla="*/ T24 w 120"/>
              <a:gd name="T26" fmla="*/ 498 h 598"/>
              <a:gd name="T27" fmla="+- 0 2124 2054"/>
              <a:gd name="T28" fmla="*/ T27 w 120"/>
              <a:gd name="T29" fmla="*/ 498 h 598"/>
              <a:gd name="T30" fmla="+- 0 2124 2054"/>
              <a:gd name="T31" fmla="*/ T30 w 120"/>
              <a:gd name="T32" fmla="*/ 0 h 598"/>
              <a:gd name="T33" fmla="+- 0 2174 2054"/>
              <a:gd name="T34" fmla="*/ T33 w 120"/>
              <a:gd name="T35" fmla="*/ 478 h 598"/>
              <a:gd name="T36" fmla="+- 0 2124 2054"/>
              <a:gd name="T37" fmla="*/ T36 w 120"/>
              <a:gd name="T38" fmla="*/ 478 h 598"/>
              <a:gd name="T39" fmla="+- 0 2124 2054"/>
              <a:gd name="T40" fmla="*/ T39 w 120"/>
              <a:gd name="T41" fmla="*/ 498 h 598"/>
              <a:gd name="T42" fmla="+- 0 2164 2054"/>
              <a:gd name="T43" fmla="*/ T42 w 120"/>
              <a:gd name="T44" fmla="*/ 498 h 598"/>
              <a:gd name="T45" fmla="+- 0 2174 2054"/>
              <a:gd name="T46" fmla="*/ T45 w 120"/>
              <a:gd name="T47" fmla="*/ 478 h 598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</a:cxnLst>
            <a:rect l="0" t="0" r="r" b="b"/>
            <a:pathLst>
              <a:path w="120" h="598">
                <a:moveTo>
                  <a:pt x="50" y="478"/>
                </a:moveTo>
                <a:lnTo>
                  <a:pt x="0" y="478"/>
                </a:lnTo>
                <a:lnTo>
                  <a:pt x="60" y="598"/>
                </a:lnTo>
                <a:lnTo>
                  <a:pt x="110" y="498"/>
                </a:lnTo>
                <a:lnTo>
                  <a:pt x="50" y="498"/>
                </a:lnTo>
                <a:lnTo>
                  <a:pt x="50" y="478"/>
                </a:lnTo>
                <a:close/>
                <a:moveTo>
                  <a:pt x="70" y="0"/>
                </a:moveTo>
                <a:lnTo>
                  <a:pt x="50" y="0"/>
                </a:lnTo>
                <a:lnTo>
                  <a:pt x="50" y="498"/>
                </a:lnTo>
                <a:lnTo>
                  <a:pt x="70" y="498"/>
                </a:lnTo>
                <a:lnTo>
                  <a:pt x="70" y="0"/>
                </a:lnTo>
                <a:close/>
                <a:moveTo>
                  <a:pt x="120" y="478"/>
                </a:moveTo>
                <a:lnTo>
                  <a:pt x="70" y="478"/>
                </a:lnTo>
                <a:lnTo>
                  <a:pt x="70" y="498"/>
                </a:lnTo>
                <a:lnTo>
                  <a:pt x="110" y="498"/>
                </a:lnTo>
                <a:lnTo>
                  <a:pt x="120" y="4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814B7C92-2DA6-4714-891B-AE5BEAA6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282" y="952167"/>
            <a:ext cx="2553173" cy="501847"/>
          </a:xfrm>
          <a:prstGeom prst="rect">
            <a:avLst/>
          </a:prstGeom>
          <a:solidFill>
            <a:srgbClr val="D2D1BD"/>
          </a:solidFill>
          <a:ln w="12192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Query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Decomposition &amp; Translation</a:t>
            </a:r>
            <a:endParaRPr kumimoji="0" lang="en-US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B7532F0F-5FA7-4B2B-B869-BCA69C80E27D}"/>
              </a:ext>
            </a:extLst>
          </p:cNvPr>
          <p:cNvSpPr>
            <a:spLocks/>
          </p:cNvSpPr>
          <p:nvPr/>
        </p:nvSpPr>
        <p:spPr bwMode="auto">
          <a:xfrm>
            <a:off x="4249007" y="3086490"/>
            <a:ext cx="76181" cy="379624"/>
          </a:xfrm>
          <a:custGeom>
            <a:avLst/>
            <a:gdLst>
              <a:gd name="T0" fmla="+- 0 1980 1930"/>
              <a:gd name="T1" fmla="*/ T0 w 120"/>
              <a:gd name="T2" fmla="+- 0 1678 1200"/>
              <a:gd name="T3" fmla="*/ 1678 h 598"/>
              <a:gd name="T4" fmla="+- 0 1930 1930"/>
              <a:gd name="T5" fmla="*/ T4 w 120"/>
              <a:gd name="T6" fmla="+- 0 1678 1200"/>
              <a:gd name="T7" fmla="*/ 1678 h 598"/>
              <a:gd name="T8" fmla="+- 0 1990 1930"/>
              <a:gd name="T9" fmla="*/ T8 w 120"/>
              <a:gd name="T10" fmla="+- 0 1798 1200"/>
              <a:gd name="T11" fmla="*/ 1798 h 598"/>
              <a:gd name="T12" fmla="+- 0 2040 1930"/>
              <a:gd name="T13" fmla="*/ T12 w 120"/>
              <a:gd name="T14" fmla="+- 0 1698 1200"/>
              <a:gd name="T15" fmla="*/ 1698 h 598"/>
              <a:gd name="T16" fmla="+- 0 1980 1930"/>
              <a:gd name="T17" fmla="*/ T16 w 120"/>
              <a:gd name="T18" fmla="+- 0 1698 1200"/>
              <a:gd name="T19" fmla="*/ 1698 h 598"/>
              <a:gd name="T20" fmla="+- 0 1980 1930"/>
              <a:gd name="T21" fmla="*/ T20 w 120"/>
              <a:gd name="T22" fmla="+- 0 1678 1200"/>
              <a:gd name="T23" fmla="*/ 1678 h 598"/>
              <a:gd name="T24" fmla="+- 0 2000 1930"/>
              <a:gd name="T25" fmla="*/ T24 w 120"/>
              <a:gd name="T26" fmla="+- 0 1200 1200"/>
              <a:gd name="T27" fmla="*/ 1200 h 598"/>
              <a:gd name="T28" fmla="+- 0 1980 1930"/>
              <a:gd name="T29" fmla="*/ T28 w 120"/>
              <a:gd name="T30" fmla="+- 0 1200 1200"/>
              <a:gd name="T31" fmla="*/ 1200 h 598"/>
              <a:gd name="T32" fmla="+- 0 1980 1930"/>
              <a:gd name="T33" fmla="*/ T32 w 120"/>
              <a:gd name="T34" fmla="+- 0 1698 1200"/>
              <a:gd name="T35" fmla="*/ 1698 h 598"/>
              <a:gd name="T36" fmla="+- 0 2000 1930"/>
              <a:gd name="T37" fmla="*/ T36 w 120"/>
              <a:gd name="T38" fmla="+- 0 1698 1200"/>
              <a:gd name="T39" fmla="*/ 1698 h 598"/>
              <a:gd name="T40" fmla="+- 0 2000 1930"/>
              <a:gd name="T41" fmla="*/ T40 w 120"/>
              <a:gd name="T42" fmla="+- 0 1200 1200"/>
              <a:gd name="T43" fmla="*/ 1200 h 598"/>
              <a:gd name="T44" fmla="+- 0 2050 1930"/>
              <a:gd name="T45" fmla="*/ T44 w 120"/>
              <a:gd name="T46" fmla="+- 0 1678 1200"/>
              <a:gd name="T47" fmla="*/ 1678 h 598"/>
              <a:gd name="T48" fmla="+- 0 2000 1930"/>
              <a:gd name="T49" fmla="*/ T48 w 120"/>
              <a:gd name="T50" fmla="+- 0 1678 1200"/>
              <a:gd name="T51" fmla="*/ 1678 h 598"/>
              <a:gd name="T52" fmla="+- 0 2000 1930"/>
              <a:gd name="T53" fmla="*/ T52 w 120"/>
              <a:gd name="T54" fmla="+- 0 1698 1200"/>
              <a:gd name="T55" fmla="*/ 1698 h 598"/>
              <a:gd name="T56" fmla="+- 0 2040 1930"/>
              <a:gd name="T57" fmla="*/ T56 w 120"/>
              <a:gd name="T58" fmla="+- 0 1698 1200"/>
              <a:gd name="T59" fmla="*/ 1698 h 598"/>
              <a:gd name="T60" fmla="+- 0 2050 1930"/>
              <a:gd name="T61" fmla="*/ T60 w 120"/>
              <a:gd name="T62" fmla="+- 0 1678 1200"/>
              <a:gd name="T63" fmla="*/ 1678 h 59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</a:cxnLst>
            <a:rect l="0" t="0" r="r" b="b"/>
            <a:pathLst>
              <a:path w="120" h="598">
                <a:moveTo>
                  <a:pt x="50" y="478"/>
                </a:moveTo>
                <a:lnTo>
                  <a:pt x="0" y="478"/>
                </a:lnTo>
                <a:lnTo>
                  <a:pt x="60" y="598"/>
                </a:lnTo>
                <a:lnTo>
                  <a:pt x="110" y="498"/>
                </a:lnTo>
                <a:lnTo>
                  <a:pt x="50" y="498"/>
                </a:lnTo>
                <a:lnTo>
                  <a:pt x="50" y="478"/>
                </a:lnTo>
                <a:close/>
                <a:moveTo>
                  <a:pt x="70" y="0"/>
                </a:moveTo>
                <a:lnTo>
                  <a:pt x="50" y="0"/>
                </a:lnTo>
                <a:lnTo>
                  <a:pt x="50" y="498"/>
                </a:lnTo>
                <a:lnTo>
                  <a:pt x="70" y="498"/>
                </a:lnTo>
                <a:lnTo>
                  <a:pt x="70" y="0"/>
                </a:lnTo>
                <a:close/>
                <a:moveTo>
                  <a:pt x="120" y="478"/>
                </a:moveTo>
                <a:lnTo>
                  <a:pt x="70" y="478"/>
                </a:lnTo>
                <a:lnTo>
                  <a:pt x="70" y="498"/>
                </a:lnTo>
                <a:lnTo>
                  <a:pt x="110" y="498"/>
                </a:lnTo>
                <a:lnTo>
                  <a:pt x="120" y="4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C531E4C2-F29B-477D-A2CE-56A6B81A8B2A}"/>
              </a:ext>
            </a:extLst>
          </p:cNvPr>
          <p:cNvSpPr>
            <a:spLocks/>
          </p:cNvSpPr>
          <p:nvPr/>
        </p:nvSpPr>
        <p:spPr bwMode="auto">
          <a:xfrm>
            <a:off x="4249007" y="2324702"/>
            <a:ext cx="76181" cy="379624"/>
          </a:xfrm>
          <a:custGeom>
            <a:avLst/>
            <a:gdLst>
              <a:gd name="T0" fmla="+- 0 1980 1930"/>
              <a:gd name="T1" fmla="*/ T0 w 120"/>
              <a:gd name="T2" fmla="*/ 478 h 598"/>
              <a:gd name="T3" fmla="+- 0 1930 1930"/>
              <a:gd name="T4" fmla="*/ T3 w 120"/>
              <a:gd name="T5" fmla="*/ 478 h 598"/>
              <a:gd name="T6" fmla="+- 0 1990 1930"/>
              <a:gd name="T7" fmla="*/ T6 w 120"/>
              <a:gd name="T8" fmla="*/ 598 h 598"/>
              <a:gd name="T9" fmla="+- 0 2040 1930"/>
              <a:gd name="T10" fmla="*/ T9 w 120"/>
              <a:gd name="T11" fmla="*/ 498 h 598"/>
              <a:gd name="T12" fmla="+- 0 1980 1930"/>
              <a:gd name="T13" fmla="*/ T12 w 120"/>
              <a:gd name="T14" fmla="*/ 498 h 598"/>
              <a:gd name="T15" fmla="+- 0 1980 1930"/>
              <a:gd name="T16" fmla="*/ T15 w 120"/>
              <a:gd name="T17" fmla="*/ 478 h 598"/>
              <a:gd name="T18" fmla="+- 0 2000 1930"/>
              <a:gd name="T19" fmla="*/ T18 w 120"/>
              <a:gd name="T20" fmla="*/ 0 h 598"/>
              <a:gd name="T21" fmla="+- 0 1980 1930"/>
              <a:gd name="T22" fmla="*/ T21 w 120"/>
              <a:gd name="T23" fmla="*/ 0 h 598"/>
              <a:gd name="T24" fmla="+- 0 1980 1930"/>
              <a:gd name="T25" fmla="*/ T24 w 120"/>
              <a:gd name="T26" fmla="*/ 498 h 598"/>
              <a:gd name="T27" fmla="+- 0 2000 1930"/>
              <a:gd name="T28" fmla="*/ T27 w 120"/>
              <a:gd name="T29" fmla="*/ 498 h 598"/>
              <a:gd name="T30" fmla="+- 0 2000 1930"/>
              <a:gd name="T31" fmla="*/ T30 w 120"/>
              <a:gd name="T32" fmla="*/ 0 h 598"/>
              <a:gd name="T33" fmla="+- 0 2050 1930"/>
              <a:gd name="T34" fmla="*/ T33 w 120"/>
              <a:gd name="T35" fmla="*/ 478 h 598"/>
              <a:gd name="T36" fmla="+- 0 2000 1930"/>
              <a:gd name="T37" fmla="*/ T36 w 120"/>
              <a:gd name="T38" fmla="*/ 478 h 598"/>
              <a:gd name="T39" fmla="+- 0 2000 1930"/>
              <a:gd name="T40" fmla="*/ T39 w 120"/>
              <a:gd name="T41" fmla="*/ 498 h 598"/>
              <a:gd name="T42" fmla="+- 0 2040 1930"/>
              <a:gd name="T43" fmla="*/ T42 w 120"/>
              <a:gd name="T44" fmla="*/ 498 h 598"/>
              <a:gd name="T45" fmla="+- 0 2050 1930"/>
              <a:gd name="T46" fmla="*/ T45 w 120"/>
              <a:gd name="T47" fmla="*/ 478 h 598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</a:cxnLst>
            <a:rect l="0" t="0" r="r" b="b"/>
            <a:pathLst>
              <a:path w="120" h="598">
                <a:moveTo>
                  <a:pt x="50" y="478"/>
                </a:moveTo>
                <a:lnTo>
                  <a:pt x="0" y="478"/>
                </a:lnTo>
                <a:lnTo>
                  <a:pt x="60" y="598"/>
                </a:lnTo>
                <a:lnTo>
                  <a:pt x="110" y="498"/>
                </a:lnTo>
                <a:lnTo>
                  <a:pt x="50" y="498"/>
                </a:lnTo>
                <a:lnTo>
                  <a:pt x="50" y="478"/>
                </a:lnTo>
                <a:close/>
                <a:moveTo>
                  <a:pt x="70" y="0"/>
                </a:moveTo>
                <a:lnTo>
                  <a:pt x="50" y="0"/>
                </a:lnTo>
                <a:lnTo>
                  <a:pt x="50" y="498"/>
                </a:lnTo>
                <a:lnTo>
                  <a:pt x="70" y="498"/>
                </a:lnTo>
                <a:lnTo>
                  <a:pt x="70" y="0"/>
                </a:lnTo>
                <a:close/>
                <a:moveTo>
                  <a:pt x="120" y="478"/>
                </a:moveTo>
                <a:lnTo>
                  <a:pt x="70" y="478"/>
                </a:lnTo>
                <a:lnTo>
                  <a:pt x="70" y="498"/>
                </a:lnTo>
                <a:lnTo>
                  <a:pt x="110" y="498"/>
                </a:lnTo>
                <a:lnTo>
                  <a:pt x="120" y="4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84129205-7345-4917-BB6D-A2D81E60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14" y="2690360"/>
            <a:ext cx="1973095" cy="4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C408E4DC-EC8B-495B-9216-0C5E6D2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135" y="2705596"/>
            <a:ext cx="2462559" cy="380894"/>
          </a:xfrm>
          <a:prstGeom prst="rect">
            <a:avLst/>
          </a:prstGeom>
          <a:solidFill>
            <a:srgbClr val="D2D1BD"/>
          </a:solidFill>
          <a:ln w="12192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Query Optimization</a:t>
            </a:r>
            <a:endParaRPr kumimoji="0" lang="en-US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0FC46CDC-785C-4A81-85A5-F681DBFC0097}"/>
              </a:ext>
            </a:extLst>
          </p:cNvPr>
          <p:cNvGrpSpPr>
            <a:grpSpLocks/>
          </p:cNvGrpSpPr>
          <p:nvPr/>
        </p:nvGrpSpPr>
        <p:grpSpPr bwMode="auto">
          <a:xfrm>
            <a:off x="3012875" y="5282059"/>
            <a:ext cx="2581275" cy="1141413"/>
            <a:chOff x="0" y="0"/>
            <a:chExt cx="4066" cy="1798"/>
          </a:xfrm>
        </p:grpSpPr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A2FF574B-4000-4A4C-9ADE-8984104FF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1200"/>
              <a:ext cx="120" cy="598"/>
            </a:xfrm>
            <a:custGeom>
              <a:avLst/>
              <a:gdLst>
                <a:gd name="T0" fmla="+- 0 1980 1930"/>
                <a:gd name="T1" fmla="*/ T0 w 120"/>
                <a:gd name="T2" fmla="+- 0 1678 1200"/>
                <a:gd name="T3" fmla="*/ 1678 h 598"/>
                <a:gd name="T4" fmla="+- 0 1930 1930"/>
                <a:gd name="T5" fmla="*/ T4 w 120"/>
                <a:gd name="T6" fmla="+- 0 1678 1200"/>
                <a:gd name="T7" fmla="*/ 1678 h 598"/>
                <a:gd name="T8" fmla="+- 0 1990 1930"/>
                <a:gd name="T9" fmla="*/ T8 w 120"/>
                <a:gd name="T10" fmla="+- 0 1798 1200"/>
                <a:gd name="T11" fmla="*/ 1798 h 598"/>
                <a:gd name="T12" fmla="+- 0 2040 1930"/>
                <a:gd name="T13" fmla="*/ T12 w 120"/>
                <a:gd name="T14" fmla="+- 0 1698 1200"/>
                <a:gd name="T15" fmla="*/ 1698 h 598"/>
                <a:gd name="T16" fmla="+- 0 1980 1930"/>
                <a:gd name="T17" fmla="*/ T16 w 120"/>
                <a:gd name="T18" fmla="+- 0 1698 1200"/>
                <a:gd name="T19" fmla="*/ 1698 h 598"/>
                <a:gd name="T20" fmla="+- 0 1980 1930"/>
                <a:gd name="T21" fmla="*/ T20 w 120"/>
                <a:gd name="T22" fmla="+- 0 1678 1200"/>
                <a:gd name="T23" fmla="*/ 1678 h 598"/>
                <a:gd name="T24" fmla="+- 0 2000 1930"/>
                <a:gd name="T25" fmla="*/ T24 w 120"/>
                <a:gd name="T26" fmla="+- 0 1200 1200"/>
                <a:gd name="T27" fmla="*/ 1200 h 598"/>
                <a:gd name="T28" fmla="+- 0 1980 1930"/>
                <a:gd name="T29" fmla="*/ T28 w 120"/>
                <a:gd name="T30" fmla="+- 0 1200 1200"/>
                <a:gd name="T31" fmla="*/ 1200 h 598"/>
                <a:gd name="T32" fmla="+- 0 1980 1930"/>
                <a:gd name="T33" fmla="*/ T32 w 120"/>
                <a:gd name="T34" fmla="+- 0 1698 1200"/>
                <a:gd name="T35" fmla="*/ 1698 h 598"/>
                <a:gd name="T36" fmla="+- 0 2000 1930"/>
                <a:gd name="T37" fmla="*/ T36 w 120"/>
                <a:gd name="T38" fmla="+- 0 1698 1200"/>
                <a:gd name="T39" fmla="*/ 1698 h 598"/>
                <a:gd name="T40" fmla="+- 0 2000 1930"/>
                <a:gd name="T41" fmla="*/ T40 w 120"/>
                <a:gd name="T42" fmla="+- 0 1200 1200"/>
                <a:gd name="T43" fmla="*/ 1200 h 598"/>
                <a:gd name="T44" fmla="+- 0 2050 1930"/>
                <a:gd name="T45" fmla="*/ T44 w 120"/>
                <a:gd name="T46" fmla="+- 0 1678 1200"/>
                <a:gd name="T47" fmla="*/ 1678 h 598"/>
                <a:gd name="T48" fmla="+- 0 2000 1930"/>
                <a:gd name="T49" fmla="*/ T48 w 120"/>
                <a:gd name="T50" fmla="+- 0 1678 1200"/>
                <a:gd name="T51" fmla="*/ 1678 h 598"/>
                <a:gd name="T52" fmla="+- 0 2000 1930"/>
                <a:gd name="T53" fmla="*/ T52 w 120"/>
                <a:gd name="T54" fmla="+- 0 1698 1200"/>
                <a:gd name="T55" fmla="*/ 1698 h 598"/>
                <a:gd name="T56" fmla="+- 0 2040 1930"/>
                <a:gd name="T57" fmla="*/ T56 w 120"/>
                <a:gd name="T58" fmla="+- 0 1698 1200"/>
                <a:gd name="T59" fmla="*/ 1698 h 598"/>
                <a:gd name="T60" fmla="+- 0 2050 1930"/>
                <a:gd name="T61" fmla="*/ T60 w 120"/>
                <a:gd name="T62" fmla="+- 0 1678 1200"/>
                <a:gd name="T63" fmla="*/ 1678 h 5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20" h="598">
                  <a:moveTo>
                    <a:pt x="50" y="478"/>
                  </a:moveTo>
                  <a:lnTo>
                    <a:pt x="0" y="478"/>
                  </a:lnTo>
                  <a:lnTo>
                    <a:pt x="60" y="598"/>
                  </a:lnTo>
                  <a:lnTo>
                    <a:pt x="110" y="498"/>
                  </a:lnTo>
                  <a:lnTo>
                    <a:pt x="50" y="498"/>
                  </a:lnTo>
                  <a:lnTo>
                    <a:pt x="50" y="478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498"/>
                  </a:lnTo>
                  <a:lnTo>
                    <a:pt x="70" y="498"/>
                  </a:lnTo>
                  <a:lnTo>
                    <a:pt x="70" y="0"/>
                  </a:lnTo>
                  <a:close/>
                  <a:moveTo>
                    <a:pt x="120" y="478"/>
                  </a:moveTo>
                  <a:lnTo>
                    <a:pt x="70" y="478"/>
                  </a:lnTo>
                  <a:lnTo>
                    <a:pt x="70" y="498"/>
                  </a:lnTo>
                  <a:lnTo>
                    <a:pt x="110" y="498"/>
                  </a:lnTo>
                  <a:lnTo>
                    <a:pt x="120" y="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2844A8E7-2BD6-469C-9D72-47BA85B5F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0"/>
              <a:ext cx="120" cy="598"/>
            </a:xfrm>
            <a:custGeom>
              <a:avLst/>
              <a:gdLst>
                <a:gd name="T0" fmla="+- 0 1980 1930"/>
                <a:gd name="T1" fmla="*/ T0 w 120"/>
                <a:gd name="T2" fmla="*/ 478 h 598"/>
                <a:gd name="T3" fmla="+- 0 1930 1930"/>
                <a:gd name="T4" fmla="*/ T3 w 120"/>
                <a:gd name="T5" fmla="*/ 478 h 598"/>
                <a:gd name="T6" fmla="+- 0 1990 1930"/>
                <a:gd name="T7" fmla="*/ T6 w 120"/>
                <a:gd name="T8" fmla="*/ 598 h 598"/>
                <a:gd name="T9" fmla="+- 0 2040 1930"/>
                <a:gd name="T10" fmla="*/ T9 w 120"/>
                <a:gd name="T11" fmla="*/ 498 h 598"/>
                <a:gd name="T12" fmla="+- 0 1980 1930"/>
                <a:gd name="T13" fmla="*/ T12 w 120"/>
                <a:gd name="T14" fmla="*/ 498 h 598"/>
                <a:gd name="T15" fmla="+- 0 1980 1930"/>
                <a:gd name="T16" fmla="*/ T15 w 120"/>
                <a:gd name="T17" fmla="*/ 478 h 598"/>
                <a:gd name="T18" fmla="+- 0 2000 1930"/>
                <a:gd name="T19" fmla="*/ T18 w 120"/>
                <a:gd name="T20" fmla="*/ 0 h 598"/>
                <a:gd name="T21" fmla="+- 0 1980 1930"/>
                <a:gd name="T22" fmla="*/ T21 w 120"/>
                <a:gd name="T23" fmla="*/ 0 h 598"/>
                <a:gd name="T24" fmla="+- 0 1980 1930"/>
                <a:gd name="T25" fmla="*/ T24 w 120"/>
                <a:gd name="T26" fmla="*/ 498 h 598"/>
                <a:gd name="T27" fmla="+- 0 2000 1930"/>
                <a:gd name="T28" fmla="*/ T27 w 120"/>
                <a:gd name="T29" fmla="*/ 498 h 598"/>
                <a:gd name="T30" fmla="+- 0 2000 1930"/>
                <a:gd name="T31" fmla="*/ T30 w 120"/>
                <a:gd name="T32" fmla="*/ 0 h 598"/>
                <a:gd name="T33" fmla="+- 0 2050 1930"/>
                <a:gd name="T34" fmla="*/ T33 w 120"/>
                <a:gd name="T35" fmla="*/ 478 h 598"/>
                <a:gd name="T36" fmla="+- 0 2000 1930"/>
                <a:gd name="T37" fmla="*/ T36 w 120"/>
                <a:gd name="T38" fmla="*/ 478 h 598"/>
                <a:gd name="T39" fmla="+- 0 2000 1930"/>
                <a:gd name="T40" fmla="*/ T39 w 120"/>
                <a:gd name="T41" fmla="*/ 498 h 598"/>
                <a:gd name="T42" fmla="+- 0 2040 1930"/>
                <a:gd name="T43" fmla="*/ T42 w 120"/>
                <a:gd name="T44" fmla="*/ 498 h 598"/>
                <a:gd name="T45" fmla="+- 0 2050 1930"/>
                <a:gd name="T46" fmla="*/ T45 w 120"/>
                <a:gd name="T47" fmla="*/ 478 h 598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</a:cxnLst>
              <a:rect l="0" t="0" r="r" b="b"/>
              <a:pathLst>
                <a:path w="120" h="598">
                  <a:moveTo>
                    <a:pt x="50" y="478"/>
                  </a:moveTo>
                  <a:lnTo>
                    <a:pt x="0" y="478"/>
                  </a:lnTo>
                  <a:lnTo>
                    <a:pt x="60" y="598"/>
                  </a:lnTo>
                  <a:lnTo>
                    <a:pt x="110" y="498"/>
                  </a:lnTo>
                  <a:lnTo>
                    <a:pt x="50" y="498"/>
                  </a:lnTo>
                  <a:lnTo>
                    <a:pt x="50" y="478"/>
                  </a:lnTo>
                  <a:close/>
                  <a:moveTo>
                    <a:pt x="70" y="0"/>
                  </a:moveTo>
                  <a:lnTo>
                    <a:pt x="50" y="0"/>
                  </a:lnTo>
                  <a:lnTo>
                    <a:pt x="50" y="498"/>
                  </a:lnTo>
                  <a:lnTo>
                    <a:pt x="70" y="498"/>
                  </a:lnTo>
                  <a:lnTo>
                    <a:pt x="70" y="0"/>
                  </a:lnTo>
                  <a:close/>
                  <a:moveTo>
                    <a:pt x="120" y="478"/>
                  </a:moveTo>
                  <a:lnTo>
                    <a:pt x="70" y="478"/>
                  </a:lnTo>
                  <a:lnTo>
                    <a:pt x="70" y="498"/>
                  </a:lnTo>
                  <a:lnTo>
                    <a:pt x="110" y="498"/>
                  </a:lnTo>
                  <a:lnTo>
                    <a:pt x="120" y="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79E600A3-0FAE-4FDE-A145-99142F0F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9"/>
              <a:ext cx="4066" cy="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B2487FD-9B43-4367-BAA1-ADB099F1C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576"/>
              <a:ext cx="2912" cy="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B063BCDD-DF1A-48DD-8E21-4C0F019D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" y="600"/>
              <a:ext cx="3879" cy="600"/>
            </a:xfrm>
            <a:prstGeom prst="rect">
              <a:avLst/>
            </a:prstGeom>
            <a:solidFill>
              <a:srgbClr val="D2D1BD"/>
            </a:solidFill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id-ID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anose="02040602050305030304" pitchFamily="18" charset="0"/>
                  <a:ea typeface="Arial" panose="020B0604020202020204" pitchFamily="34" charset="0"/>
                </a:rPr>
                <a:t>Runtime Processor</a:t>
              </a:r>
              <a:endParaRPr kumimoji="0" lang="en-US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Text Box 26">
            <a:extLst>
              <a:ext uri="{FF2B5EF4-FFF2-40B4-BE49-F238E27FC236}">
                <a16:creationId xmlns:a16="http://schemas.microsoft.com/office/drawing/2014/main" id="{D2382F66-9D39-43E9-9834-978F73AA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6911975"/>
            <a:ext cx="3667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400" b="1" i="0" u="none" strike="noStrike" cap="none" normalizeH="0" baseline="0">
                <a:ln>
                  <a:noFill/>
                </a:ln>
                <a:solidFill>
                  <a:srgbClr val="D128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endParaRPr kumimoji="0" lang="en-US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47D6079B-60B6-4D1B-96DE-A376CEF3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1" y="107102"/>
            <a:ext cx="2194856" cy="75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7534" tIns="65067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500" b="0" i="0" strike="noStrike" cap="none" normalizeH="0" baseline="0" dirty="0">
                <a:ln>
                  <a:noFill/>
                </a:ln>
                <a:solidFill>
                  <a:srgbClr val="D1282D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QUERY PROCESSING METHODOLOGY</a:t>
            </a:r>
            <a:endParaRPr kumimoji="0" lang="en-US" altLang="id-ID" sz="15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B9772E7C-5402-418E-9316-6797F268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148" y="204922"/>
            <a:ext cx="12827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2425" algn="l"/>
              </a:tabLst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Query in SQL</a:t>
            </a: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C98E05CD-B00F-405D-B841-F86CBDB8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40" y="1949718"/>
            <a:ext cx="14934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Algebraic Query</a:t>
            </a: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37">
            <a:extLst>
              <a:ext uri="{FF2B5EF4-FFF2-40B4-BE49-F238E27FC236}">
                <a16:creationId xmlns:a16="http://schemas.microsoft.com/office/drawing/2014/main" id="{55DDA430-3502-4364-92B3-0BF3D930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38" y="2740025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" name="Rectangle 39">
            <a:extLst>
              <a:ext uri="{FF2B5EF4-FFF2-40B4-BE49-F238E27FC236}">
                <a16:creationId xmlns:a16="http://schemas.microsoft.com/office/drawing/2014/main" id="{F0E194F1-F5F1-4F62-88F8-610A0BAE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897" y="4915949"/>
            <a:ext cx="19639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Arial" panose="020B0604020202020204" pitchFamily="34" charset="0"/>
              </a:rPr>
              <a:t>Code to execute query</a:t>
            </a: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9C6BF-92A2-495B-A6DD-D01CD183AB65}"/>
              </a:ext>
            </a:extLst>
          </p:cNvPr>
          <p:cNvSpPr txBox="1"/>
          <p:nvPr/>
        </p:nvSpPr>
        <p:spPr>
          <a:xfrm>
            <a:off x="5895715" y="2596109"/>
            <a:ext cx="41885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352425" algn="l"/>
              </a:tabLst>
              <a:defRPr/>
            </a:pPr>
            <a:r>
              <a:rPr kumimoji="0" lang="en-US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generate alternative access plans</a:t>
            </a:r>
            <a:endParaRPr lang="en-US" altLang="id-ID" sz="15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352425" algn="l"/>
              </a:tabLst>
              <a:defRPr/>
            </a:pPr>
            <a:r>
              <a:rPr kumimoji="0" lang="en-US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select an efficient access plan</a:t>
            </a:r>
            <a:endParaRPr lang="id-ID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6730FB-FE80-475F-8292-F63AB5407A86}"/>
              </a:ext>
            </a:extLst>
          </p:cNvPr>
          <p:cNvSpPr txBox="1"/>
          <p:nvPr/>
        </p:nvSpPr>
        <p:spPr>
          <a:xfrm>
            <a:off x="3346033" y="3460447"/>
            <a:ext cx="1954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Arial" panose="020B0604020202020204" pitchFamily="34" charset="0"/>
                <a:cs typeface="+mn-cs"/>
              </a:rPr>
              <a:t>Query Execution Plan</a:t>
            </a:r>
            <a:endParaRPr kumimoji="0" lang="id-ID" altLang="id-ID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48469-C6FF-47FC-8A9C-5A425F8FB457}"/>
              </a:ext>
            </a:extLst>
          </p:cNvPr>
          <p:cNvSpPr txBox="1"/>
          <p:nvPr/>
        </p:nvSpPr>
        <p:spPr>
          <a:xfrm>
            <a:off x="3720815" y="6406722"/>
            <a:ext cx="1292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Arial" panose="020B0604020202020204" pitchFamily="34" charset="0"/>
                <a:cs typeface="+mn-cs"/>
              </a:rPr>
              <a:t>Query Result</a:t>
            </a:r>
            <a:endParaRPr lang="id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957F2-A249-4E21-BD57-88376E884631}"/>
              </a:ext>
            </a:extLst>
          </p:cNvPr>
          <p:cNvSpPr txBox="1"/>
          <p:nvPr/>
        </p:nvSpPr>
        <p:spPr>
          <a:xfrm>
            <a:off x="5863621" y="790966"/>
            <a:ext cx="41601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352425" algn="l"/>
              </a:tabLst>
              <a:defRPr/>
            </a:pPr>
            <a:r>
              <a:rPr kumimoji="0" lang="en-US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check SQL syntax</a:t>
            </a:r>
            <a:endParaRPr lang="en-US" altLang="id-ID" sz="15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352425" algn="l"/>
              </a:tabLst>
              <a:defRPr/>
            </a:pPr>
            <a:r>
              <a:rPr kumimoji="0" lang="en-US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check existence of relations and attributes</a:t>
            </a:r>
            <a:endParaRPr lang="en-US" altLang="id-ID" sz="15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352425" algn="l"/>
              </a:tabLst>
              <a:defRPr/>
            </a:pPr>
            <a:r>
              <a:rPr kumimoji="0" lang="en-US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replace views by their definitions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352425" algn="l"/>
              </a:tabLst>
              <a:defRPr/>
            </a:pPr>
            <a:r>
              <a:rPr kumimoji="0" lang="en-US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transform query into an internal form</a:t>
            </a:r>
            <a:r>
              <a:rPr kumimoji="0" lang="id-ID" altLang="id-ID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D52C7E-7DA1-41E3-B9DC-28181E355150}"/>
              </a:ext>
            </a:extLst>
          </p:cNvPr>
          <p:cNvSpPr/>
          <p:nvPr/>
        </p:nvSpPr>
        <p:spPr>
          <a:xfrm>
            <a:off x="2984801" y="1949718"/>
            <a:ext cx="2638082" cy="189948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43F01-8008-4395-BCD7-B0F8F9E58256}"/>
              </a:ext>
            </a:extLst>
          </p:cNvPr>
          <p:cNvSpPr txBox="1"/>
          <p:nvPr/>
        </p:nvSpPr>
        <p:spPr>
          <a:xfrm>
            <a:off x="463910" y="2503776"/>
            <a:ext cx="1617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Pembahasan</a:t>
            </a:r>
            <a:endParaRPr lang="en-US" altLang="id-ID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kumimoji="0" lang="en-US" altLang="id-ID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kita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D30E1C-4BA9-4E6B-8E07-BC59C2260E76}"/>
              </a:ext>
            </a:extLst>
          </p:cNvPr>
          <p:cNvSpPr/>
          <p:nvPr/>
        </p:nvSpPr>
        <p:spPr>
          <a:xfrm>
            <a:off x="1883664" y="2880360"/>
            <a:ext cx="1088136" cy="9144"/>
          </a:xfrm>
          <a:custGeom>
            <a:avLst/>
            <a:gdLst>
              <a:gd name="connsiteX0" fmla="*/ 0 w 1088136"/>
              <a:gd name="connsiteY0" fmla="*/ 9144 h 9144"/>
              <a:gd name="connsiteX1" fmla="*/ 1088136 w 1088136"/>
              <a:gd name="connsiteY1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136" h="9144">
                <a:moveTo>
                  <a:pt x="0" y="9144"/>
                </a:moveTo>
                <a:lnTo>
                  <a:pt x="1088136" y="0"/>
                </a:lnTo>
              </a:path>
            </a:pathLst>
          </a:custGeom>
          <a:noFill/>
          <a:ln w="28575">
            <a:solidFill>
              <a:srgbClr val="00B050"/>
            </a:solidFill>
            <a:prstDash val="dash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E3F998-5887-41E1-B7C6-08320E581B4D}"/>
              </a:ext>
            </a:extLst>
          </p:cNvPr>
          <p:cNvSpPr/>
          <p:nvPr/>
        </p:nvSpPr>
        <p:spPr>
          <a:xfrm>
            <a:off x="1212876" y="459464"/>
            <a:ext cx="2361735" cy="1865239"/>
          </a:xfrm>
          <a:custGeom>
            <a:avLst/>
            <a:gdLst>
              <a:gd name="connsiteX0" fmla="*/ 0 w 1088136"/>
              <a:gd name="connsiteY0" fmla="*/ 9144 h 9144"/>
              <a:gd name="connsiteX1" fmla="*/ 1088136 w 1088136"/>
              <a:gd name="connsiteY1" fmla="*/ 0 h 9144"/>
              <a:gd name="connsiteX0" fmla="*/ 0 w 10000"/>
              <a:gd name="connsiteY0" fmla="*/ 10000 h 10000"/>
              <a:gd name="connsiteX1" fmla="*/ 1858 w 10000"/>
              <a:gd name="connsiteY1" fmla="*/ 5130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797" y="9244"/>
                  <a:pt x="1061" y="5886"/>
                  <a:pt x="1858" y="5130"/>
                </a:cubicBezTo>
                <a:cubicBezTo>
                  <a:pt x="2800" y="4066"/>
                  <a:pt x="6667" y="3333"/>
                  <a:pt x="10000" y="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780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25" grpId="0" animBg="1"/>
      <p:bldP spid="27" grpId="0"/>
      <p:bldP spid="28" grpId="0"/>
      <p:bldP spid="30" grpId="0"/>
      <p:bldP spid="44" grpId="0"/>
      <p:bldP spid="46" grpId="0"/>
      <p:bldP spid="2" grpId="0" animBg="1"/>
      <p:bldP spid="35" grpId="0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08D6-BD16-4724-B792-E0CA41E7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A429-1903-490C-B6D6-FF94110D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Penganalisa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oleh user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1800"/>
              </a:spcBef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Penganalisa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semantik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arti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kesesuaian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type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seterusnya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1800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non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prosedural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dilaksanakan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procedural,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diubah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ekspresi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Algebra (yang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procedural).</a:t>
            </a:r>
          </a:p>
          <a:p>
            <a:pPr algn="just">
              <a:lnSpc>
                <a:spcPct val="115000"/>
              </a:lnSpc>
              <a:spcBef>
                <a:spcPts val="1800"/>
              </a:spcBef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algebra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pohon-pohon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Dari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run time paling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79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F3D1-760E-4A3C-BD51-397C4681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95FB-7A24-490A-99B7-42EF180E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paling </a:t>
            </a:r>
            <a:r>
              <a:rPr lang="en-US" dirty="0" err="1"/>
              <a:t>efisien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Heuristic (Logical)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menetapkan</a:t>
            </a:r>
            <a:r>
              <a:rPr lang="en-US" dirty="0"/>
              <a:t> rules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Physical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cost based model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pilih</a:t>
            </a:r>
            <a:r>
              <a:rPr lang="en-US" dirty="0"/>
              <a:t> cost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heuristic,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heuristic </a:t>
            </a:r>
            <a:r>
              <a:rPr lang="en-US" dirty="0" err="1"/>
              <a:t>dipersempit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cost-based</a:t>
            </a:r>
          </a:p>
        </p:txBody>
      </p:sp>
    </p:spTree>
    <p:extLst>
      <p:ext uri="{BB962C8B-B14F-4D97-AF65-F5344CB8AC3E}">
        <p14:creationId xmlns:p14="http://schemas.microsoft.com/office/powerpoint/2010/main" val="3190111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id="{DF5BC320-8F8F-44DD-B61B-4ED9AE46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3027"/>
            <a:ext cx="3139126" cy="451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F986F-3CCE-41D0-A086-2667CE7D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80535" cy="577555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100" dirty="0" err="1"/>
              <a:t>Contoh</a:t>
            </a:r>
            <a:endParaRPr lang="id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962-FF53-4D8B-B645-8EC6B276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353" y="365125"/>
            <a:ext cx="6316744" cy="29160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id-ID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id-ID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2500" i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500" i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500" i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41747E62-21C0-4E9B-AD99-EFD70839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61" y="3429000"/>
            <a:ext cx="2674070" cy="275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>
            <a:extLst>
              <a:ext uri="{FF2B5EF4-FFF2-40B4-BE49-F238E27FC236}">
                <a16:creationId xmlns:a16="http://schemas.microsoft.com/office/drawing/2014/main" id="{AE66FEE0-BE64-4A8A-83D3-D07552E2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60" y="3454970"/>
            <a:ext cx="2574746" cy="283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F6C6F5-F425-4300-8197-A349EC2B5EC0}"/>
              </a:ext>
            </a:extLst>
          </p:cNvPr>
          <p:cNvSpPr txBox="1">
            <a:spLocks/>
          </p:cNvSpPr>
          <p:nvPr/>
        </p:nvSpPr>
        <p:spPr>
          <a:xfrm>
            <a:off x="321298" y="6191217"/>
            <a:ext cx="1149283" cy="57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/>
              <a:t>(Plan-1)</a:t>
            </a:r>
            <a:endParaRPr lang="id-ID" sz="23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83BDA3-73D3-4B51-B187-8FFC95DA21A8}"/>
              </a:ext>
            </a:extLst>
          </p:cNvPr>
          <p:cNvSpPr txBox="1">
            <a:spLocks/>
          </p:cNvSpPr>
          <p:nvPr/>
        </p:nvSpPr>
        <p:spPr>
          <a:xfrm>
            <a:off x="4602634" y="6192786"/>
            <a:ext cx="1149283" cy="57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/>
              <a:t>(Plan-2)</a:t>
            </a:r>
            <a:endParaRPr lang="id-ID" sz="23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7DD0FD-D1B7-4B99-B94F-59F6F02FFF88}"/>
              </a:ext>
            </a:extLst>
          </p:cNvPr>
          <p:cNvSpPr txBox="1">
            <a:spLocks/>
          </p:cNvSpPr>
          <p:nvPr/>
        </p:nvSpPr>
        <p:spPr>
          <a:xfrm>
            <a:off x="8422061" y="6194354"/>
            <a:ext cx="1149283" cy="57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/>
              <a:t>(Plan-3)</a:t>
            </a:r>
            <a:endParaRPr lang="id-ID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E4890-09AA-4CF2-892F-2C2E211E1AB7}"/>
              </a:ext>
            </a:extLst>
          </p:cNvPr>
          <p:cNvSpPr txBox="1"/>
          <p:nvPr/>
        </p:nvSpPr>
        <p:spPr>
          <a:xfrm>
            <a:off x="3139126" y="415375"/>
            <a:ext cx="47102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emp(</a:t>
            </a:r>
            <a:r>
              <a:rPr kumimoji="0" lang="en-US" sz="25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address,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9FF6A-DCDC-4B8D-8049-942C537503DC}"/>
              </a:ext>
            </a:extLst>
          </p:cNvPr>
          <p:cNvSpPr txBox="1"/>
          <p:nvPr/>
        </p:nvSpPr>
        <p:spPr>
          <a:xfrm>
            <a:off x="3139734" y="780549"/>
            <a:ext cx="57027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dept(</a:t>
            </a:r>
            <a:r>
              <a:rPr kumimoji="0" lang="en-US" sz="25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dept_name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dept_address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floor)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CB7E5-90C4-45C7-B016-6EDFEFA73F93}"/>
              </a:ext>
            </a:extLst>
          </p:cNvPr>
          <p:cNvSpPr txBox="1"/>
          <p:nvPr/>
        </p:nvSpPr>
        <p:spPr>
          <a:xfrm>
            <a:off x="3139126" y="1365763"/>
            <a:ext cx="38247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2EC3E-2102-4278-9D57-878395FC6EF1}"/>
              </a:ext>
            </a:extLst>
          </p:cNvPr>
          <p:cNvSpPr txBox="1"/>
          <p:nvPr/>
        </p:nvSpPr>
        <p:spPr>
          <a:xfrm>
            <a:off x="3362634" y="1792338"/>
            <a:ext cx="450317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floor</a:t>
            </a:r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F65CB-D95B-4C59-B8B5-FECFECF15CD1}"/>
              </a:ext>
            </a:extLst>
          </p:cNvPr>
          <p:cNvSpPr txBox="1"/>
          <p:nvPr/>
        </p:nvSpPr>
        <p:spPr>
          <a:xfrm>
            <a:off x="3342970" y="2178683"/>
            <a:ext cx="249739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dept</a:t>
            </a:r>
            <a:endParaRPr lang="id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850775-404D-48D7-8523-C3B1AA7436FE}"/>
              </a:ext>
            </a:extLst>
          </p:cNvPr>
          <p:cNvSpPr txBox="1"/>
          <p:nvPr/>
        </p:nvSpPr>
        <p:spPr>
          <a:xfrm>
            <a:off x="3340231" y="2582253"/>
            <a:ext cx="59414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emp.dno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dept.dno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AND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81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7" grpId="0"/>
      <p:bldP spid="4" grpId="0"/>
      <p:bldP spid="5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14A8-DE03-4F5D-B622-A74B6CCF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7921752" cy="5884732"/>
          </a:xfrm>
        </p:spPr>
        <p:txBody>
          <a:bodyPr>
            <a:normAutofit/>
          </a:bodyPr>
          <a:lstStyle/>
          <a:p>
            <a:pPr marL="0" marR="0" indent="0">
              <a:lnSpc>
                <a:spcPct val="13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Pohon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Optimum</a:t>
            </a:r>
            <a:endParaRPr lang="id-ID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optimum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rule R1, R2 dan R3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1825" marR="0" indent="-631825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R1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Selections dan projections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fly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sesedikit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Selections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relations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kali.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Projections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operator2 lain.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1825" marR="0" indent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Plan-1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batasan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R1: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7575" indent="-285750" algn="just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Penelusuran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 pada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tuple2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seleksi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emp.sal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the fly dan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7575" indent="-285750" algn="just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projection pada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tuple join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A6905-8DD5-44B5-98D3-4C143546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824" y="1590379"/>
            <a:ext cx="3139126" cy="451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63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85C3-AF30-4FEB-8952-D7071A76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himpunan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query,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eberapa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 trees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algebraic join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Commutativity (R1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R2 ≡ R2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R1) dan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 ((R1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R2)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R3 ≡ R1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(R2 </a:t>
            </a:r>
            <a:r>
              <a:rPr lang="en-US" sz="25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⋈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R3)).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 dan yang mana yang outer pada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join.</a:t>
            </a:r>
          </a:p>
          <a:p>
            <a:pPr marL="0" marR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join-join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dieksekusi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batasan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R1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alternative  join trees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commutativity dan associativity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(N!)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relations. </a:t>
            </a:r>
          </a:p>
          <a:p>
            <a:pPr marL="0" marR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DBMSs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search space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restriction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id-ID" sz="2500" dirty="0"/>
          </a:p>
        </p:txBody>
      </p:sp>
    </p:spTree>
    <p:extLst>
      <p:ext uri="{BB962C8B-B14F-4D97-AF65-F5344CB8AC3E}">
        <p14:creationId xmlns:p14="http://schemas.microsoft.com/office/powerpoint/2010/main" val="3542585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3032</Words>
  <Application>Microsoft Office PowerPoint</Application>
  <PresentationFormat>Widescreen</PresentationFormat>
  <Paragraphs>606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Book Antiqua</vt:lpstr>
      <vt:lpstr>Calibri</vt:lpstr>
      <vt:lpstr>Calibri Light</vt:lpstr>
      <vt:lpstr>Cambria</vt:lpstr>
      <vt:lpstr>Cambria Math</vt:lpstr>
      <vt:lpstr>Courier New</vt:lpstr>
      <vt:lpstr>Symbol</vt:lpstr>
      <vt:lpstr>Times New Roman</vt:lpstr>
      <vt:lpstr>Wingdings</vt:lpstr>
      <vt:lpstr>Office Theme</vt:lpstr>
      <vt:lpstr>Optimasi Query</vt:lpstr>
      <vt:lpstr>Optimasi Query</vt:lpstr>
      <vt:lpstr>Query Processing </vt:lpstr>
      <vt:lpstr>PowerPoint Presentation</vt:lpstr>
      <vt:lpstr>PowerPoint Presentation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Algoritme Join</vt:lpstr>
      <vt:lpstr>Algoritme Join</vt:lpstr>
      <vt:lpstr>Algoritme Join</vt:lpstr>
      <vt:lpstr>Nested loop</vt:lpstr>
      <vt:lpstr>Nested loop</vt:lpstr>
      <vt:lpstr>Nested Loop dengan index</vt:lpstr>
      <vt:lpstr>PowerPoint Presentation</vt:lpstr>
      <vt:lpstr>Nested Block</vt:lpstr>
      <vt:lpstr>PowerPoint Presentation</vt:lpstr>
      <vt:lpstr>Merge Join</vt:lpstr>
      <vt:lpstr>PowerPoint Presentation</vt:lpstr>
      <vt:lpstr>PowerPoint Presentation</vt:lpstr>
      <vt:lpstr>PowerPoint Presentation</vt:lpstr>
      <vt:lpstr>PowerPoint Presentation</vt:lpstr>
      <vt:lpstr>Kompleksitas Merge Join</vt:lpstr>
      <vt:lpstr>Query tunning</vt:lpstr>
      <vt:lpstr>Query tunning</vt:lpstr>
      <vt:lpstr>PowerPoint Presentation</vt:lpstr>
      <vt:lpstr>Uncorrelated query-problems</vt:lpstr>
      <vt:lpstr>PowerPoint Presentation</vt:lpstr>
      <vt:lpstr>Rewrite Correlated Subquery</vt:lpstr>
      <vt:lpstr>PowerPoint Presentation</vt:lpstr>
      <vt:lpstr>Semantic Query Optimization</vt:lpstr>
      <vt:lpstr>Semantic Query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Optimasi Query</dc:title>
  <dc:creator>Urip Teguh  Setijohatmo</dc:creator>
  <cp:lastModifiedBy>Urip Teguh  Setijohatmo</cp:lastModifiedBy>
  <cp:revision>191</cp:revision>
  <dcterms:created xsi:type="dcterms:W3CDTF">2020-11-06T00:25:12Z</dcterms:created>
  <dcterms:modified xsi:type="dcterms:W3CDTF">2020-11-08T23:47:28Z</dcterms:modified>
</cp:coreProperties>
</file>