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310" r:id="rId3"/>
    <p:sldId id="257" r:id="rId4"/>
    <p:sldId id="258" r:id="rId5"/>
    <p:sldId id="262" r:id="rId6"/>
    <p:sldId id="268" r:id="rId7"/>
    <p:sldId id="270" r:id="rId8"/>
    <p:sldId id="274" r:id="rId9"/>
    <p:sldId id="275" r:id="rId10"/>
    <p:sldId id="276" r:id="rId11"/>
    <p:sldId id="311" r:id="rId12"/>
  </p:sldIdLst>
  <p:sldSz cx="9144000" cy="5143500" type="screen16x9"/>
  <p:notesSz cx="6858000" cy="9144000"/>
  <p:embeddedFontLst>
    <p:embeddedFont>
      <p:font typeface="Montserrat" panose="00000500000000000000" pitchFamily="2" charset="0"/>
      <p:regular r:id="rId14"/>
    </p:embeddedFont>
    <p:embeddedFont>
      <p:font typeface="Calibri" panose="020F0502020204030204" pitchFamily="34" charset="0"/>
      <p:regular r:id="rId15"/>
      <p:bold r:id="rId16"/>
      <p:italic r:id="rId17"/>
      <p:boldItalic r:id="rId18"/>
    </p:embeddedFont>
    <p:embeddedFont>
      <p:font typeface="Raleway" panose="020B0604020202020204" charset="0"/>
      <p:regular r:id="rId19"/>
      <p:bold r:id="rId20"/>
      <p:italic r:id="rId21"/>
      <p:boldItalic r:id="rId22"/>
    </p:embeddedFont>
    <p:embeddedFont>
      <p:font typeface="Fira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745B10-739C-4C85-9654-511255FABAA8}">
  <a:tblStyle styleId="{A8745B10-739C-4C85-9654-511255FABA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2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58304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29dd71725_7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29dd71725_7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382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g6b628f12ae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g6b628f12ae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149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1"/>
        <p:cNvGrpSpPr/>
        <p:nvPr/>
      </p:nvGrpSpPr>
      <p:grpSpPr>
        <a:xfrm>
          <a:off x="0" y="0"/>
          <a:ext cx="0" cy="0"/>
          <a:chOff x="0" y="0"/>
          <a:chExt cx="0" cy="0"/>
        </a:xfrm>
      </p:grpSpPr>
      <p:sp>
        <p:nvSpPr>
          <p:cNvPr id="4112" name="Google Shape;4112;g6b5fdf5ce3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3" name="Google Shape;4113;g6b5fdf5ce3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461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1"/>
        <p:cNvGrpSpPr/>
        <p:nvPr/>
      </p:nvGrpSpPr>
      <p:grpSpPr>
        <a:xfrm>
          <a:off x="0" y="0"/>
          <a:ext cx="0" cy="0"/>
          <a:chOff x="0" y="0"/>
          <a:chExt cx="0" cy="0"/>
        </a:xfrm>
      </p:grpSpPr>
      <p:sp>
        <p:nvSpPr>
          <p:cNvPr id="4092" name="Google Shape;4092;g7578ac1814_0_2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3" name="Google Shape;4093;g7578ac1814_0_2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320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6b5fdf5ce3_0_2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6b5fdf5ce3_0_2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146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70bcfaa05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70bcfaa05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79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7578ac18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7578ac18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690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7eddea9e9e_1_10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7eddea9e9e_1_10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153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3"/>
        <p:cNvGrpSpPr/>
        <p:nvPr/>
      </p:nvGrpSpPr>
      <p:grpSpPr>
        <a:xfrm>
          <a:off x="0" y="0"/>
          <a:ext cx="0" cy="0"/>
          <a:chOff x="0" y="0"/>
          <a:chExt cx="0" cy="0"/>
        </a:xfrm>
      </p:grpSpPr>
      <p:sp>
        <p:nvSpPr>
          <p:cNvPr id="2474" name="Google Shape;2474;g7eddea9e9e_1_11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5" name="Google Shape;2475;g7eddea9e9e_1_11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75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6"/>
        <p:cNvGrpSpPr/>
        <p:nvPr/>
      </p:nvGrpSpPr>
      <p:grpSpPr>
        <a:xfrm>
          <a:off x="0" y="0"/>
          <a:ext cx="0" cy="0"/>
          <a:chOff x="0" y="0"/>
          <a:chExt cx="0" cy="0"/>
        </a:xfrm>
      </p:grpSpPr>
      <p:sp>
        <p:nvSpPr>
          <p:cNvPr id="2537" name="Google Shape;2537;g6b628f12ae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8" name="Google Shape;2538;g6b628f12ae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420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7"/>
        <p:cNvGrpSpPr/>
        <p:nvPr/>
      </p:nvGrpSpPr>
      <p:grpSpPr>
        <a:xfrm>
          <a:off x="0" y="0"/>
          <a:ext cx="0" cy="0"/>
          <a:chOff x="0" y="0"/>
          <a:chExt cx="0" cy="0"/>
        </a:xfrm>
      </p:grpSpPr>
      <p:sp>
        <p:nvSpPr>
          <p:cNvPr id="2578" name="Google Shape;2578;g6b628f12ae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9" name="Google Shape;2579;g6b628f12ae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115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8350" y="708300"/>
            <a:ext cx="2895900" cy="1385700"/>
          </a:xfrm>
          <a:prstGeom prst="rect">
            <a:avLst/>
          </a:prstGeom>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a:lnSpc>
                <a:spcPct val="80000"/>
              </a:lnSpc>
              <a:spcBef>
                <a:spcPts val="0"/>
              </a:spcBef>
              <a:spcAft>
                <a:spcPts val="0"/>
              </a:spcAft>
              <a:buSzPts val="3200"/>
              <a:buNone/>
              <a:defRPr sz="3300"/>
            </a:lvl1pPr>
            <a:lvl2pPr lvl="1" algn="ctr">
              <a:lnSpc>
                <a:spcPct val="80000"/>
              </a:lnSpc>
              <a:spcBef>
                <a:spcPts val="0"/>
              </a:spcBef>
              <a:spcAft>
                <a:spcPts val="0"/>
              </a:spcAft>
              <a:buClr>
                <a:schemeClr val="accent4"/>
              </a:buClr>
              <a:buSzPts val="5200"/>
              <a:buNone/>
              <a:defRPr sz="5200">
                <a:solidFill>
                  <a:schemeClr val="accent4"/>
                </a:solidFill>
              </a:defRPr>
            </a:lvl2pPr>
            <a:lvl3pPr lvl="2" algn="ctr">
              <a:lnSpc>
                <a:spcPct val="80000"/>
              </a:lnSpc>
              <a:spcBef>
                <a:spcPts val="0"/>
              </a:spcBef>
              <a:spcAft>
                <a:spcPts val="0"/>
              </a:spcAft>
              <a:buClr>
                <a:schemeClr val="accent4"/>
              </a:buClr>
              <a:buSzPts val="5200"/>
              <a:buNone/>
              <a:defRPr sz="5200">
                <a:solidFill>
                  <a:schemeClr val="accent4"/>
                </a:solidFill>
              </a:defRPr>
            </a:lvl3pPr>
            <a:lvl4pPr lvl="3" algn="ctr">
              <a:lnSpc>
                <a:spcPct val="80000"/>
              </a:lnSpc>
              <a:spcBef>
                <a:spcPts val="0"/>
              </a:spcBef>
              <a:spcAft>
                <a:spcPts val="0"/>
              </a:spcAft>
              <a:buClr>
                <a:schemeClr val="accent4"/>
              </a:buClr>
              <a:buSzPts val="5200"/>
              <a:buNone/>
              <a:defRPr sz="5200">
                <a:solidFill>
                  <a:schemeClr val="accent4"/>
                </a:solidFill>
              </a:defRPr>
            </a:lvl4pPr>
            <a:lvl5pPr lvl="4" algn="ctr">
              <a:lnSpc>
                <a:spcPct val="80000"/>
              </a:lnSpc>
              <a:spcBef>
                <a:spcPts val="0"/>
              </a:spcBef>
              <a:spcAft>
                <a:spcPts val="0"/>
              </a:spcAft>
              <a:buClr>
                <a:schemeClr val="accent4"/>
              </a:buClr>
              <a:buSzPts val="5200"/>
              <a:buNone/>
              <a:defRPr sz="5200">
                <a:solidFill>
                  <a:schemeClr val="accent4"/>
                </a:solidFill>
              </a:defRPr>
            </a:lvl5pPr>
            <a:lvl6pPr lvl="5" algn="ctr">
              <a:lnSpc>
                <a:spcPct val="80000"/>
              </a:lnSpc>
              <a:spcBef>
                <a:spcPts val="0"/>
              </a:spcBef>
              <a:spcAft>
                <a:spcPts val="0"/>
              </a:spcAft>
              <a:buClr>
                <a:schemeClr val="accent4"/>
              </a:buClr>
              <a:buSzPts val="5200"/>
              <a:buNone/>
              <a:defRPr sz="5200">
                <a:solidFill>
                  <a:schemeClr val="accent4"/>
                </a:solidFill>
              </a:defRPr>
            </a:lvl6pPr>
            <a:lvl7pPr lvl="6" algn="ctr">
              <a:lnSpc>
                <a:spcPct val="80000"/>
              </a:lnSpc>
              <a:spcBef>
                <a:spcPts val="0"/>
              </a:spcBef>
              <a:spcAft>
                <a:spcPts val="0"/>
              </a:spcAft>
              <a:buClr>
                <a:schemeClr val="accent4"/>
              </a:buClr>
              <a:buSzPts val="5200"/>
              <a:buNone/>
              <a:defRPr sz="5200">
                <a:solidFill>
                  <a:schemeClr val="accent4"/>
                </a:solidFill>
              </a:defRPr>
            </a:lvl7pPr>
            <a:lvl8pPr lvl="7" algn="ctr">
              <a:lnSpc>
                <a:spcPct val="80000"/>
              </a:lnSpc>
              <a:spcBef>
                <a:spcPts val="0"/>
              </a:spcBef>
              <a:spcAft>
                <a:spcPts val="0"/>
              </a:spcAft>
              <a:buClr>
                <a:schemeClr val="accent4"/>
              </a:buClr>
              <a:buSzPts val="5200"/>
              <a:buNone/>
              <a:defRPr sz="5200">
                <a:solidFill>
                  <a:schemeClr val="accent4"/>
                </a:solidFill>
              </a:defRPr>
            </a:lvl8pPr>
            <a:lvl9pPr lvl="8" algn="ctr">
              <a:lnSpc>
                <a:spcPct val="80000"/>
              </a:lnSpc>
              <a:spcBef>
                <a:spcPts val="0"/>
              </a:spcBef>
              <a:spcAft>
                <a:spcPts val="0"/>
              </a:spcAft>
              <a:buClr>
                <a:schemeClr val="accent4"/>
              </a:buClr>
              <a:buSzPts val="5200"/>
              <a:buNone/>
              <a:defRPr sz="5200">
                <a:solidFill>
                  <a:schemeClr val="accent4"/>
                </a:solidFill>
              </a:defRPr>
            </a:lvl9pPr>
          </a:lstStyle>
          <a:p>
            <a:endParaRPr/>
          </a:p>
        </p:txBody>
      </p:sp>
      <p:sp>
        <p:nvSpPr>
          <p:cNvPr id="10" name="Google Shape;10;p2"/>
          <p:cNvSpPr txBox="1">
            <a:spLocks noGrp="1"/>
          </p:cNvSpPr>
          <p:nvPr>
            <p:ph type="subTitle" idx="1"/>
          </p:nvPr>
        </p:nvSpPr>
        <p:spPr>
          <a:xfrm>
            <a:off x="708350" y="2257025"/>
            <a:ext cx="2895900" cy="362700"/>
          </a:xfrm>
          <a:prstGeom prst="rect">
            <a:avLst/>
          </a:prstGeom>
          <a:ln w="1905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4"/>
              </a:buClr>
              <a:buSzPts val="1400"/>
              <a:buNone/>
              <a:defRPr sz="1200">
                <a:solidFill>
                  <a:schemeClr val="lt1"/>
                </a:solidFill>
              </a:defRPr>
            </a:lvl1pPr>
            <a:lvl2pPr lvl="1" algn="ctr">
              <a:lnSpc>
                <a:spcPct val="100000"/>
              </a:lnSpc>
              <a:spcBef>
                <a:spcPts val="0"/>
              </a:spcBef>
              <a:spcAft>
                <a:spcPts val="0"/>
              </a:spcAft>
              <a:buClr>
                <a:schemeClr val="accent4"/>
              </a:buClr>
              <a:buSzPts val="2800"/>
              <a:buNone/>
              <a:defRPr sz="2800">
                <a:solidFill>
                  <a:schemeClr val="accent4"/>
                </a:solidFill>
              </a:defRPr>
            </a:lvl2pPr>
            <a:lvl3pPr lvl="2" algn="ctr">
              <a:lnSpc>
                <a:spcPct val="100000"/>
              </a:lnSpc>
              <a:spcBef>
                <a:spcPts val="0"/>
              </a:spcBef>
              <a:spcAft>
                <a:spcPts val="0"/>
              </a:spcAft>
              <a:buClr>
                <a:schemeClr val="accent4"/>
              </a:buClr>
              <a:buSzPts val="2800"/>
              <a:buNone/>
              <a:defRPr sz="2800">
                <a:solidFill>
                  <a:schemeClr val="accent4"/>
                </a:solidFill>
              </a:defRPr>
            </a:lvl3pPr>
            <a:lvl4pPr lvl="3" algn="ctr">
              <a:lnSpc>
                <a:spcPct val="100000"/>
              </a:lnSpc>
              <a:spcBef>
                <a:spcPts val="0"/>
              </a:spcBef>
              <a:spcAft>
                <a:spcPts val="0"/>
              </a:spcAft>
              <a:buClr>
                <a:schemeClr val="accent4"/>
              </a:buClr>
              <a:buSzPts val="2800"/>
              <a:buNone/>
              <a:defRPr sz="2800">
                <a:solidFill>
                  <a:schemeClr val="accent4"/>
                </a:solidFill>
              </a:defRPr>
            </a:lvl4pPr>
            <a:lvl5pPr lvl="4" algn="ctr">
              <a:lnSpc>
                <a:spcPct val="100000"/>
              </a:lnSpc>
              <a:spcBef>
                <a:spcPts val="0"/>
              </a:spcBef>
              <a:spcAft>
                <a:spcPts val="0"/>
              </a:spcAft>
              <a:buClr>
                <a:schemeClr val="accent4"/>
              </a:buClr>
              <a:buSzPts val="2800"/>
              <a:buNone/>
              <a:defRPr sz="2800">
                <a:solidFill>
                  <a:schemeClr val="accent4"/>
                </a:solidFill>
              </a:defRPr>
            </a:lvl5pPr>
            <a:lvl6pPr lvl="5" algn="ctr">
              <a:lnSpc>
                <a:spcPct val="100000"/>
              </a:lnSpc>
              <a:spcBef>
                <a:spcPts val="0"/>
              </a:spcBef>
              <a:spcAft>
                <a:spcPts val="0"/>
              </a:spcAft>
              <a:buClr>
                <a:schemeClr val="accent4"/>
              </a:buClr>
              <a:buSzPts val="2800"/>
              <a:buNone/>
              <a:defRPr sz="2800">
                <a:solidFill>
                  <a:schemeClr val="accent4"/>
                </a:solidFill>
              </a:defRPr>
            </a:lvl6pPr>
            <a:lvl7pPr lvl="6" algn="ctr">
              <a:lnSpc>
                <a:spcPct val="100000"/>
              </a:lnSpc>
              <a:spcBef>
                <a:spcPts val="0"/>
              </a:spcBef>
              <a:spcAft>
                <a:spcPts val="0"/>
              </a:spcAft>
              <a:buClr>
                <a:schemeClr val="accent4"/>
              </a:buClr>
              <a:buSzPts val="2800"/>
              <a:buNone/>
              <a:defRPr sz="2800">
                <a:solidFill>
                  <a:schemeClr val="accent4"/>
                </a:solidFill>
              </a:defRPr>
            </a:lvl7pPr>
            <a:lvl8pPr lvl="7" algn="ctr">
              <a:lnSpc>
                <a:spcPct val="100000"/>
              </a:lnSpc>
              <a:spcBef>
                <a:spcPts val="0"/>
              </a:spcBef>
              <a:spcAft>
                <a:spcPts val="0"/>
              </a:spcAft>
              <a:buClr>
                <a:schemeClr val="accent4"/>
              </a:buClr>
              <a:buSzPts val="2800"/>
              <a:buNone/>
              <a:defRPr sz="2800">
                <a:solidFill>
                  <a:schemeClr val="accent4"/>
                </a:solidFill>
              </a:defRPr>
            </a:lvl8pPr>
            <a:lvl9pPr lvl="8" algn="ctr">
              <a:lnSpc>
                <a:spcPct val="100000"/>
              </a:lnSpc>
              <a:spcBef>
                <a:spcPts val="0"/>
              </a:spcBef>
              <a:spcAft>
                <a:spcPts val="0"/>
              </a:spcAft>
              <a:buClr>
                <a:schemeClr val="accent4"/>
              </a:buClr>
              <a:buSzPts val="2800"/>
              <a:buNone/>
              <a:defRPr sz="2800">
                <a:solidFill>
                  <a:schemeClr val="accent4"/>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cxnSp>
        <p:nvCxnSpPr>
          <p:cNvPr id="23" name="Google Shape;23;p4"/>
          <p:cNvCxnSpPr/>
          <p:nvPr/>
        </p:nvCxnSpPr>
        <p:spPr>
          <a:xfrm>
            <a:off x="6863475" y="973475"/>
            <a:ext cx="2362500" cy="0"/>
          </a:xfrm>
          <a:prstGeom prst="straightConnector1">
            <a:avLst/>
          </a:prstGeom>
          <a:noFill/>
          <a:ln w="28575" cap="flat" cmpd="sng">
            <a:solidFill>
              <a:schemeClr val="accent4"/>
            </a:solidFill>
            <a:prstDash val="solid"/>
            <a:round/>
            <a:headEnd type="none" w="med" len="med"/>
            <a:tailEnd type="none" w="med" len="med"/>
          </a:ln>
        </p:spPr>
      </p:cxnSp>
      <p:cxnSp>
        <p:nvCxnSpPr>
          <p:cNvPr id="24" name="Google Shape;24;p4"/>
          <p:cNvCxnSpPr/>
          <p:nvPr/>
        </p:nvCxnSpPr>
        <p:spPr>
          <a:xfrm>
            <a:off x="6863475" y="709750"/>
            <a:ext cx="2362500" cy="0"/>
          </a:xfrm>
          <a:prstGeom prst="straightConnector1">
            <a:avLst/>
          </a:prstGeom>
          <a:noFill/>
          <a:ln w="28575" cap="flat" cmpd="sng">
            <a:solidFill>
              <a:schemeClr val="accent4"/>
            </a:solidFill>
            <a:prstDash val="solid"/>
            <a:round/>
            <a:headEnd type="none" w="med" len="med"/>
            <a:tailEnd type="none" w="med" len="med"/>
          </a:ln>
        </p:spPr>
      </p:cxnSp>
      <p:cxnSp>
        <p:nvCxnSpPr>
          <p:cNvPr id="25" name="Google Shape;25;p4"/>
          <p:cNvCxnSpPr/>
          <p:nvPr/>
        </p:nvCxnSpPr>
        <p:spPr>
          <a:xfrm>
            <a:off x="6863475" y="841108"/>
            <a:ext cx="2362500" cy="0"/>
          </a:xfrm>
          <a:prstGeom prst="straightConnector1">
            <a:avLst/>
          </a:prstGeom>
          <a:noFill/>
          <a:ln w="28575" cap="flat" cmpd="sng">
            <a:solidFill>
              <a:schemeClr val="accent4"/>
            </a:solidFill>
            <a:prstDash val="solid"/>
            <a:round/>
            <a:headEnd type="none" w="med" len="med"/>
            <a:tailEnd type="none" w="med" len="med"/>
          </a:ln>
        </p:spPr>
      </p:cxnSp>
      <p:cxnSp>
        <p:nvCxnSpPr>
          <p:cNvPr id="26" name="Google Shape;26;p4"/>
          <p:cNvCxnSpPr/>
          <p:nvPr/>
        </p:nvCxnSpPr>
        <p:spPr>
          <a:xfrm rot="10800000">
            <a:off x="4572000" y="-171430"/>
            <a:ext cx="0" cy="726000"/>
          </a:xfrm>
          <a:prstGeom prst="straightConnector1">
            <a:avLst/>
          </a:prstGeom>
          <a:noFill/>
          <a:ln w="28575" cap="flat" cmpd="sng">
            <a:solidFill>
              <a:schemeClr val="accent4"/>
            </a:solidFill>
            <a:prstDash val="solid"/>
            <a:round/>
            <a:headEnd type="none" w="med" len="med"/>
            <a:tailEnd type="none" w="med" len="med"/>
          </a:ln>
        </p:spPr>
      </p:cxnSp>
      <p:sp>
        <p:nvSpPr>
          <p:cNvPr id="27" name="Google Shape;27;p4"/>
          <p:cNvSpPr txBox="1">
            <a:spLocks noGrp="1"/>
          </p:cNvSpPr>
          <p:nvPr>
            <p:ph type="title"/>
          </p:nvPr>
        </p:nvSpPr>
        <p:spPr>
          <a:xfrm>
            <a:off x="1310400" y="555270"/>
            <a:ext cx="6523200" cy="572700"/>
          </a:xfrm>
          <a:prstGeom prst="rect">
            <a:avLst/>
          </a:prstGeom>
          <a:solidFill>
            <a:schemeClr val="accent2"/>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4"/>
          <p:cNvSpPr txBox="1">
            <a:spLocks noGrp="1"/>
          </p:cNvSpPr>
          <p:nvPr>
            <p:ph type="body" idx="1"/>
          </p:nvPr>
        </p:nvSpPr>
        <p:spPr>
          <a:xfrm>
            <a:off x="616250" y="1427564"/>
            <a:ext cx="7916700" cy="3132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a:solidFill>
                  <a:srgbClr val="FFFFFF"/>
                </a:solidFill>
              </a:defRPr>
            </a:lvl1pPr>
            <a:lvl2pPr marL="914400" lvl="1" indent="-317500" rtl="0">
              <a:lnSpc>
                <a:spcPct val="100000"/>
              </a:lnSpc>
              <a:spcBef>
                <a:spcPts val="1600"/>
              </a:spcBef>
              <a:spcAft>
                <a:spcPts val="0"/>
              </a:spcAft>
              <a:buClr>
                <a:srgbClr val="FFFFFF"/>
              </a:buClr>
              <a:buSzPts val="1400"/>
              <a:buChar char="○"/>
              <a:defRPr>
                <a:solidFill>
                  <a:srgbClr val="FFFFFF"/>
                </a:solidFill>
              </a:defRPr>
            </a:lvl2pPr>
            <a:lvl3pPr marL="1371600" lvl="2" indent="-317500" rtl="0">
              <a:lnSpc>
                <a:spcPct val="100000"/>
              </a:lnSpc>
              <a:spcBef>
                <a:spcPts val="1600"/>
              </a:spcBef>
              <a:spcAft>
                <a:spcPts val="0"/>
              </a:spcAft>
              <a:buClr>
                <a:srgbClr val="FFFFFF"/>
              </a:buClr>
              <a:buSzPts val="1400"/>
              <a:buChar char="■"/>
              <a:defRPr>
                <a:solidFill>
                  <a:srgbClr val="FFFFFF"/>
                </a:solidFill>
              </a:defRPr>
            </a:lvl3pPr>
            <a:lvl4pPr marL="1828800" lvl="3" indent="-317500" rtl="0">
              <a:lnSpc>
                <a:spcPct val="100000"/>
              </a:lnSpc>
              <a:spcBef>
                <a:spcPts val="1600"/>
              </a:spcBef>
              <a:spcAft>
                <a:spcPts val="0"/>
              </a:spcAft>
              <a:buClr>
                <a:srgbClr val="FFFFFF"/>
              </a:buClr>
              <a:buSzPts val="1400"/>
              <a:buChar char="●"/>
              <a:defRPr>
                <a:solidFill>
                  <a:srgbClr val="FFFFFF"/>
                </a:solidFill>
              </a:defRPr>
            </a:lvl4pPr>
            <a:lvl5pPr marL="2286000" lvl="4" indent="-317500" rtl="0">
              <a:lnSpc>
                <a:spcPct val="100000"/>
              </a:lnSpc>
              <a:spcBef>
                <a:spcPts val="1600"/>
              </a:spcBef>
              <a:spcAft>
                <a:spcPts val="0"/>
              </a:spcAft>
              <a:buClr>
                <a:srgbClr val="FFFFFF"/>
              </a:buClr>
              <a:buSzPts val="1400"/>
              <a:buChar char="○"/>
              <a:defRPr>
                <a:solidFill>
                  <a:srgbClr val="FFFFFF"/>
                </a:solidFill>
              </a:defRPr>
            </a:lvl5pPr>
            <a:lvl6pPr marL="2743200" lvl="5" indent="-317500" rtl="0">
              <a:lnSpc>
                <a:spcPct val="100000"/>
              </a:lnSpc>
              <a:spcBef>
                <a:spcPts val="1600"/>
              </a:spcBef>
              <a:spcAft>
                <a:spcPts val="0"/>
              </a:spcAft>
              <a:buClr>
                <a:srgbClr val="FFFFFF"/>
              </a:buClr>
              <a:buSzPts val="1400"/>
              <a:buChar char="■"/>
              <a:defRPr>
                <a:solidFill>
                  <a:srgbClr val="FFFFFF"/>
                </a:solidFill>
              </a:defRPr>
            </a:lvl6pPr>
            <a:lvl7pPr marL="3200400" lvl="6" indent="-317500" rtl="0">
              <a:lnSpc>
                <a:spcPct val="100000"/>
              </a:lnSpc>
              <a:spcBef>
                <a:spcPts val="1600"/>
              </a:spcBef>
              <a:spcAft>
                <a:spcPts val="0"/>
              </a:spcAft>
              <a:buClr>
                <a:srgbClr val="FFFFFF"/>
              </a:buClr>
              <a:buSzPts val="1400"/>
              <a:buChar char="●"/>
              <a:defRPr>
                <a:solidFill>
                  <a:srgbClr val="FFFFFF"/>
                </a:solidFill>
              </a:defRPr>
            </a:lvl7pPr>
            <a:lvl8pPr marL="3657600" lvl="7" indent="-317500" rtl="0">
              <a:lnSpc>
                <a:spcPct val="100000"/>
              </a:lnSpc>
              <a:spcBef>
                <a:spcPts val="1600"/>
              </a:spcBef>
              <a:spcAft>
                <a:spcPts val="0"/>
              </a:spcAft>
              <a:buClr>
                <a:srgbClr val="FFFFFF"/>
              </a:buClr>
              <a:buSzPts val="1400"/>
              <a:buChar char="○"/>
              <a:defRPr>
                <a:solidFill>
                  <a:srgbClr val="FFFFFF"/>
                </a:solidFill>
              </a:defRPr>
            </a:lvl8pPr>
            <a:lvl9pPr marL="4114800" lvl="8" indent="-317500" rtl="0">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761150" y="554700"/>
            <a:ext cx="5621700" cy="572700"/>
          </a:xfrm>
          <a:prstGeom prst="rect">
            <a:avLst/>
          </a:prstGeom>
          <a:solidFill>
            <a:schemeClr val="accent2"/>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txBox="1">
            <a:spLocks noGrp="1"/>
          </p:cNvSpPr>
          <p:nvPr>
            <p:ph type="body" idx="1"/>
          </p:nvPr>
        </p:nvSpPr>
        <p:spPr>
          <a:xfrm>
            <a:off x="2214850" y="1857150"/>
            <a:ext cx="4714200" cy="14292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chemeClr val="accent4"/>
              </a:buClr>
              <a:buSzPts val="4000"/>
              <a:buFont typeface="Montserrat"/>
              <a:buNone/>
              <a:defRPr sz="4000" b="1">
                <a:solidFill>
                  <a:schemeClr val="accent4"/>
                </a:solidFill>
                <a:latin typeface="Montserrat"/>
                <a:ea typeface="Montserrat"/>
                <a:cs typeface="Montserrat"/>
                <a:sym typeface="Montserrat"/>
              </a:defRPr>
            </a:lvl1pPr>
          </a:lstStyle>
          <a:p>
            <a:endParaRPr/>
          </a:p>
        </p:txBody>
      </p:sp>
      <p:grpSp>
        <p:nvGrpSpPr>
          <p:cNvPr id="59" name="Google Shape;59;p10"/>
          <p:cNvGrpSpPr/>
          <p:nvPr/>
        </p:nvGrpSpPr>
        <p:grpSpPr>
          <a:xfrm>
            <a:off x="-681125" y="709750"/>
            <a:ext cx="10502550" cy="3989182"/>
            <a:chOff x="-681125" y="709750"/>
            <a:chExt cx="10502550" cy="3989182"/>
          </a:xfrm>
        </p:grpSpPr>
        <p:cxnSp>
          <p:nvCxnSpPr>
            <p:cNvPr id="60" name="Google Shape;60;p10"/>
            <p:cNvCxnSpPr/>
            <p:nvPr/>
          </p:nvCxnSpPr>
          <p:spPr>
            <a:xfrm>
              <a:off x="-65675" y="709750"/>
              <a:ext cx="9887100" cy="0"/>
            </a:xfrm>
            <a:prstGeom prst="straightConnector1">
              <a:avLst/>
            </a:prstGeom>
            <a:noFill/>
            <a:ln w="28575" cap="flat" cmpd="sng">
              <a:solidFill>
                <a:schemeClr val="accent4"/>
              </a:solidFill>
              <a:prstDash val="solid"/>
              <a:round/>
              <a:headEnd type="none" w="med" len="med"/>
              <a:tailEnd type="none" w="med" len="med"/>
            </a:ln>
          </p:spPr>
        </p:cxnSp>
        <p:cxnSp>
          <p:nvCxnSpPr>
            <p:cNvPr id="61" name="Google Shape;61;p10"/>
            <p:cNvCxnSpPr/>
            <p:nvPr/>
          </p:nvCxnSpPr>
          <p:spPr>
            <a:xfrm>
              <a:off x="-681125" y="4698932"/>
              <a:ext cx="9876300" cy="0"/>
            </a:xfrm>
            <a:prstGeom prst="straightConnector1">
              <a:avLst/>
            </a:prstGeom>
            <a:noFill/>
            <a:ln w="28575" cap="flat" cmpd="sng">
              <a:solidFill>
                <a:schemeClr val="accent4"/>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78"/>
        <p:cNvGrpSpPr/>
        <p:nvPr/>
      </p:nvGrpSpPr>
      <p:grpSpPr>
        <a:xfrm>
          <a:off x="0" y="0"/>
          <a:ext cx="0" cy="0"/>
          <a:chOff x="0" y="0"/>
          <a:chExt cx="0" cy="0"/>
        </a:xfrm>
      </p:grpSpPr>
      <p:cxnSp>
        <p:nvCxnSpPr>
          <p:cNvPr id="79" name="Google Shape;79;p13"/>
          <p:cNvCxnSpPr/>
          <p:nvPr/>
        </p:nvCxnSpPr>
        <p:spPr>
          <a:xfrm>
            <a:off x="-59400" y="841505"/>
            <a:ext cx="9203400" cy="0"/>
          </a:xfrm>
          <a:prstGeom prst="straightConnector1">
            <a:avLst/>
          </a:prstGeom>
          <a:noFill/>
          <a:ln w="28575" cap="flat" cmpd="sng">
            <a:solidFill>
              <a:schemeClr val="accent4"/>
            </a:solidFill>
            <a:prstDash val="solid"/>
            <a:round/>
            <a:headEnd type="none" w="med" len="med"/>
            <a:tailEnd type="none" w="med" len="med"/>
          </a:ln>
        </p:spPr>
      </p:cxnSp>
      <p:sp>
        <p:nvSpPr>
          <p:cNvPr id="80" name="Google Shape;80;p13"/>
          <p:cNvSpPr txBox="1">
            <a:spLocks noGrp="1"/>
          </p:cNvSpPr>
          <p:nvPr>
            <p:ph type="title"/>
          </p:nvPr>
        </p:nvSpPr>
        <p:spPr>
          <a:xfrm>
            <a:off x="617200" y="555270"/>
            <a:ext cx="4446300" cy="572700"/>
          </a:xfrm>
          <a:prstGeom prst="rect">
            <a:avLst/>
          </a:prstGeom>
          <a:solidFill>
            <a:schemeClr val="accent2"/>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13"/>
          <p:cNvSpPr txBox="1">
            <a:spLocks noGrp="1"/>
          </p:cNvSpPr>
          <p:nvPr>
            <p:ph type="title" idx="2"/>
          </p:nvPr>
        </p:nvSpPr>
        <p:spPr>
          <a:xfrm>
            <a:off x="1927713" y="1514250"/>
            <a:ext cx="2358300" cy="42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2" name="Google Shape;82;p13"/>
          <p:cNvSpPr txBox="1">
            <a:spLocks noGrp="1"/>
          </p:cNvSpPr>
          <p:nvPr>
            <p:ph type="subTitle" idx="1"/>
          </p:nvPr>
        </p:nvSpPr>
        <p:spPr>
          <a:xfrm>
            <a:off x="1927714" y="1782148"/>
            <a:ext cx="23583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title" idx="3"/>
          </p:nvPr>
        </p:nvSpPr>
        <p:spPr>
          <a:xfrm>
            <a:off x="1927714" y="2573859"/>
            <a:ext cx="2358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4" name="Google Shape;84;p13"/>
          <p:cNvSpPr txBox="1">
            <a:spLocks noGrp="1"/>
          </p:cNvSpPr>
          <p:nvPr>
            <p:ph type="subTitle" idx="4"/>
          </p:nvPr>
        </p:nvSpPr>
        <p:spPr>
          <a:xfrm>
            <a:off x="1927714" y="2994156"/>
            <a:ext cx="23583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5"/>
          </p:nvPr>
        </p:nvSpPr>
        <p:spPr>
          <a:xfrm>
            <a:off x="1927713" y="3739328"/>
            <a:ext cx="2358300" cy="42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6" name="Google Shape;86;p13"/>
          <p:cNvSpPr txBox="1">
            <a:spLocks noGrp="1"/>
          </p:cNvSpPr>
          <p:nvPr>
            <p:ph type="subTitle" idx="6"/>
          </p:nvPr>
        </p:nvSpPr>
        <p:spPr>
          <a:xfrm>
            <a:off x="1927714" y="4007227"/>
            <a:ext cx="23583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3"/>
          <p:cNvSpPr txBox="1">
            <a:spLocks noGrp="1"/>
          </p:cNvSpPr>
          <p:nvPr>
            <p:ph type="title" idx="7"/>
          </p:nvPr>
        </p:nvSpPr>
        <p:spPr>
          <a:xfrm>
            <a:off x="5753124" y="1512342"/>
            <a:ext cx="2358300" cy="42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8" name="Google Shape;88;p13"/>
          <p:cNvSpPr txBox="1">
            <a:spLocks noGrp="1"/>
          </p:cNvSpPr>
          <p:nvPr>
            <p:ph type="subTitle" idx="8"/>
          </p:nvPr>
        </p:nvSpPr>
        <p:spPr>
          <a:xfrm>
            <a:off x="5753124" y="1780241"/>
            <a:ext cx="23583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title" idx="9"/>
          </p:nvPr>
        </p:nvSpPr>
        <p:spPr>
          <a:xfrm>
            <a:off x="5753124" y="2650058"/>
            <a:ext cx="2358300" cy="42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0" name="Google Shape;90;p13"/>
          <p:cNvSpPr txBox="1">
            <a:spLocks noGrp="1"/>
          </p:cNvSpPr>
          <p:nvPr>
            <p:ph type="subTitle" idx="13"/>
          </p:nvPr>
        </p:nvSpPr>
        <p:spPr>
          <a:xfrm>
            <a:off x="5753124" y="2917954"/>
            <a:ext cx="23583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14"/>
          </p:nvPr>
        </p:nvSpPr>
        <p:spPr>
          <a:xfrm>
            <a:off x="5753124" y="3739327"/>
            <a:ext cx="2358300" cy="42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2" name="Google Shape;92;p13"/>
          <p:cNvSpPr txBox="1">
            <a:spLocks noGrp="1"/>
          </p:cNvSpPr>
          <p:nvPr>
            <p:ph type="subTitle" idx="15"/>
          </p:nvPr>
        </p:nvSpPr>
        <p:spPr>
          <a:xfrm>
            <a:off x="5753124" y="4007228"/>
            <a:ext cx="23583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16" hasCustomPrompt="1"/>
          </p:nvPr>
        </p:nvSpPr>
        <p:spPr>
          <a:xfrm>
            <a:off x="1035075" y="1742380"/>
            <a:ext cx="728700" cy="3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2pPr>
            <a:lvl3pPr lvl="2"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3pPr>
            <a:lvl4pPr lvl="3"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4pPr>
            <a:lvl5pPr lvl="4"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5pPr>
            <a:lvl6pPr lvl="5"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6pPr>
            <a:lvl7pPr lvl="6"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7pPr>
            <a:lvl8pPr lvl="7"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8pPr>
            <a:lvl9pPr lvl="8"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9pPr>
          </a:lstStyle>
          <a:p>
            <a:r>
              <a:t>xx%</a:t>
            </a:r>
          </a:p>
        </p:txBody>
      </p:sp>
      <p:sp>
        <p:nvSpPr>
          <p:cNvPr id="94" name="Google Shape;94;p13"/>
          <p:cNvSpPr txBox="1">
            <a:spLocks noGrp="1"/>
          </p:cNvSpPr>
          <p:nvPr>
            <p:ph type="title" idx="17" hasCustomPrompt="1"/>
          </p:nvPr>
        </p:nvSpPr>
        <p:spPr>
          <a:xfrm>
            <a:off x="1035075" y="2852381"/>
            <a:ext cx="728700" cy="3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2pPr>
            <a:lvl3pPr lvl="2"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3pPr>
            <a:lvl4pPr lvl="3"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4pPr>
            <a:lvl5pPr lvl="4"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5pPr>
            <a:lvl6pPr lvl="5"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6pPr>
            <a:lvl7pPr lvl="6"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7pPr>
            <a:lvl8pPr lvl="7"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8pPr>
            <a:lvl9pPr lvl="8"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9pPr>
          </a:lstStyle>
          <a:p>
            <a:r>
              <a:t>xx%</a:t>
            </a:r>
          </a:p>
        </p:txBody>
      </p:sp>
      <p:sp>
        <p:nvSpPr>
          <p:cNvPr id="95" name="Google Shape;95;p13"/>
          <p:cNvSpPr txBox="1">
            <a:spLocks noGrp="1"/>
          </p:cNvSpPr>
          <p:nvPr>
            <p:ph type="title" idx="18" hasCustomPrompt="1"/>
          </p:nvPr>
        </p:nvSpPr>
        <p:spPr>
          <a:xfrm>
            <a:off x="1035075" y="3969262"/>
            <a:ext cx="728700" cy="3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2pPr>
            <a:lvl3pPr lvl="2"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3pPr>
            <a:lvl4pPr lvl="3"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4pPr>
            <a:lvl5pPr lvl="4"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5pPr>
            <a:lvl6pPr lvl="5"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6pPr>
            <a:lvl7pPr lvl="6"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7pPr>
            <a:lvl8pPr lvl="7"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8pPr>
            <a:lvl9pPr lvl="8"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9pPr>
          </a:lstStyle>
          <a:p>
            <a:r>
              <a:t>xx%</a:t>
            </a:r>
          </a:p>
        </p:txBody>
      </p:sp>
      <p:sp>
        <p:nvSpPr>
          <p:cNvPr id="96" name="Google Shape;96;p13"/>
          <p:cNvSpPr txBox="1">
            <a:spLocks noGrp="1"/>
          </p:cNvSpPr>
          <p:nvPr>
            <p:ph type="title" idx="19" hasCustomPrompt="1"/>
          </p:nvPr>
        </p:nvSpPr>
        <p:spPr>
          <a:xfrm>
            <a:off x="4872075" y="1744206"/>
            <a:ext cx="728700" cy="3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2pPr>
            <a:lvl3pPr lvl="2"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3pPr>
            <a:lvl4pPr lvl="3"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4pPr>
            <a:lvl5pPr lvl="4"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5pPr>
            <a:lvl6pPr lvl="5"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6pPr>
            <a:lvl7pPr lvl="6"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7pPr>
            <a:lvl8pPr lvl="7"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8pPr>
            <a:lvl9pPr lvl="8"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9pPr>
          </a:lstStyle>
          <a:p>
            <a:r>
              <a:t>xx%</a:t>
            </a:r>
          </a:p>
        </p:txBody>
      </p:sp>
      <p:sp>
        <p:nvSpPr>
          <p:cNvPr id="97" name="Google Shape;97;p13"/>
          <p:cNvSpPr txBox="1">
            <a:spLocks noGrp="1"/>
          </p:cNvSpPr>
          <p:nvPr>
            <p:ph type="title" idx="20" hasCustomPrompt="1"/>
          </p:nvPr>
        </p:nvSpPr>
        <p:spPr>
          <a:xfrm>
            <a:off x="4872075" y="2857906"/>
            <a:ext cx="728700" cy="3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2pPr>
            <a:lvl3pPr lvl="2"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3pPr>
            <a:lvl4pPr lvl="3"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4pPr>
            <a:lvl5pPr lvl="4"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5pPr>
            <a:lvl6pPr lvl="5"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6pPr>
            <a:lvl7pPr lvl="6"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7pPr>
            <a:lvl8pPr lvl="7"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8pPr>
            <a:lvl9pPr lvl="8"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9pPr>
          </a:lstStyle>
          <a:p>
            <a:r>
              <a:t>xx%</a:t>
            </a:r>
          </a:p>
        </p:txBody>
      </p:sp>
      <p:sp>
        <p:nvSpPr>
          <p:cNvPr id="98" name="Google Shape;98;p13"/>
          <p:cNvSpPr txBox="1">
            <a:spLocks noGrp="1"/>
          </p:cNvSpPr>
          <p:nvPr>
            <p:ph type="title" idx="21" hasCustomPrompt="1"/>
          </p:nvPr>
        </p:nvSpPr>
        <p:spPr>
          <a:xfrm>
            <a:off x="4872075" y="3969262"/>
            <a:ext cx="728700" cy="3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2pPr>
            <a:lvl3pPr lvl="2"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3pPr>
            <a:lvl4pPr lvl="3"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4pPr>
            <a:lvl5pPr lvl="4"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5pPr>
            <a:lvl6pPr lvl="5"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6pPr>
            <a:lvl7pPr lvl="6"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7pPr>
            <a:lvl8pPr lvl="7"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8pPr>
            <a:lvl9pPr lvl="8" algn="ctr" rtl="0">
              <a:spcBef>
                <a:spcPts val="0"/>
              </a:spcBef>
              <a:spcAft>
                <a:spcPts val="0"/>
              </a:spcAft>
              <a:buClr>
                <a:schemeClr val="accent4"/>
              </a:buClr>
              <a:buSzPts val="2000"/>
              <a:buFont typeface="Raleway"/>
              <a:buNone/>
              <a:defRPr sz="2000" b="1">
                <a:solidFill>
                  <a:schemeClr val="accent4"/>
                </a:solidFill>
                <a:latin typeface="Raleway"/>
                <a:ea typeface="Raleway"/>
                <a:cs typeface="Raleway"/>
                <a:sym typeface="Raleway"/>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1">
  <p:cSld name="TITLE_ONLY_1_2">
    <p:spTree>
      <p:nvGrpSpPr>
        <p:cNvPr id="1" name="Shape 130"/>
        <p:cNvGrpSpPr/>
        <p:nvPr/>
      </p:nvGrpSpPr>
      <p:grpSpPr>
        <a:xfrm>
          <a:off x="0" y="0"/>
          <a:ext cx="0" cy="0"/>
          <a:chOff x="0" y="0"/>
          <a:chExt cx="0" cy="0"/>
        </a:xfrm>
      </p:grpSpPr>
      <p:grpSp>
        <p:nvGrpSpPr>
          <p:cNvPr id="131" name="Google Shape;131;p17"/>
          <p:cNvGrpSpPr/>
          <p:nvPr/>
        </p:nvGrpSpPr>
        <p:grpSpPr>
          <a:xfrm>
            <a:off x="-30845" y="835450"/>
            <a:ext cx="9209090" cy="2918775"/>
            <a:chOff x="-30845" y="835450"/>
            <a:chExt cx="9209090" cy="2918775"/>
          </a:xfrm>
        </p:grpSpPr>
        <p:cxnSp>
          <p:nvCxnSpPr>
            <p:cNvPr id="132" name="Google Shape;132;p17"/>
            <p:cNvCxnSpPr/>
            <p:nvPr/>
          </p:nvCxnSpPr>
          <p:spPr>
            <a:xfrm>
              <a:off x="714250" y="847650"/>
              <a:ext cx="7729500" cy="0"/>
            </a:xfrm>
            <a:prstGeom prst="straightConnector1">
              <a:avLst/>
            </a:prstGeom>
            <a:noFill/>
            <a:ln w="28575" cap="flat" cmpd="sng">
              <a:solidFill>
                <a:schemeClr val="accent4"/>
              </a:solidFill>
              <a:prstDash val="solid"/>
              <a:round/>
              <a:headEnd type="none" w="med" len="med"/>
              <a:tailEnd type="none" w="med" len="med"/>
            </a:ln>
          </p:spPr>
        </p:cxnSp>
        <p:cxnSp>
          <p:nvCxnSpPr>
            <p:cNvPr id="133" name="Google Shape;133;p17"/>
            <p:cNvCxnSpPr/>
            <p:nvPr/>
          </p:nvCxnSpPr>
          <p:spPr>
            <a:xfrm>
              <a:off x="8429281" y="858025"/>
              <a:ext cx="0" cy="2896200"/>
            </a:xfrm>
            <a:prstGeom prst="straightConnector1">
              <a:avLst/>
            </a:prstGeom>
            <a:noFill/>
            <a:ln w="28575" cap="flat" cmpd="sng">
              <a:solidFill>
                <a:schemeClr val="accent4"/>
              </a:solidFill>
              <a:prstDash val="solid"/>
              <a:round/>
              <a:headEnd type="none" w="med" len="med"/>
              <a:tailEnd type="none" w="med" len="med"/>
            </a:ln>
          </p:spPr>
        </p:cxnSp>
        <p:cxnSp>
          <p:nvCxnSpPr>
            <p:cNvPr id="134" name="Google Shape;134;p17"/>
            <p:cNvCxnSpPr/>
            <p:nvPr/>
          </p:nvCxnSpPr>
          <p:spPr>
            <a:xfrm rot="10800000">
              <a:off x="8415345" y="3749150"/>
              <a:ext cx="762900" cy="0"/>
            </a:xfrm>
            <a:prstGeom prst="straightConnector1">
              <a:avLst/>
            </a:prstGeom>
            <a:noFill/>
            <a:ln w="28575" cap="flat" cmpd="sng">
              <a:solidFill>
                <a:schemeClr val="accent4"/>
              </a:solidFill>
              <a:prstDash val="solid"/>
              <a:round/>
              <a:headEnd type="none" w="med" len="med"/>
              <a:tailEnd type="none" w="med" len="med"/>
            </a:ln>
          </p:spPr>
        </p:cxnSp>
        <p:cxnSp>
          <p:nvCxnSpPr>
            <p:cNvPr id="135" name="Google Shape;135;p17"/>
            <p:cNvCxnSpPr/>
            <p:nvPr/>
          </p:nvCxnSpPr>
          <p:spPr>
            <a:xfrm>
              <a:off x="709327" y="835450"/>
              <a:ext cx="0" cy="2906100"/>
            </a:xfrm>
            <a:prstGeom prst="straightConnector1">
              <a:avLst/>
            </a:prstGeom>
            <a:noFill/>
            <a:ln w="28575" cap="flat" cmpd="sng">
              <a:solidFill>
                <a:schemeClr val="accent4"/>
              </a:solidFill>
              <a:prstDash val="solid"/>
              <a:round/>
              <a:headEnd type="none" w="med" len="med"/>
              <a:tailEnd type="none" w="med" len="med"/>
            </a:ln>
          </p:spPr>
        </p:cxnSp>
        <p:cxnSp>
          <p:nvCxnSpPr>
            <p:cNvPr id="136" name="Google Shape;136;p17"/>
            <p:cNvCxnSpPr/>
            <p:nvPr/>
          </p:nvCxnSpPr>
          <p:spPr>
            <a:xfrm>
              <a:off x="-30845" y="3749150"/>
              <a:ext cx="755400" cy="0"/>
            </a:xfrm>
            <a:prstGeom prst="straightConnector1">
              <a:avLst/>
            </a:prstGeom>
            <a:noFill/>
            <a:ln w="28575" cap="flat" cmpd="sng">
              <a:solidFill>
                <a:schemeClr val="accent4"/>
              </a:solidFill>
              <a:prstDash val="solid"/>
              <a:round/>
              <a:headEnd type="none" w="med" len="med"/>
              <a:tailEnd type="none" w="med" len="med"/>
            </a:ln>
          </p:spPr>
        </p:cxnSp>
      </p:grpSp>
      <p:sp>
        <p:nvSpPr>
          <p:cNvPr id="137" name="Google Shape;137;p17"/>
          <p:cNvSpPr txBox="1">
            <a:spLocks noGrp="1"/>
          </p:cNvSpPr>
          <p:nvPr>
            <p:ph type="title" hasCustomPrompt="1"/>
          </p:nvPr>
        </p:nvSpPr>
        <p:spPr>
          <a:xfrm>
            <a:off x="1572725" y="2089500"/>
            <a:ext cx="1731600" cy="907800"/>
          </a:xfrm>
          <a:prstGeom prst="rect">
            <a:avLst/>
          </a:prstGeom>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4800">
                <a:solidFill>
                  <a:schemeClr val="accent5"/>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8" name="Google Shape;138;p17"/>
          <p:cNvSpPr txBox="1">
            <a:spLocks noGrp="1"/>
          </p:cNvSpPr>
          <p:nvPr>
            <p:ph type="title" idx="2"/>
          </p:nvPr>
        </p:nvSpPr>
        <p:spPr>
          <a:xfrm>
            <a:off x="2745749" y="554700"/>
            <a:ext cx="3652500" cy="572700"/>
          </a:xfrm>
          <a:prstGeom prst="rect">
            <a:avLst/>
          </a:prstGeom>
          <a:solidFill>
            <a:schemeClr val="accent2"/>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17"/>
          <p:cNvSpPr txBox="1">
            <a:spLocks noGrp="1"/>
          </p:cNvSpPr>
          <p:nvPr>
            <p:ph type="title" idx="3"/>
          </p:nvPr>
        </p:nvSpPr>
        <p:spPr>
          <a:xfrm>
            <a:off x="1556746" y="3126425"/>
            <a:ext cx="176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0" name="Google Shape;140;p17"/>
          <p:cNvSpPr txBox="1">
            <a:spLocks noGrp="1"/>
          </p:cNvSpPr>
          <p:nvPr>
            <p:ph type="subTitle" idx="1"/>
          </p:nvPr>
        </p:nvSpPr>
        <p:spPr>
          <a:xfrm>
            <a:off x="1556750" y="3470525"/>
            <a:ext cx="1763400" cy="82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7"/>
          <p:cNvSpPr txBox="1">
            <a:spLocks noGrp="1"/>
          </p:cNvSpPr>
          <p:nvPr>
            <p:ph type="title" idx="4" hasCustomPrompt="1"/>
          </p:nvPr>
        </p:nvSpPr>
        <p:spPr>
          <a:xfrm>
            <a:off x="3706273" y="2089500"/>
            <a:ext cx="1731600" cy="907800"/>
          </a:xfrm>
          <a:prstGeom prst="rect">
            <a:avLst/>
          </a:prstGeom>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4800">
                <a:solidFill>
                  <a:schemeClr val="accent5"/>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42" name="Google Shape;142;p17"/>
          <p:cNvSpPr txBox="1">
            <a:spLocks noGrp="1"/>
          </p:cNvSpPr>
          <p:nvPr>
            <p:ph type="title" idx="5"/>
          </p:nvPr>
        </p:nvSpPr>
        <p:spPr>
          <a:xfrm>
            <a:off x="3690299" y="3126425"/>
            <a:ext cx="176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3" name="Google Shape;143;p17"/>
          <p:cNvSpPr txBox="1">
            <a:spLocks noGrp="1"/>
          </p:cNvSpPr>
          <p:nvPr>
            <p:ph type="subTitle" idx="6"/>
          </p:nvPr>
        </p:nvSpPr>
        <p:spPr>
          <a:xfrm>
            <a:off x="3690298" y="3470525"/>
            <a:ext cx="1763400" cy="82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7"/>
          <p:cNvSpPr txBox="1">
            <a:spLocks noGrp="1"/>
          </p:cNvSpPr>
          <p:nvPr>
            <p:ph type="title" idx="7" hasCustomPrompt="1"/>
          </p:nvPr>
        </p:nvSpPr>
        <p:spPr>
          <a:xfrm>
            <a:off x="5839829" y="2089500"/>
            <a:ext cx="1731600" cy="907800"/>
          </a:xfrm>
          <a:prstGeom prst="rect">
            <a:avLst/>
          </a:prstGeom>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4800">
                <a:solidFill>
                  <a:schemeClr val="accent5"/>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45" name="Google Shape;145;p17"/>
          <p:cNvSpPr txBox="1">
            <a:spLocks noGrp="1"/>
          </p:cNvSpPr>
          <p:nvPr>
            <p:ph type="title" idx="8"/>
          </p:nvPr>
        </p:nvSpPr>
        <p:spPr>
          <a:xfrm>
            <a:off x="5823859" y="3126425"/>
            <a:ext cx="176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6" name="Google Shape;146;p17"/>
          <p:cNvSpPr txBox="1">
            <a:spLocks noGrp="1"/>
          </p:cNvSpPr>
          <p:nvPr>
            <p:ph type="subTitle" idx="9"/>
          </p:nvPr>
        </p:nvSpPr>
        <p:spPr>
          <a:xfrm>
            <a:off x="5823854" y="3470525"/>
            <a:ext cx="1763400" cy="82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 Credits">
  <p:cSld name="SECTION_HEADER_1_1_1_2">
    <p:spTree>
      <p:nvGrpSpPr>
        <p:cNvPr id="1" name="Shape 184"/>
        <p:cNvGrpSpPr/>
        <p:nvPr/>
      </p:nvGrpSpPr>
      <p:grpSpPr>
        <a:xfrm>
          <a:off x="0" y="0"/>
          <a:ext cx="0" cy="0"/>
          <a:chOff x="0" y="0"/>
          <a:chExt cx="0" cy="0"/>
        </a:xfrm>
      </p:grpSpPr>
      <p:cxnSp>
        <p:nvCxnSpPr>
          <p:cNvPr id="185" name="Google Shape;185;p21"/>
          <p:cNvCxnSpPr/>
          <p:nvPr/>
        </p:nvCxnSpPr>
        <p:spPr>
          <a:xfrm>
            <a:off x="-68200" y="842388"/>
            <a:ext cx="779400" cy="0"/>
          </a:xfrm>
          <a:prstGeom prst="straightConnector1">
            <a:avLst/>
          </a:prstGeom>
          <a:noFill/>
          <a:ln w="28575" cap="flat" cmpd="sng">
            <a:solidFill>
              <a:schemeClr val="accent4"/>
            </a:solidFill>
            <a:prstDash val="solid"/>
            <a:round/>
            <a:headEnd type="none" w="med" len="med"/>
            <a:tailEnd type="none" w="med" len="med"/>
          </a:ln>
        </p:spPr>
      </p:cxnSp>
      <p:sp>
        <p:nvSpPr>
          <p:cNvPr id="186" name="Google Shape;186;p21"/>
          <p:cNvSpPr txBox="1">
            <a:spLocks noGrp="1"/>
          </p:cNvSpPr>
          <p:nvPr>
            <p:ph type="title"/>
          </p:nvPr>
        </p:nvSpPr>
        <p:spPr>
          <a:xfrm>
            <a:off x="711600" y="554700"/>
            <a:ext cx="2144700" cy="575400"/>
          </a:xfrm>
          <a:prstGeom prst="rect">
            <a:avLst/>
          </a:prstGeom>
          <a:solidFill>
            <a:schemeClr val="accent2"/>
          </a:solidFill>
          <a:ln w="28575"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80000"/>
              </a:lnSpc>
              <a:spcBef>
                <a:spcPts val="0"/>
              </a:spcBef>
              <a:spcAft>
                <a:spcPts val="0"/>
              </a:spcAft>
              <a:buSzPts val="48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7" name="Google Shape;187;p21"/>
          <p:cNvSpPr txBox="1">
            <a:spLocks noGrp="1"/>
          </p:cNvSpPr>
          <p:nvPr>
            <p:ph type="subTitle" idx="1"/>
          </p:nvPr>
        </p:nvSpPr>
        <p:spPr>
          <a:xfrm>
            <a:off x="625650" y="1507800"/>
            <a:ext cx="2946900" cy="102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88" name="Google Shape;188;p21"/>
          <p:cNvSpPr txBox="1"/>
          <p:nvPr/>
        </p:nvSpPr>
        <p:spPr>
          <a:xfrm>
            <a:off x="625650" y="3485700"/>
            <a:ext cx="3148800" cy="715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accent4"/>
                </a:solidFill>
                <a:latin typeface="Fira Sans"/>
                <a:ea typeface="Fira Sans"/>
                <a:cs typeface="Fira Sans"/>
                <a:sym typeface="Fira Sans"/>
              </a:rPr>
              <a:t>CREDITS: This presentation template was created by </a:t>
            </a:r>
            <a:r>
              <a:rPr lang="en" sz="1000" b="1">
                <a:solidFill>
                  <a:schemeClr val="accent4"/>
                </a:solidFill>
                <a:uFill>
                  <a:noFill/>
                </a:uFill>
                <a:latin typeface="Fira Sans"/>
                <a:ea typeface="Fira Sans"/>
                <a:cs typeface="Fira Sans"/>
                <a:sym typeface="Fira Sans"/>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accent4"/>
                </a:solidFill>
                <a:latin typeface="Fira Sans"/>
                <a:ea typeface="Fira Sans"/>
                <a:cs typeface="Fira Sans"/>
                <a:sym typeface="Fira Sans"/>
              </a:rPr>
              <a:t>, including icons by </a:t>
            </a:r>
            <a:r>
              <a:rPr lang="en" sz="1000" b="1">
                <a:solidFill>
                  <a:schemeClr val="accent4"/>
                </a:solidFill>
                <a:uFill>
                  <a:noFill/>
                </a:uFill>
                <a:latin typeface="Fira Sans"/>
                <a:ea typeface="Fira Sans"/>
                <a:cs typeface="Fira Sans"/>
                <a:sym typeface="Fira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accent4"/>
                </a:solidFill>
                <a:latin typeface="Fira Sans"/>
                <a:ea typeface="Fira Sans"/>
                <a:cs typeface="Fira Sans"/>
                <a:sym typeface="Fira Sans"/>
              </a:rPr>
              <a:t>, and infographics &amp; images by </a:t>
            </a:r>
            <a:r>
              <a:rPr lang="en" sz="1000" b="1">
                <a:solidFill>
                  <a:schemeClr val="accent4"/>
                </a:solidFill>
                <a:uFill>
                  <a:noFill/>
                </a:uFill>
                <a:latin typeface="Fira Sans"/>
                <a:ea typeface="Fira Sans"/>
                <a:cs typeface="Fira Sans"/>
                <a:sym typeface="Fira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000">
                <a:solidFill>
                  <a:schemeClr val="accent4"/>
                </a:solidFill>
                <a:latin typeface="Fira Sans"/>
                <a:ea typeface="Fira Sans"/>
                <a:cs typeface="Fira Sans"/>
                <a:sym typeface="Fira Sans"/>
              </a:rPr>
              <a:t>. </a:t>
            </a:r>
            <a:endParaRPr sz="1000">
              <a:solidFill>
                <a:schemeClr val="accent4"/>
              </a:solidFill>
              <a:latin typeface="Fira Sans"/>
              <a:ea typeface="Fira Sans"/>
              <a:cs typeface="Fira Sans"/>
              <a:sym typeface="Fira Sans"/>
            </a:endParaRPr>
          </a:p>
          <a:p>
            <a:pPr marL="0" lvl="0" indent="0" algn="l" rtl="0">
              <a:spcBef>
                <a:spcPts val="300"/>
              </a:spcBef>
              <a:spcAft>
                <a:spcPts val="0"/>
              </a:spcAft>
              <a:buNone/>
            </a:pPr>
            <a:endParaRPr sz="1000" b="1">
              <a:solidFill>
                <a:schemeClr val="accent4"/>
              </a:solidFill>
              <a:latin typeface="Fira Sans"/>
              <a:ea typeface="Fira Sans"/>
              <a:cs typeface="Fira Sans"/>
              <a:sym typeface="Fira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
    <p:spTree>
      <p:nvGrpSpPr>
        <p:cNvPr id="1" name="Shape 18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775" y="349513"/>
            <a:ext cx="7714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3000"/>
              <a:buFont typeface="Montserrat"/>
              <a:buNone/>
              <a:defRPr sz="3000" b="1">
                <a:solidFill>
                  <a:schemeClr val="accent4"/>
                </a:solidFill>
                <a:latin typeface="Montserrat"/>
                <a:ea typeface="Montserrat"/>
                <a:cs typeface="Montserrat"/>
                <a:sym typeface="Montserrat"/>
              </a:defRPr>
            </a:lvl1pPr>
            <a:lvl2pPr lvl="1">
              <a:lnSpc>
                <a:spcPct val="100000"/>
              </a:lnSpc>
              <a:spcBef>
                <a:spcPts val="0"/>
              </a:spcBef>
              <a:spcAft>
                <a:spcPts val="0"/>
              </a:spcAft>
              <a:buClr>
                <a:schemeClr val="accent3"/>
              </a:buClr>
              <a:buSzPts val="2800"/>
              <a:buFont typeface="Montserrat"/>
              <a:buNone/>
              <a:defRPr sz="2800" b="1">
                <a:solidFill>
                  <a:schemeClr val="accent3"/>
                </a:solidFill>
                <a:latin typeface="Montserrat"/>
                <a:ea typeface="Montserrat"/>
                <a:cs typeface="Montserrat"/>
                <a:sym typeface="Montserrat"/>
              </a:defRPr>
            </a:lvl2pPr>
            <a:lvl3pPr lvl="2">
              <a:lnSpc>
                <a:spcPct val="100000"/>
              </a:lnSpc>
              <a:spcBef>
                <a:spcPts val="0"/>
              </a:spcBef>
              <a:spcAft>
                <a:spcPts val="0"/>
              </a:spcAft>
              <a:buClr>
                <a:schemeClr val="accent3"/>
              </a:buClr>
              <a:buSzPts val="2800"/>
              <a:buFont typeface="Montserrat"/>
              <a:buNone/>
              <a:defRPr sz="2800" b="1">
                <a:solidFill>
                  <a:schemeClr val="accent3"/>
                </a:solidFill>
                <a:latin typeface="Montserrat"/>
                <a:ea typeface="Montserrat"/>
                <a:cs typeface="Montserrat"/>
                <a:sym typeface="Montserrat"/>
              </a:defRPr>
            </a:lvl3pPr>
            <a:lvl4pPr lvl="3">
              <a:lnSpc>
                <a:spcPct val="100000"/>
              </a:lnSpc>
              <a:spcBef>
                <a:spcPts val="0"/>
              </a:spcBef>
              <a:spcAft>
                <a:spcPts val="0"/>
              </a:spcAft>
              <a:buClr>
                <a:schemeClr val="accent3"/>
              </a:buClr>
              <a:buSzPts val="2800"/>
              <a:buFont typeface="Montserrat"/>
              <a:buNone/>
              <a:defRPr sz="2800" b="1">
                <a:solidFill>
                  <a:schemeClr val="accent3"/>
                </a:solidFill>
                <a:latin typeface="Montserrat"/>
                <a:ea typeface="Montserrat"/>
                <a:cs typeface="Montserrat"/>
                <a:sym typeface="Montserrat"/>
              </a:defRPr>
            </a:lvl4pPr>
            <a:lvl5pPr lvl="4">
              <a:lnSpc>
                <a:spcPct val="100000"/>
              </a:lnSpc>
              <a:spcBef>
                <a:spcPts val="0"/>
              </a:spcBef>
              <a:spcAft>
                <a:spcPts val="0"/>
              </a:spcAft>
              <a:buClr>
                <a:schemeClr val="accent3"/>
              </a:buClr>
              <a:buSzPts val="2800"/>
              <a:buFont typeface="Montserrat"/>
              <a:buNone/>
              <a:defRPr sz="2800" b="1">
                <a:solidFill>
                  <a:schemeClr val="accent3"/>
                </a:solidFill>
                <a:latin typeface="Montserrat"/>
                <a:ea typeface="Montserrat"/>
                <a:cs typeface="Montserrat"/>
                <a:sym typeface="Montserrat"/>
              </a:defRPr>
            </a:lvl5pPr>
            <a:lvl6pPr lvl="5">
              <a:lnSpc>
                <a:spcPct val="100000"/>
              </a:lnSpc>
              <a:spcBef>
                <a:spcPts val="0"/>
              </a:spcBef>
              <a:spcAft>
                <a:spcPts val="0"/>
              </a:spcAft>
              <a:buClr>
                <a:schemeClr val="accent3"/>
              </a:buClr>
              <a:buSzPts val="2800"/>
              <a:buFont typeface="Montserrat"/>
              <a:buNone/>
              <a:defRPr sz="2800" b="1">
                <a:solidFill>
                  <a:schemeClr val="accent3"/>
                </a:solidFill>
                <a:latin typeface="Montserrat"/>
                <a:ea typeface="Montserrat"/>
                <a:cs typeface="Montserrat"/>
                <a:sym typeface="Montserrat"/>
              </a:defRPr>
            </a:lvl6pPr>
            <a:lvl7pPr lvl="6">
              <a:lnSpc>
                <a:spcPct val="100000"/>
              </a:lnSpc>
              <a:spcBef>
                <a:spcPts val="0"/>
              </a:spcBef>
              <a:spcAft>
                <a:spcPts val="0"/>
              </a:spcAft>
              <a:buClr>
                <a:schemeClr val="accent3"/>
              </a:buClr>
              <a:buSzPts val="2800"/>
              <a:buFont typeface="Montserrat"/>
              <a:buNone/>
              <a:defRPr sz="2800" b="1">
                <a:solidFill>
                  <a:schemeClr val="accent3"/>
                </a:solidFill>
                <a:latin typeface="Montserrat"/>
                <a:ea typeface="Montserrat"/>
                <a:cs typeface="Montserrat"/>
                <a:sym typeface="Montserrat"/>
              </a:defRPr>
            </a:lvl7pPr>
            <a:lvl8pPr lvl="7">
              <a:lnSpc>
                <a:spcPct val="100000"/>
              </a:lnSpc>
              <a:spcBef>
                <a:spcPts val="0"/>
              </a:spcBef>
              <a:spcAft>
                <a:spcPts val="0"/>
              </a:spcAft>
              <a:buClr>
                <a:schemeClr val="accent3"/>
              </a:buClr>
              <a:buSzPts val="2800"/>
              <a:buFont typeface="Montserrat"/>
              <a:buNone/>
              <a:defRPr sz="2800" b="1">
                <a:solidFill>
                  <a:schemeClr val="accent3"/>
                </a:solidFill>
                <a:latin typeface="Montserrat"/>
                <a:ea typeface="Montserrat"/>
                <a:cs typeface="Montserrat"/>
                <a:sym typeface="Montserrat"/>
              </a:defRPr>
            </a:lvl8pPr>
            <a:lvl9pPr lvl="8">
              <a:lnSpc>
                <a:spcPct val="100000"/>
              </a:lnSpc>
              <a:spcBef>
                <a:spcPts val="0"/>
              </a:spcBef>
              <a:spcAft>
                <a:spcPts val="0"/>
              </a:spcAft>
              <a:buClr>
                <a:schemeClr val="accent3"/>
              </a:buClr>
              <a:buSzPts val="2800"/>
              <a:buFont typeface="Montserrat"/>
              <a:buNone/>
              <a:defRPr sz="2800" b="1">
                <a:solidFill>
                  <a:schemeClr val="accent3"/>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08350" y="1202925"/>
            <a:ext cx="77274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FFFFFF"/>
              </a:buClr>
              <a:buSzPts val="1400"/>
              <a:buFont typeface="Fira Sans"/>
              <a:buChar char="●"/>
              <a:defRPr>
                <a:solidFill>
                  <a:srgbClr val="FFFFFF"/>
                </a:solidFill>
                <a:latin typeface="Fira Sans"/>
                <a:ea typeface="Fira Sans"/>
                <a:cs typeface="Fira Sans"/>
                <a:sym typeface="Fira Sans"/>
              </a:defRPr>
            </a:lvl1pPr>
            <a:lvl2pPr marL="914400" lvl="1" indent="-317500">
              <a:lnSpc>
                <a:spcPct val="100000"/>
              </a:lnSpc>
              <a:spcBef>
                <a:spcPts val="1600"/>
              </a:spcBef>
              <a:spcAft>
                <a:spcPts val="0"/>
              </a:spcAft>
              <a:buClr>
                <a:srgbClr val="FFFFFF"/>
              </a:buClr>
              <a:buSzPts val="1400"/>
              <a:buFont typeface="Fira Sans"/>
              <a:buChar char="○"/>
              <a:defRPr>
                <a:solidFill>
                  <a:srgbClr val="FFFFFF"/>
                </a:solidFill>
                <a:latin typeface="Fira Sans"/>
                <a:ea typeface="Fira Sans"/>
                <a:cs typeface="Fira Sans"/>
                <a:sym typeface="Fira Sans"/>
              </a:defRPr>
            </a:lvl2pPr>
            <a:lvl3pPr marL="1371600" lvl="2" indent="-317500">
              <a:lnSpc>
                <a:spcPct val="100000"/>
              </a:lnSpc>
              <a:spcBef>
                <a:spcPts val="1600"/>
              </a:spcBef>
              <a:spcAft>
                <a:spcPts val="0"/>
              </a:spcAft>
              <a:buClr>
                <a:srgbClr val="FFFFFF"/>
              </a:buClr>
              <a:buSzPts val="1400"/>
              <a:buFont typeface="Fira Sans"/>
              <a:buChar char="■"/>
              <a:defRPr>
                <a:solidFill>
                  <a:srgbClr val="FFFFFF"/>
                </a:solidFill>
                <a:latin typeface="Fira Sans"/>
                <a:ea typeface="Fira Sans"/>
                <a:cs typeface="Fira Sans"/>
                <a:sym typeface="Fira Sans"/>
              </a:defRPr>
            </a:lvl3pPr>
            <a:lvl4pPr marL="1828800" lvl="3" indent="-317500">
              <a:lnSpc>
                <a:spcPct val="100000"/>
              </a:lnSpc>
              <a:spcBef>
                <a:spcPts val="1600"/>
              </a:spcBef>
              <a:spcAft>
                <a:spcPts val="0"/>
              </a:spcAft>
              <a:buClr>
                <a:srgbClr val="FFFFFF"/>
              </a:buClr>
              <a:buSzPts val="1400"/>
              <a:buFont typeface="Fira Sans"/>
              <a:buChar char="●"/>
              <a:defRPr>
                <a:solidFill>
                  <a:srgbClr val="FFFFFF"/>
                </a:solidFill>
                <a:latin typeface="Fira Sans"/>
                <a:ea typeface="Fira Sans"/>
                <a:cs typeface="Fira Sans"/>
                <a:sym typeface="Fira Sans"/>
              </a:defRPr>
            </a:lvl4pPr>
            <a:lvl5pPr marL="2286000" lvl="4" indent="-317500">
              <a:lnSpc>
                <a:spcPct val="100000"/>
              </a:lnSpc>
              <a:spcBef>
                <a:spcPts val="1600"/>
              </a:spcBef>
              <a:spcAft>
                <a:spcPts val="0"/>
              </a:spcAft>
              <a:buClr>
                <a:srgbClr val="FFFFFF"/>
              </a:buClr>
              <a:buSzPts val="1400"/>
              <a:buFont typeface="Fira Sans"/>
              <a:buChar char="○"/>
              <a:defRPr>
                <a:solidFill>
                  <a:srgbClr val="FFFFFF"/>
                </a:solidFill>
                <a:latin typeface="Fira Sans"/>
                <a:ea typeface="Fira Sans"/>
                <a:cs typeface="Fira Sans"/>
                <a:sym typeface="Fira Sans"/>
              </a:defRPr>
            </a:lvl5pPr>
            <a:lvl6pPr marL="2743200" lvl="5" indent="-317500">
              <a:lnSpc>
                <a:spcPct val="100000"/>
              </a:lnSpc>
              <a:spcBef>
                <a:spcPts val="1600"/>
              </a:spcBef>
              <a:spcAft>
                <a:spcPts val="0"/>
              </a:spcAft>
              <a:buClr>
                <a:srgbClr val="FFFFFF"/>
              </a:buClr>
              <a:buSzPts val="1400"/>
              <a:buFont typeface="Fira Sans"/>
              <a:buChar char="■"/>
              <a:defRPr>
                <a:solidFill>
                  <a:srgbClr val="FFFFFF"/>
                </a:solidFill>
                <a:latin typeface="Fira Sans"/>
                <a:ea typeface="Fira Sans"/>
                <a:cs typeface="Fira Sans"/>
                <a:sym typeface="Fira Sans"/>
              </a:defRPr>
            </a:lvl6pPr>
            <a:lvl7pPr marL="3200400" lvl="6" indent="-317500">
              <a:lnSpc>
                <a:spcPct val="100000"/>
              </a:lnSpc>
              <a:spcBef>
                <a:spcPts val="1600"/>
              </a:spcBef>
              <a:spcAft>
                <a:spcPts val="0"/>
              </a:spcAft>
              <a:buClr>
                <a:srgbClr val="FFFFFF"/>
              </a:buClr>
              <a:buSzPts val="1400"/>
              <a:buFont typeface="Fira Sans"/>
              <a:buChar char="●"/>
              <a:defRPr>
                <a:solidFill>
                  <a:srgbClr val="FFFFFF"/>
                </a:solidFill>
                <a:latin typeface="Fira Sans"/>
                <a:ea typeface="Fira Sans"/>
                <a:cs typeface="Fira Sans"/>
                <a:sym typeface="Fira Sans"/>
              </a:defRPr>
            </a:lvl7pPr>
            <a:lvl8pPr marL="3657600" lvl="7" indent="-317500">
              <a:lnSpc>
                <a:spcPct val="100000"/>
              </a:lnSpc>
              <a:spcBef>
                <a:spcPts val="1600"/>
              </a:spcBef>
              <a:spcAft>
                <a:spcPts val="0"/>
              </a:spcAft>
              <a:buClr>
                <a:srgbClr val="FFFFFF"/>
              </a:buClr>
              <a:buSzPts val="1400"/>
              <a:buFont typeface="Fira Sans"/>
              <a:buChar char="○"/>
              <a:defRPr>
                <a:solidFill>
                  <a:srgbClr val="FFFFFF"/>
                </a:solidFill>
                <a:latin typeface="Fira Sans"/>
                <a:ea typeface="Fira Sans"/>
                <a:cs typeface="Fira Sans"/>
                <a:sym typeface="Fira Sans"/>
              </a:defRPr>
            </a:lvl8pPr>
            <a:lvl9pPr marL="4114800" lvl="8" indent="-317500">
              <a:lnSpc>
                <a:spcPct val="100000"/>
              </a:lnSpc>
              <a:spcBef>
                <a:spcPts val="1600"/>
              </a:spcBef>
              <a:spcAft>
                <a:spcPts val="1600"/>
              </a:spcAft>
              <a:buClr>
                <a:srgbClr val="FFFFFF"/>
              </a:buClr>
              <a:buSzPts val="1400"/>
              <a:buFont typeface="Fira Sans"/>
              <a:buChar char="■"/>
              <a:defRPr>
                <a:solidFill>
                  <a:srgbClr val="FFFFFF"/>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8" r:id="rId5"/>
    <p:sldLayoutId id="2147483659" r:id="rId6"/>
    <p:sldLayoutId id="2147483663"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03"/>
        <p:cNvGrpSpPr/>
        <p:nvPr/>
      </p:nvGrpSpPr>
      <p:grpSpPr>
        <a:xfrm>
          <a:off x="0" y="0"/>
          <a:ext cx="0" cy="0"/>
          <a:chOff x="0" y="0"/>
          <a:chExt cx="0" cy="0"/>
        </a:xfrm>
      </p:grpSpPr>
      <p:sp>
        <p:nvSpPr>
          <p:cNvPr id="204" name="Google Shape;204;p26"/>
          <p:cNvSpPr txBox="1">
            <a:spLocks noGrp="1"/>
          </p:cNvSpPr>
          <p:nvPr>
            <p:ph type="ctrTitle"/>
          </p:nvPr>
        </p:nvSpPr>
        <p:spPr>
          <a:xfrm>
            <a:off x="708350" y="708300"/>
            <a:ext cx="3024506" cy="1385700"/>
          </a:xfrm>
          <a:prstGeom prst="rect">
            <a:avLst/>
          </a:prstGeom>
        </p:spPr>
        <p:txBody>
          <a:bodyPr spcFirstLastPara="1" wrap="square" lIns="91425" tIns="91425" rIns="91425" bIns="91425" anchor="ctr" anchorCtr="0">
            <a:noAutofit/>
          </a:bodyPr>
          <a:lstStyle/>
          <a:p>
            <a:pPr lvl="0" indent="9144"/>
            <a:r>
              <a:rPr lang="en-US" sz="2800" dirty="0" err="1"/>
              <a:t>Perbandingan</a:t>
            </a:r>
            <a:r>
              <a:rPr lang="en-US" sz="2800" dirty="0"/>
              <a:t> RDBMS</a:t>
            </a:r>
            <a:endParaRPr sz="900" dirty="0"/>
          </a:p>
        </p:txBody>
      </p:sp>
      <p:sp>
        <p:nvSpPr>
          <p:cNvPr id="205" name="Google Shape;205;p26"/>
          <p:cNvSpPr txBox="1">
            <a:spLocks noGrp="1"/>
          </p:cNvSpPr>
          <p:nvPr>
            <p:ph type="subTitle" idx="1"/>
          </p:nvPr>
        </p:nvSpPr>
        <p:spPr>
          <a:xfrm>
            <a:off x="708350" y="2257025"/>
            <a:ext cx="2895900" cy="362700"/>
          </a:xfrm>
          <a:prstGeom prst="rect">
            <a:avLst/>
          </a:prstGeom>
        </p:spPr>
        <p:txBody>
          <a:bodyPr spcFirstLastPara="1" wrap="square" lIns="91425" tIns="91425" rIns="91425" bIns="91425" anchor="t" anchorCtr="0">
            <a:noAutofit/>
          </a:bodyPr>
          <a:lstStyle/>
          <a:p>
            <a:pPr marL="0" lvl="0" indent="0"/>
            <a:r>
              <a:rPr lang="id-ID" dirty="0" smtClean="0"/>
              <a:t>SQLite, Oracle, MySQL dan </a:t>
            </a:r>
            <a:r>
              <a:rPr lang="id-ID" dirty="0"/>
              <a:t>PostgreSQL</a:t>
            </a:r>
            <a:endParaRPr dirty="0"/>
          </a:p>
        </p:txBody>
      </p:sp>
      <p:grpSp>
        <p:nvGrpSpPr>
          <p:cNvPr id="206" name="Google Shape;206;p26"/>
          <p:cNvGrpSpPr/>
          <p:nvPr/>
        </p:nvGrpSpPr>
        <p:grpSpPr>
          <a:xfrm>
            <a:off x="-1615621" y="305900"/>
            <a:ext cx="10941221" cy="7052164"/>
            <a:chOff x="-1615621" y="305900"/>
            <a:chExt cx="10941221" cy="7052164"/>
          </a:xfrm>
        </p:grpSpPr>
        <p:grpSp>
          <p:nvGrpSpPr>
            <p:cNvPr id="207" name="Google Shape;207;p26"/>
            <p:cNvGrpSpPr/>
            <p:nvPr/>
          </p:nvGrpSpPr>
          <p:grpSpPr>
            <a:xfrm>
              <a:off x="-683750" y="305900"/>
              <a:ext cx="10009350" cy="5874625"/>
              <a:chOff x="-683750" y="305900"/>
              <a:chExt cx="10009350" cy="5874625"/>
            </a:xfrm>
          </p:grpSpPr>
          <p:cxnSp>
            <p:nvCxnSpPr>
              <p:cNvPr id="208" name="Google Shape;208;p26"/>
              <p:cNvCxnSpPr/>
              <p:nvPr/>
            </p:nvCxnSpPr>
            <p:spPr>
              <a:xfrm flipH="1">
                <a:off x="6084400" y="305900"/>
                <a:ext cx="3241200" cy="1869900"/>
              </a:xfrm>
              <a:prstGeom prst="straightConnector1">
                <a:avLst/>
              </a:prstGeom>
              <a:noFill/>
              <a:ln w="19050" cap="flat" cmpd="sng">
                <a:solidFill>
                  <a:schemeClr val="accent4"/>
                </a:solidFill>
                <a:prstDash val="solid"/>
                <a:round/>
                <a:headEnd type="none" w="med" len="med"/>
                <a:tailEnd type="none" w="med" len="med"/>
              </a:ln>
            </p:spPr>
          </p:cxnSp>
          <p:cxnSp>
            <p:nvCxnSpPr>
              <p:cNvPr id="209" name="Google Shape;209;p26"/>
              <p:cNvCxnSpPr/>
              <p:nvPr/>
            </p:nvCxnSpPr>
            <p:spPr>
              <a:xfrm flipH="1">
                <a:off x="6145300" y="382260"/>
                <a:ext cx="3180300" cy="1833900"/>
              </a:xfrm>
              <a:prstGeom prst="straightConnector1">
                <a:avLst/>
              </a:prstGeom>
              <a:noFill/>
              <a:ln w="19050" cap="flat" cmpd="sng">
                <a:solidFill>
                  <a:schemeClr val="accent4"/>
                </a:solidFill>
                <a:prstDash val="solid"/>
                <a:round/>
                <a:headEnd type="none" w="med" len="med"/>
                <a:tailEnd type="none" w="med" len="med"/>
              </a:ln>
            </p:spPr>
          </p:cxnSp>
          <p:cxnSp>
            <p:nvCxnSpPr>
              <p:cNvPr id="210" name="Google Shape;210;p26"/>
              <p:cNvCxnSpPr/>
              <p:nvPr/>
            </p:nvCxnSpPr>
            <p:spPr>
              <a:xfrm flipH="1">
                <a:off x="6222100" y="466622"/>
                <a:ext cx="3103500" cy="1790400"/>
              </a:xfrm>
              <a:prstGeom prst="straightConnector1">
                <a:avLst/>
              </a:prstGeom>
              <a:noFill/>
              <a:ln w="19050" cap="flat" cmpd="sng">
                <a:solidFill>
                  <a:schemeClr val="accent4"/>
                </a:solidFill>
                <a:prstDash val="solid"/>
                <a:round/>
                <a:headEnd type="none" w="med" len="med"/>
                <a:tailEnd type="none" w="med" len="med"/>
              </a:ln>
            </p:spPr>
          </p:cxnSp>
          <p:cxnSp>
            <p:nvCxnSpPr>
              <p:cNvPr id="211" name="Google Shape;211;p26"/>
              <p:cNvCxnSpPr/>
              <p:nvPr/>
            </p:nvCxnSpPr>
            <p:spPr>
              <a:xfrm flipH="1">
                <a:off x="6284200" y="538672"/>
                <a:ext cx="3041400" cy="1753800"/>
              </a:xfrm>
              <a:prstGeom prst="straightConnector1">
                <a:avLst/>
              </a:prstGeom>
              <a:noFill/>
              <a:ln w="19050" cap="flat" cmpd="sng">
                <a:solidFill>
                  <a:schemeClr val="accent4"/>
                </a:solidFill>
                <a:prstDash val="solid"/>
                <a:round/>
                <a:headEnd type="none" w="med" len="med"/>
                <a:tailEnd type="none" w="med" len="med"/>
              </a:ln>
            </p:spPr>
          </p:cxnSp>
          <p:grpSp>
            <p:nvGrpSpPr>
              <p:cNvPr id="212" name="Google Shape;212;p26"/>
              <p:cNvGrpSpPr/>
              <p:nvPr/>
            </p:nvGrpSpPr>
            <p:grpSpPr>
              <a:xfrm>
                <a:off x="3995473" y="1183970"/>
                <a:ext cx="4973777" cy="3389724"/>
                <a:chOff x="475750" y="650375"/>
                <a:chExt cx="6726775" cy="4584425"/>
              </a:xfrm>
            </p:grpSpPr>
            <p:sp>
              <p:nvSpPr>
                <p:cNvPr id="213" name="Google Shape;213;p26"/>
                <p:cNvSpPr/>
                <p:nvPr/>
              </p:nvSpPr>
              <p:spPr>
                <a:xfrm>
                  <a:off x="475750" y="1525425"/>
                  <a:ext cx="6726775" cy="3709375"/>
                </a:xfrm>
                <a:custGeom>
                  <a:avLst/>
                  <a:gdLst/>
                  <a:ahLst/>
                  <a:cxnLst/>
                  <a:rect l="l" t="t" r="r" b="b"/>
                  <a:pathLst>
                    <a:path w="269071" h="148375" extrusionOk="0">
                      <a:moveTo>
                        <a:pt x="102541" y="13251"/>
                      </a:moveTo>
                      <a:cubicBezTo>
                        <a:pt x="102594" y="13251"/>
                        <a:pt x="102647" y="13263"/>
                        <a:pt x="102699" y="13287"/>
                      </a:cubicBezTo>
                      <a:lnTo>
                        <a:pt x="112165" y="18753"/>
                      </a:lnTo>
                      <a:lnTo>
                        <a:pt x="108818" y="20682"/>
                      </a:lnTo>
                      <a:cubicBezTo>
                        <a:pt x="108767" y="20706"/>
                        <a:pt x="108712" y="20717"/>
                        <a:pt x="108657" y="20717"/>
                      </a:cubicBezTo>
                      <a:cubicBezTo>
                        <a:pt x="108603" y="20717"/>
                        <a:pt x="108550" y="20706"/>
                        <a:pt x="108503" y="20682"/>
                      </a:cubicBezTo>
                      <a:lnTo>
                        <a:pt x="103384" y="17729"/>
                      </a:lnTo>
                      <a:cubicBezTo>
                        <a:pt x="103136" y="17583"/>
                        <a:pt x="102807" y="17510"/>
                        <a:pt x="102478" y="17510"/>
                      </a:cubicBezTo>
                      <a:cubicBezTo>
                        <a:pt x="102149" y="17510"/>
                        <a:pt x="101820" y="17583"/>
                        <a:pt x="101572" y="17729"/>
                      </a:cubicBezTo>
                      <a:lnTo>
                        <a:pt x="83364" y="28243"/>
                      </a:lnTo>
                      <a:lnTo>
                        <a:pt x="79922" y="26258"/>
                      </a:lnTo>
                      <a:lnTo>
                        <a:pt x="102383" y="13287"/>
                      </a:lnTo>
                      <a:cubicBezTo>
                        <a:pt x="102435" y="13263"/>
                        <a:pt x="102488" y="13251"/>
                        <a:pt x="102541" y="13251"/>
                      </a:cubicBezTo>
                      <a:close/>
                      <a:moveTo>
                        <a:pt x="120411" y="23517"/>
                      </a:moveTo>
                      <a:lnTo>
                        <a:pt x="123041" y="25037"/>
                      </a:lnTo>
                      <a:lnTo>
                        <a:pt x="111535" y="31668"/>
                      </a:lnTo>
                      <a:lnTo>
                        <a:pt x="109070" y="30243"/>
                      </a:lnTo>
                      <a:cubicBezTo>
                        <a:pt x="108991" y="30211"/>
                        <a:pt x="108991" y="30101"/>
                        <a:pt x="109070" y="30062"/>
                      </a:cubicBezTo>
                      <a:lnTo>
                        <a:pt x="120411" y="23517"/>
                      </a:lnTo>
                      <a:close/>
                      <a:moveTo>
                        <a:pt x="102483" y="18126"/>
                      </a:moveTo>
                      <a:cubicBezTo>
                        <a:pt x="102537" y="18126"/>
                        <a:pt x="102592" y="18138"/>
                        <a:pt x="102643" y="18162"/>
                      </a:cubicBezTo>
                      <a:lnTo>
                        <a:pt x="107763" y="21115"/>
                      </a:lnTo>
                      <a:cubicBezTo>
                        <a:pt x="108011" y="21261"/>
                        <a:pt x="108337" y="21334"/>
                        <a:pt x="108665" y="21334"/>
                      </a:cubicBezTo>
                      <a:cubicBezTo>
                        <a:pt x="108993" y="21334"/>
                        <a:pt x="109322" y="21261"/>
                        <a:pt x="109574" y="21115"/>
                      </a:cubicBezTo>
                      <a:lnTo>
                        <a:pt x="112921" y="19186"/>
                      </a:lnTo>
                      <a:lnTo>
                        <a:pt x="115725" y="20808"/>
                      </a:lnTo>
                      <a:lnTo>
                        <a:pt x="93264" y="33779"/>
                      </a:lnTo>
                      <a:cubicBezTo>
                        <a:pt x="93216" y="33803"/>
                        <a:pt x="93163" y="33815"/>
                        <a:pt x="93109" y="33815"/>
                      </a:cubicBezTo>
                      <a:cubicBezTo>
                        <a:pt x="93055" y="33815"/>
                        <a:pt x="93000" y="33803"/>
                        <a:pt x="92949" y="33779"/>
                      </a:cubicBezTo>
                      <a:lnTo>
                        <a:pt x="84120" y="28676"/>
                      </a:lnTo>
                      <a:lnTo>
                        <a:pt x="102328" y="18162"/>
                      </a:lnTo>
                      <a:cubicBezTo>
                        <a:pt x="102376" y="18138"/>
                        <a:pt x="102429" y="18126"/>
                        <a:pt x="102483" y="18126"/>
                      </a:cubicBezTo>
                      <a:close/>
                      <a:moveTo>
                        <a:pt x="54311" y="12393"/>
                      </a:moveTo>
                      <a:cubicBezTo>
                        <a:pt x="54364" y="12393"/>
                        <a:pt x="54417" y="12405"/>
                        <a:pt x="54468" y="12428"/>
                      </a:cubicBezTo>
                      <a:lnTo>
                        <a:pt x="78426" y="26258"/>
                      </a:lnTo>
                      <a:lnTo>
                        <a:pt x="42064" y="47254"/>
                      </a:lnTo>
                      <a:lnTo>
                        <a:pt x="26416" y="38213"/>
                      </a:lnTo>
                      <a:cubicBezTo>
                        <a:pt x="26167" y="38071"/>
                        <a:pt x="25839" y="38000"/>
                        <a:pt x="25510" y="38000"/>
                      </a:cubicBezTo>
                      <a:cubicBezTo>
                        <a:pt x="25181" y="38000"/>
                        <a:pt x="24852" y="38071"/>
                        <a:pt x="24604" y="38213"/>
                      </a:cubicBezTo>
                      <a:lnTo>
                        <a:pt x="20013" y="40867"/>
                      </a:lnTo>
                      <a:lnTo>
                        <a:pt x="12610" y="36591"/>
                      </a:lnTo>
                      <a:cubicBezTo>
                        <a:pt x="12531" y="36559"/>
                        <a:pt x="12531" y="36449"/>
                        <a:pt x="12610" y="36410"/>
                      </a:cubicBezTo>
                      <a:lnTo>
                        <a:pt x="54153" y="12428"/>
                      </a:lnTo>
                      <a:cubicBezTo>
                        <a:pt x="54205" y="12405"/>
                        <a:pt x="54258" y="12393"/>
                        <a:pt x="54311" y="12393"/>
                      </a:cubicBezTo>
                      <a:close/>
                      <a:moveTo>
                        <a:pt x="79174" y="26691"/>
                      </a:moveTo>
                      <a:lnTo>
                        <a:pt x="82616" y="28676"/>
                      </a:lnTo>
                      <a:lnTo>
                        <a:pt x="46254" y="49672"/>
                      </a:lnTo>
                      <a:lnTo>
                        <a:pt x="42820" y="47687"/>
                      </a:lnTo>
                      <a:lnTo>
                        <a:pt x="79174" y="26691"/>
                      </a:lnTo>
                      <a:close/>
                      <a:moveTo>
                        <a:pt x="116473" y="21249"/>
                      </a:moveTo>
                      <a:lnTo>
                        <a:pt x="119663" y="23084"/>
                      </a:lnTo>
                      <a:lnTo>
                        <a:pt x="108322" y="29637"/>
                      </a:lnTo>
                      <a:cubicBezTo>
                        <a:pt x="107826" y="29920"/>
                        <a:pt x="107826" y="30393"/>
                        <a:pt x="108322" y="30676"/>
                      </a:cubicBezTo>
                      <a:lnTo>
                        <a:pt x="110795" y="32102"/>
                      </a:lnTo>
                      <a:lnTo>
                        <a:pt x="87798" y="45380"/>
                      </a:lnTo>
                      <a:lnTo>
                        <a:pt x="75520" y="38292"/>
                      </a:lnTo>
                      <a:cubicBezTo>
                        <a:pt x="75272" y="38146"/>
                        <a:pt x="74945" y="38073"/>
                        <a:pt x="74617" y="38073"/>
                      </a:cubicBezTo>
                      <a:cubicBezTo>
                        <a:pt x="74289" y="38073"/>
                        <a:pt x="73960" y="38146"/>
                        <a:pt x="73708" y="38292"/>
                      </a:cubicBezTo>
                      <a:lnTo>
                        <a:pt x="50129" y="51909"/>
                      </a:lnTo>
                      <a:lnTo>
                        <a:pt x="47002" y="50105"/>
                      </a:lnTo>
                      <a:lnTo>
                        <a:pt x="83364" y="29109"/>
                      </a:lnTo>
                      <a:lnTo>
                        <a:pt x="92200" y="34212"/>
                      </a:lnTo>
                      <a:cubicBezTo>
                        <a:pt x="92452" y="34358"/>
                        <a:pt x="92781" y="34431"/>
                        <a:pt x="93109" y="34431"/>
                      </a:cubicBezTo>
                      <a:cubicBezTo>
                        <a:pt x="93437" y="34431"/>
                        <a:pt x="93764" y="34358"/>
                        <a:pt x="94012" y="34212"/>
                      </a:cubicBezTo>
                      <a:lnTo>
                        <a:pt x="116473" y="21249"/>
                      </a:lnTo>
                      <a:close/>
                      <a:moveTo>
                        <a:pt x="74617" y="38684"/>
                      </a:moveTo>
                      <a:cubicBezTo>
                        <a:pt x="74671" y="38684"/>
                        <a:pt x="74724" y="38697"/>
                        <a:pt x="74772" y="38725"/>
                      </a:cubicBezTo>
                      <a:lnTo>
                        <a:pt x="87050" y="45813"/>
                      </a:lnTo>
                      <a:lnTo>
                        <a:pt x="83427" y="47900"/>
                      </a:lnTo>
                      <a:lnTo>
                        <a:pt x="74961" y="43017"/>
                      </a:lnTo>
                      <a:cubicBezTo>
                        <a:pt x="74713" y="42871"/>
                        <a:pt x="74384" y="42799"/>
                        <a:pt x="74055" y="42799"/>
                      </a:cubicBezTo>
                      <a:cubicBezTo>
                        <a:pt x="73726" y="42799"/>
                        <a:pt x="73397" y="42871"/>
                        <a:pt x="73149" y="43017"/>
                      </a:cubicBezTo>
                      <a:lnTo>
                        <a:pt x="53941" y="54106"/>
                      </a:lnTo>
                      <a:lnTo>
                        <a:pt x="50877" y="52334"/>
                      </a:lnTo>
                      <a:lnTo>
                        <a:pt x="74457" y="38725"/>
                      </a:lnTo>
                      <a:cubicBezTo>
                        <a:pt x="74508" y="38697"/>
                        <a:pt x="74563" y="38684"/>
                        <a:pt x="74617" y="38684"/>
                      </a:cubicBezTo>
                      <a:close/>
                      <a:moveTo>
                        <a:pt x="123781" y="25470"/>
                      </a:moveTo>
                      <a:lnTo>
                        <a:pt x="192882" y="65360"/>
                      </a:lnTo>
                      <a:lnTo>
                        <a:pt x="186881" y="68825"/>
                      </a:lnTo>
                      <a:lnTo>
                        <a:pt x="163175" y="55138"/>
                      </a:lnTo>
                      <a:cubicBezTo>
                        <a:pt x="162923" y="54992"/>
                        <a:pt x="162594" y="54919"/>
                        <a:pt x="162267" y="54919"/>
                      </a:cubicBezTo>
                      <a:cubicBezTo>
                        <a:pt x="161939" y="54919"/>
                        <a:pt x="161612" y="54992"/>
                        <a:pt x="161364" y="55138"/>
                      </a:cubicBezTo>
                      <a:lnTo>
                        <a:pt x="156772" y="57784"/>
                      </a:lnTo>
                      <a:lnTo>
                        <a:pt x="112291" y="32102"/>
                      </a:lnTo>
                      <a:lnTo>
                        <a:pt x="123781" y="25470"/>
                      </a:lnTo>
                      <a:close/>
                      <a:moveTo>
                        <a:pt x="193638" y="65793"/>
                      </a:moveTo>
                      <a:lnTo>
                        <a:pt x="195882" y="67093"/>
                      </a:lnTo>
                      <a:cubicBezTo>
                        <a:pt x="195961" y="67124"/>
                        <a:pt x="195961" y="67235"/>
                        <a:pt x="195882" y="67274"/>
                      </a:cubicBezTo>
                      <a:lnTo>
                        <a:pt x="190047" y="70645"/>
                      </a:lnTo>
                      <a:lnTo>
                        <a:pt x="187637" y="69259"/>
                      </a:lnTo>
                      <a:lnTo>
                        <a:pt x="193638" y="65793"/>
                      </a:lnTo>
                      <a:close/>
                      <a:moveTo>
                        <a:pt x="25513" y="38611"/>
                      </a:moveTo>
                      <a:cubicBezTo>
                        <a:pt x="25567" y="38611"/>
                        <a:pt x="25620" y="38623"/>
                        <a:pt x="25667" y="38646"/>
                      </a:cubicBezTo>
                      <a:lnTo>
                        <a:pt x="73834" y="66463"/>
                      </a:lnTo>
                      <a:cubicBezTo>
                        <a:pt x="73913" y="66494"/>
                        <a:pt x="73913" y="66605"/>
                        <a:pt x="73834" y="66636"/>
                      </a:cubicBezTo>
                      <a:lnTo>
                        <a:pt x="63903" y="72377"/>
                      </a:lnTo>
                      <a:cubicBezTo>
                        <a:pt x="63852" y="72401"/>
                        <a:pt x="63799" y="72413"/>
                        <a:pt x="63746" y="72413"/>
                      </a:cubicBezTo>
                      <a:cubicBezTo>
                        <a:pt x="63693" y="72413"/>
                        <a:pt x="63640" y="72401"/>
                        <a:pt x="63588" y="72377"/>
                      </a:cubicBezTo>
                      <a:lnTo>
                        <a:pt x="15421" y="44569"/>
                      </a:lnTo>
                      <a:cubicBezTo>
                        <a:pt x="15342" y="44529"/>
                        <a:pt x="15342" y="44419"/>
                        <a:pt x="15421" y="44388"/>
                      </a:cubicBezTo>
                      <a:lnTo>
                        <a:pt x="25352" y="38646"/>
                      </a:lnTo>
                      <a:cubicBezTo>
                        <a:pt x="25404" y="38623"/>
                        <a:pt x="25459" y="38611"/>
                        <a:pt x="25513" y="38611"/>
                      </a:cubicBezTo>
                      <a:close/>
                      <a:moveTo>
                        <a:pt x="31078" y="54460"/>
                      </a:moveTo>
                      <a:lnTo>
                        <a:pt x="34512" y="56445"/>
                      </a:lnTo>
                      <a:lnTo>
                        <a:pt x="4521" y="73763"/>
                      </a:lnTo>
                      <a:lnTo>
                        <a:pt x="1245" y="71865"/>
                      </a:lnTo>
                      <a:cubicBezTo>
                        <a:pt x="1166" y="71834"/>
                        <a:pt x="1166" y="71724"/>
                        <a:pt x="1245" y="71692"/>
                      </a:cubicBezTo>
                      <a:lnTo>
                        <a:pt x="31078" y="54460"/>
                      </a:lnTo>
                      <a:close/>
                      <a:moveTo>
                        <a:pt x="111535" y="32535"/>
                      </a:moveTo>
                      <a:lnTo>
                        <a:pt x="156016" y="58217"/>
                      </a:lnTo>
                      <a:lnTo>
                        <a:pt x="151425" y="60871"/>
                      </a:lnTo>
                      <a:cubicBezTo>
                        <a:pt x="150929" y="61155"/>
                        <a:pt x="150929" y="61627"/>
                        <a:pt x="151425" y="61911"/>
                      </a:cubicBezTo>
                      <a:lnTo>
                        <a:pt x="168263" y="71637"/>
                      </a:lnTo>
                      <a:lnTo>
                        <a:pt x="150771" y="81734"/>
                      </a:lnTo>
                      <a:lnTo>
                        <a:pt x="88546" y="45813"/>
                      </a:lnTo>
                      <a:lnTo>
                        <a:pt x="111535" y="32535"/>
                      </a:lnTo>
                      <a:close/>
                      <a:moveTo>
                        <a:pt x="169019" y="72070"/>
                      </a:moveTo>
                      <a:lnTo>
                        <a:pt x="171767" y="73661"/>
                      </a:lnTo>
                      <a:lnTo>
                        <a:pt x="154268" y="83758"/>
                      </a:lnTo>
                      <a:lnTo>
                        <a:pt x="151519" y="82175"/>
                      </a:lnTo>
                      <a:lnTo>
                        <a:pt x="169019" y="72070"/>
                      </a:lnTo>
                      <a:close/>
                      <a:moveTo>
                        <a:pt x="87798" y="46246"/>
                      </a:moveTo>
                      <a:lnTo>
                        <a:pt x="150023" y="82175"/>
                      </a:lnTo>
                      <a:lnTo>
                        <a:pt x="146400" y="84262"/>
                      </a:lnTo>
                      <a:lnTo>
                        <a:pt x="84175" y="48333"/>
                      </a:lnTo>
                      <a:lnTo>
                        <a:pt x="87798" y="46246"/>
                      </a:lnTo>
                      <a:close/>
                      <a:moveTo>
                        <a:pt x="172516" y="74086"/>
                      </a:moveTo>
                      <a:lnTo>
                        <a:pt x="175138" y="75606"/>
                      </a:lnTo>
                      <a:lnTo>
                        <a:pt x="157804" y="85608"/>
                      </a:lnTo>
                      <a:cubicBezTo>
                        <a:pt x="157753" y="85636"/>
                        <a:pt x="157698" y="85650"/>
                        <a:pt x="157644" y="85650"/>
                      </a:cubicBezTo>
                      <a:cubicBezTo>
                        <a:pt x="157589" y="85650"/>
                        <a:pt x="157536" y="85636"/>
                        <a:pt x="157489" y="85608"/>
                      </a:cubicBezTo>
                      <a:lnTo>
                        <a:pt x="155024" y="84191"/>
                      </a:lnTo>
                      <a:lnTo>
                        <a:pt x="172516" y="74086"/>
                      </a:lnTo>
                      <a:close/>
                      <a:moveTo>
                        <a:pt x="150771" y="82600"/>
                      </a:moveTo>
                      <a:lnTo>
                        <a:pt x="153520" y="84191"/>
                      </a:lnTo>
                      <a:lnTo>
                        <a:pt x="149897" y="86278"/>
                      </a:lnTo>
                      <a:lnTo>
                        <a:pt x="147148" y="84695"/>
                      </a:lnTo>
                      <a:lnTo>
                        <a:pt x="150771" y="82600"/>
                      </a:lnTo>
                      <a:close/>
                      <a:moveTo>
                        <a:pt x="74055" y="43409"/>
                      </a:moveTo>
                      <a:cubicBezTo>
                        <a:pt x="74108" y="43409"/>
                        <a:pt x="74161" y="43423"/>
                        <a:pt x="74213" y="43450"/>
                      </a:cubicBezTo>
                      <a:lnTo>
                        <a:pt x="82679" y="48333"/>
                      </a:lnTo>
                      <a:lnTo>
                        <a:pt x="74654" y="52972"/>
                      </a:lnTo>
                      <a:cubicBezTo>
                        <a:pt x="74409" y="53106"/>
                        <a:pt x="74276" y="53295"/>
                        <a:pt x="74276" y="53492"/>
                      </a:cubicBezTo>
                      <a:cubicBezTo>
                        <a:pt x="74276" y="53689"/>
                        <a:pt x="74409" y="53885"/>
                        <a:pt x="74654" y="54011"/>
                      </a:cubicBezTo>
                      <a:lnTo>
                        <a:pt x="122002" y="81285"/>
                      </a:lnTo>
                      <a:cubicBezTo>
                        <a:pt x="122041" y="81300"/>
                        <a:pt x="122065" y="81332"/>
                        <a:pt x="122065" y="81371"/>
                      </a:cubicBezTo>
                      <a:cubicBezTo>
                        <a:pt x="122065" y="81411"/>
                        <a:pt x="122041" y="81450"/>
                        <a:pt x="122002" y="81466"/>
                      </a:cubicBezTo>
                      <a:lnTo>
                        <a:pt x="109164" y="88877"/>
                      </a:lnTo>
                      <a:lnTo>
                        <a:pt x="72992" y="67991"/>
                      </a:lnTo>
                      <a:lnTo>
                        <a:pt x="74583" y="67069"/>
                      </a:lnTo>
                      <a:cubicBezTo>
                        <a:pt x="75087" y="66786"/>
                        <a:pt x="75087" y="66313"/>
                        <a:pt x="74583" y="66022"/>
                      </a:cubicBezTo>
                      <a:lnTo>
                        <a:pt x="54689" y="54539"/>
                      </a:lnTo>
                      <a:lnTo>
                        <a:pt x="73897" y="43450"/>
                      </a:lnTo>
                      <a:cubicBezTo>
                        <a:pt x="73949" y="43423"/>
                        <a:pt x="74002" y="43409"/>
                        <a:pt x="74055" y="43409"/>
                      </a:cubicBezTo>
                      <a:close/>
                      <a:moveTo>
                        <a:pt x="162267" y="55528"/>
                      </a:moveTo>
                      <a:cubicBezTo>
                        <a:pt x="162321" y="55528"/>
                        <a:pt x="162376" y="55539"/>
                        <a:pt x="162427" y="55563"/>
                      </a:cubicBezTo>
                      <a:lnTo>
                        <a:pt x="210594" y="83380"/>
                      </a:lnTo>
                      <a:cubicBezTo>
                        <a:pt x="210673" y="83411"/>
                        <a:pt x="210673" y="83521"/>
                        <a:pt x="210594" y="83553"/>
                      </a:cubicBezTo>
                      <a:lnTo>
                        <a:pt x="200655" y="89294"/>
                      </a:lnTo>
                      <a:cubicBezTo>
                        <a:pt x="200608" y="89318"/>
                        <a:pt x="200555" y="89330"/>
                        <a:pt x="200502" y="89330"/>
                      </a:cubicBezTo>
                      <a:cubicBezTo>
                        <a:pt x="200448" y="89330"/>
                        <a:pt x="200395" y="89318"/>
                        <a:pt x="200348" y="89294"/>
                      </a:cubicBezTo>
                      <a:lnTo>
                        <a:pt x="152181" y="61478"/>
                      </a:lnTo>
                      <a:cubicBezTo>
                        <a:pt x="152102" y="61446"/>
                        <a:pt x="152102" y="61336"/>
                        <a:pt x="152181" y="61304"/>
                      </a:cubicBezTo>
                      <a:lnTo>
                        <a:pt x="162112" y="55563"/>
                      </a:lnTo>
                      <a:cubicBezTo>
                        <a:pt x="162159" y="55539"/>
                        <a:pt x="162212" y="55528"/>
                        <a:pt x="162267" y="55528"/>
                      </a:cubicBezTo>
                      <a:close/>
                      <a:moveTo>
                        <a:pt x="175886" y="76040"/>
                      </a:moveTo>
                      <a:lnTo>
                        <a:pt x="178288" y="77426"/>
                      </a:lnTo>
                      <a:lnTo>
                        <a:pt x="156426" y="90050"/>
                      </a:lnTo>
                      <a:lnTo>
                        <a:pt x="150645" y="86711"/>
                      </a:lnTo>
                      <a:lnTo>
                        <a:pt x="154268" y="84624"/>
                      </a:lnTo>
                      <a:lnTo>
                        <a:pt x="156733" y="86049"/>
                      </a:lnTo>
                      <a:cubicBezTo>
                        <a:pt x="156985" y="86191"/>
                        <a:pt x="157314" y="86262"/>
                        <a:pt x="157643" y="86262"/>
                      </a:cubicBezTo>
                      <a:cubicBezTo>
                        <a:pt x="157971" y="86262"/>
                        <a:pt x="158300" y="86191"/>
                        <a:pt x="158552" y="86049"/>
                      </a:cubicBezTo>
                      <a:lnTo>
                        <a:pt x="175886" y="76040"/>
                      </a:lnTo>
                      <a:close/>
                      <a:moveTo>
                        <a:pt x="72244" y="68424"/>
                      </a:moveTo>
                      <a:lnTo>
                        <a:pt x="108416" y="89310"/>
                      </a:lnTo>
                      <a:lnTo>
                        <a:pt x="106172" y="90609"/>
                      </a:lnTo>
                      <a:lnTo>
                        <a:pt x="69991" y="69723"/>
                      </a:lnTo>
                      <a:lnTo>
                        <a:pt x="72244" y="68424"/>
                      </a:lnTo>
                      <a:close/>
                      <a:moveTo>
                        <a:pt x="179037" y="77859"/>
                      </a:moveTo>
                      <a:lnTo>
                        <a:pt x="181943" y="79536"/>
                      </a:lnTo>
                      <a:lnTo>
                        <a:pt x="160238" y="92066"/>
                      </a:lnTo>
                      <a:cubicBezTo>
                        <a:pt x="160186" y="92094"/>
                        <a:pt x="160133" y="92108"/>
                        <a:pt x="160080" y="92108"/>
                      </a:cubicBezTo>
                      <a:cubicBezTo>
                        <a:pt x="160027" y="92108"/>
                        <a:pt x="159974" y="92094"/>
                        <a:pt x="159923" y="92066"/>
                      </a:cubicBezTo>
                      <a:lnTo>
                        <a:pt x="157174" y="90483"/>
                      </a:lnTo>
                      <a:lnTo>
                        <a:pt x="179037" y="77859"/>
                      </a:lnTo>
                      <a:close/>
                      <a:moveTo>
                        <a:pt x="83427" y="48766"/>
                      </a:moveTo>
                      <a:lnTo>
                        <a:pt x="145652" y="84695"/>
                      </a:lnTo>
                      <a:lnTo>
                        <a:pt x="123789" y="97319"/>
                      </a:lnTo>
                      <a:lnTo>
                        <a:pt x="109913" y="89310"/>
                      </a:lnTo>
                      <a:lnTo>
                        <a:pt x="122750" y="81899"/>
                      </a:lnTo>
                      <a:cubicBezTo>
                        <a:pt x="122994" y="81757"/>
                        <a:pt x="123128" y="81576"/>
                        <a:pt x="123128" y="81371"/>
                      </a:cubicBezTo>
                      <a:cubicBezTo>
                        <a:pt x="123128" y="81174"/>
                        <a:pt x="122994" y="80993"/>
                        <a:pt x="122750" y="80851"/>
                      </a:cubicBezTo>
                      <a:lnTo>
                        <a:pt x="75402" y="53586"/>
                      </a:lnTo>
                      <a:cubicBezTo>
                        <a:pt x="75362" y="53563"/>
                        <a:pt x="75339" y="53531"/>
                        <a:pt x="75339" y="53492"/>
                      </a:cubicBezTo>
                      <a:cubicBezTo>
                        <a:pt x="75339" y="53452"/>
                        <a:pt x="75362" y="53421"/>
                        <a:pt x="75402" y="53405"/>
                      </a:cubicBezTo>
                      <a:lnTo>
                        <a:pt x="83427" y="48766"/>
                      </a:lnTo>
                      <a:close/>
                      <a:moveTo>
                        <a:pt x="109164" y="89743"/>
                      </a:moveTo>
                      <a:lnTo>
                        <a:pt x="123033" y="97752"/>
                      </a:lnTo>
                      <a:lnTo>
                        <a:pt x="120789" y="99052"/>
                      </a:lnTo>
                      <a:lnTo>
                        <a:pt x="106912" y="91042"/>
                      </a:lnTo>
                      <a:lnTo>
                        <a:pt x="109164" y="89743"/>
                      </a:lnTo>
                      <a:close/>
                      <a:moveTo>
                        <a:pt x="146400" y="85128"/>
                      </a:moveTo>
                      <a:lnTo>
                        <a:pt x="149149" y="86711"/>
                      </a:lnTo>
                      <a:lnTo>
                        <a:pt x="127436" y="99249"/>
                      </a:lnTo>
                      <a:cubicBezTo>
                        <a:pt x="127388" y="99272"/>
                        <a:pt x="127335" y="99284"/>
                        <a:pt x="127282" y="99284"/>
                      </a:cubicBezTo>
                      <a:cubicBezTo>
                        <a:pt x="127229" y="99284"/>
                        <a:pt x="127176" y="99272"/>
                        <a:pt x="127129" y="99249"/>
                      </a:cubicBezTo>
                      <a:lnTo>
                        <a:pt x="124538" y="97745"/>
                      </a:lnTo>
                      <a:lnTo>
                        <a:pt x="146400" y="85128"/>
                      </a:lnTo>
                      <a:close/>
                      <a:moveTo>
                        <a:pt x="39135" y="59123"/>
                      </a:moveTo>
                      <a:lnTo>
                        <a:pt x="62840" y="72803"/>
                      </a:lnTo>
                      <a:cubicBezTo>
                        <a:pt x="63094" y="72949"/>
                        <a:pt x="63425" y="73022"/>
                        <a:pt x="63756" y="73022"/>
                      </a:cubicBezTo>
                      <a:cubicBezTo>
                        <a:pt x="64081" y="73022"/>
                        <a:pt x="64405" y="72951"/>
                        <a:pt x="64652" y="72811"/>
                      </a:cubicBezTo>
                      <a:lnTo>
                        <a:pt x="69243" y="70156"/>
                      </a:lnTo>
                      <a:lnTo>
                        <a:pt x="105416" y="91042"/>
                      </a:lnTo>
                      <a:lnTo>
                        <a:pt x="73275" y="109597"/>
                      </a:lnTo>
                      <a:lnTo>
                        <a:pt x="12649" y="74590"/>
                      </a:lnTo>
                      <a:cubicBezTo>
                        <a:pt x="12562" y="74559"/>
                        <a:pt x="12562" y="74449"/>
                        <a:pt x="12649" y="74409"/>
                      </a:cubicBezTo>
                      <a:lnTo>
                        <a:pt x="39135" y="59123"/>
                      </a:lnTo>
                      <a:close/>
                      <a:moveTo>
                        <a:pt x="35260" y="56886"/>
                      </a:moveTo>
                      <a:lnTo>
                        <a:pt x="38379" y="58690"/>
                      </a:lnTo>
                      <a:lnTo>
                        <a:pt x="11893" y="73976"/>
                      </a:lnTo>
                      <a:cubicBezTo>
                        <a:pt x="11397" y="74267"/>
                        <a:pt x="11397" y="74740"/>
                        <a:pt x="11893" y="75024"/>
                      </a:cubicBezTo>
                      <a:lnTo>
                        <a:pt x="72527" y="110031"/>
                      </a:lnTo>
                      <a:lnTo>
                        <a:pt x="69936" y="111527"/>
                      </a:lnTo>
                      <a:lnTo>
                        <a:pt x="5270" y="74197"/>
                      </a:lnTo>
                      <a:lnTo>
                        <a:pt x="35260" y="56886"/>
                      </a:lnTo>
                      <a:close/>
                      <a:moveTo>
                        <a:pt x="4529" y="74630"/>
                      </a:moveTo>
                      <a:lnTo>
                        <a:pt x="69188" y="111960"/>
                      </a:lnTo>
                      <a:lnTo>
                        <a:pt x="65943" y="113834"/>
                      </a:lnTo>
                      <a:lnTo>
                        <a:pt x="1434" y="76591"/>
                      </a:lnTo>
                      <a:cubicBezTo>
                        <a:pt x="1355" y="76559"/>
                        <a:pt x="1355" y="76449"/>
                        <a:pt x="1434" y="76418"/>
                      </a:cubicBezTo>
                      <a:lnTo>
                        <a:pt x="4529" y="74630"/>
                      </a:lnTo>
                      <a:close/>
                      <a:moveTo>
                        <a:pt x="106172" y="91476"/>
                      </a:moveTo>
                      <a:lnTo>
                        <a:pt x="120033" y="99485"/>
                      </a:lnTo>
                      <a:lnTo>
                        <a:pt x="88058" y="117945"/>
                      </a:lnTo>
                      <a:cubicBezTo>
                        <a:pt x="88007" y="117973"/>
                        <a:pt x="87951" y="117987"/>
                        <a:pt x="87897" y="117987"/>
                      </a:cubicBezTo>
                      <a:cubicBezTo>
                        <a:pt x="87843" y="117987"/>
                        <a:pt x="87790" y="117973"/>
                        <a:pt x="87743" y="117945"/>
                      </a:cubicBezTo>
                      <a:lnTo>
                        <a:pt x="74031" y="110031"/>
                      </a:lnTo>
                      <a:lnTo>
                        <a:pt x="106172" y="91476"/>
                      </a:lnTo>
                      <a:close/>
                      <a:moveTo>
                        <a:pt x="182699" y="79969"/>
                      </a:moveTo>
                      <a:lnTo>
                        <a:pt x="199592" y="89727"/>
                      </a:lnTo>
                      <a:cubicBezTo>
                        <a:pt x="199844" y="89869"/>
                        <a:pt x="200173" y="89940"/>
                        <a:pt x="200502" y="89940"/>
                      </a:cubicBezTo>
                      <a:cubicBezTo>
                        <a:pt x="200830" y="89940"/>
                        <a:pt x="201159" y="89869"/>
                        <a:pt x="201411" y="89727"/>
                      </a:cubicBezTo>
                      <a:lnTo>
                        <a:pt x="206003" y="87073"/>
                      </a:lnTo>
                      <a:lnTo>
                        <a:pt x="221840" y="96217"/>
                      </a:lnTo>
                      <a:cubicBezTo>
                        <a:pt x="221919" y="96256"/>
                        <a:pt x="221919" y="96366"/>
                        <a:pt x="221840" y="96398"/>
                      </a:cubicBezTo>
                      <a:lnTo>
                        <a:pt x="193638" y="112685"/>
                      </a:lnTo>
                      <a:lnTo>
                        <a:pt x="189039" y="110031"/>
                      </a:lnTo>
                      <a:cubicBezTo>
                        <a:pt x="188791" y="109885"/>
                        <a:pt x="188464" y="109812"/>
                        <a:pt x="188136" y="109812"/>
                      </a:cubicBezTo>
                      <a:cubicBezTo>
                        <a:pt x="187808" y="109812"/>
                        <a:pt x="187479" y="109885"/>
                        <a:pt x="187227" y="110031"/>
                      </a:cubicBezTo>
                      <a:lnTo>
                        <a:pt x="166514" y="121986"/>
                      </a:lnTo>
                      <a:lnTo>
                        <a:pt x="134721" y="103628"/>
                      </a:lnTo>
                      <a:cubicBezTo>
                        <a:pt x="134642" y="103596"/>
                        <a:pt x="134642" y="103486"/>
                        <a:pt x="134721" y="103447"/>
                      </a:cubicBezTo>
                      <a:lnTo>
                        <a:pt x="156426" y="90916"/>
                      </a:lnTo>
                      <a:lnTo>
                        <a:pt x="159174" y="92499"/>
                      </a:lnTo>
                      <a:cubicBezTo>
                        <a:pt x="159426" y="92645"/>
                        <a:pt x="159755" y="92718"/>
                        <a:pt x="160083" y="92718"/>
                      </a:cubicBezTo>
                      <a:cubicBezTo>
                        <a:pt x="160411" y="92718"/>
                        <a:pt x="160738" y="92645"/>
                        <a:pt x="160986" y="92499"/>
                      </a:cubicBezTo>
                      <a:lnTo>
                        <a:pt x="182699" y="79969"/>
                      </a:lnTo>
                      <a:close/>
                      <a:moveTo>
                        <a:pt x="149897" y="87144"/>
                      </a:moveTo>
                      <a:lnTo>
                        <a:pt x="155678" y="90483"/>
                      </a:lnTo>
                      <a:lnTo>
                        <a:pt x="133965" y="103013"/>
                      </a:lnTo>
                      <a:cubicBezTo>
                        <a:pt x="133468" y="103305"/>
                        <a:pt x="133468" y="103777"/>
                        <a:pt x="133965" y="104061"/>
                      </a:cubicBezTo>
                      <a:lnTo>
                        <a:pt x="165766" y="122419"/>
                      </a:lnTo>
                      <a:lnTo>
                        <a:pt x="163522" y="123718"/>
                      </a:lnTo>
                      <a:lnTo>
                        <a:pt x="121537" y="99485"/>
                      </a:lnTo>
                      <a:lnTo>
                        <a:pt x="123781" y="98186"/>
                      </a:lnTo>
                      <a:lnTo>
                        <a:pt x="126380" y="99682"/>
                      </a:lnTo>
                      <a:cubicBezTo>
                        <a:pt x="126629" y="99824"/>
                        <a:pt x="126955" y="99895"/>
                        <a:pt x="127283" y="99895"/>
                      </a:cubicBezTo>
                      <a:cubicBezTo>
                        <a:pt x="127611" y="99895"/>
                        <a:pt x="127940" y="99824"/>
                        <a:pt x="128192" y="99682"/>
                      </a:cubicBezTo>
                      <a:lnTo>
                        <a:pt x="149897" y="87144"/>
                      </a:lnTo>
                      <a:close/>
                      <a:moveTo>
                        <a:pt x="207376" y="57914"/>
                      </a:moveTo>
                      <a:cubicBezTo>
                        <a:pt x="207430" y="57914"/>
                        <a:pt x="207483" y="57926"/>
                        <a:pt x="207530" y="57949"/>
                      </a:cubicBezTo>
                      <a:lnTo>
                        <a:pt x="267818" y="92759"/>
                      </a:lnTo>
                      <a:cubicBezTo>
                        <a:pt x="267889" y="92791"/>
                        <a:pt x="267889" y="92901"/>
                        <a:pt x="267818" y="92933"/>
                      </a:cubicBezTo>
                      <a:lnTo>
                        <a:pt x="189165" y="138343"/>
                      </a:lnTo>
                      <a:cubicBezTo>
                        <a:pt x="189113" y="138371"/>
                        <a:pt x="189060" y="138385"/>
                        <a:pt x="189007" y="138385"/>
                      </a:cubicBezTo>
                      <a:cubicBezTo>
                        <a:pt x="188954" y="138385"/>
                        <a:pt x="188901" y="138371"/>
                        <a:pt x="188850" y="138343"/>
                      </a:cubicBezTo>
                      <a:lnTo>
                        <a:pt x="175264" y="130499"/>
                      </a:lnTo>
                      <a:lnTo>
                        <a:pt x="198978" y="116819"/>
                      </a:lnTo>
                      <a:cubicBezTo>
                        <a:pt x="199474" y="116528"/>
                        <a:pt x="199474" y="116063"/>
                        <a:pt x="198978" y="115772"/>
                      </a:cubicBezTo>
                      <a:lnTo>
                        <a:pt x="194386" y="113118"/>
                      </a:lnTo>
                      <a:lnTo>
                        <a:pt x="222589" y="96839"/>
                      </a:lnTo>
                      <a:cubicBezTo>
                        <a:pt x="223085" y="96548"/>
                        <a:pt x="223085" y="96075"/>
                        <a:pt x="222589" y="95791"/>
                      </a:cubicBezTo>
                      <a:lnTo>
                        <a:pt x="206751" y="86648"/>
                      </a:lnTo>
                      <a:lnTo>
                        <a:pt x="211342" y="83994"/>
                      </a:lnTo>
                      <a:cubicBezTo>
                        <a:pt x="211846" y="83702"/>
                        <a:pt x="211846" y="83238"/>
                        <a:pt x="211342" y="82946"/>
                      </a:cubicBezTo>
                      <a:lnTo>
                        <a:pt x="190787" y="71078"/>
                      </a:lnTo>
                      <a:lnTo>
                        <a:pt x="196631" y="67707"/>
                      </a:lnTo>
                      <a:cubicBezTo>
                        <a:pt x="197127" y="67424"/>
                        <a:pt x="197127" y="66951"/>
                        <a:pt x="196631" y="66660"/>
                      </a:cubicBezTo>
                      <a:lnTo>
                        <a:pt x="194378" y="65368"/>
                      </a:lnTo>
                      <a:lnTo>
                        <a:pt x="207215" y="57949"/>
                      </a:lnTo>
                      <a:cubicBezTo>
                        <a:pt x="207267" y="57926"/>
                        <a:pt x="207322" y="57914"/>
                        <a:pt x="207376" y="57914"/>
                      </a:cubicBezTo>
                      <a:close/>
                      <a:moveTo>
                        <a:pt x="120789" y="99910"/>
                      </a:moveTo>
                      <a:lnTo>
                        <a:pt x="162774" y="124151"/>
                      </a:lnTo>
                      <a:lnTo>
                        <a:pt x="160017" y="125742"/>
                      </a:lnTo>
                      <a:lnTo>
                        <a:pt x="155741" y="123269"/>
                      </a:lnTo>
                      <a:cubicBezTo>
                        <a:pt x="155489" y="123124"/>
                        <a:pt x="155160" y="123051"/>
                        <a:pt x="154832" y="123051"/>
                      </a:cubicBezTo>
                      <a:cubicBezTo>
                        <a:pt x="154504" y="123051"/>
                        <a:pt x="154177" y="123124"/>
                        <a:pt x="153929" y="123269"/>
                      </a:cubicBezTo>
                      <a:lnTo>
                        <a:pt x="122096" y="141643"/>
                      </a:lnTo>
                      <a:lnTo>
                        <a:pt x="70684" y="111960"/>
                      </a:lnTo>
                      <a:lnTo>
                        <a:pt x="73275" y="110464"/>
                      </a:lnTo>
                      <a:lnTo>
                        <a:pt x="86987" y="118379"/>
                      </a:lnTo>
                      <a:cubicBezTo>
                        <a:pt x="87239" y="118524"/>
                        <a:pt x="87568" y="118597"/>
                        <a:pt x="87895" y="118597"/>
                      </a:cubicBezTo>
                      <a:cubicBezTo>
                        <a:pt x="88223" y="118597"/>
                        <a:pt x="88550" y="118524"/>
                        <a:pt x="88798" y="118379"/>
                      </a:cubicBezTo>
                      <a:lnTo>
                        <a:pt x="120789" y="99910"/>
                      </a:lnTo>
                      <a:close/>
                      <a:moveTo>
                        <a:pt x="69936" y="112401"/>
                      </a:moveTo>
                      <a:lnTo>
                        <a:pt x="121348" y="142084"/>
                      </a:lnTo>
                      <a:lnTo>
                        <a:pt x="118261" y="143864"/>
                      </a:lnTo>
                      <a:cubicBezTo>
                        <a:pt x="118209" y="143888"/>
                        <a:pt x="118154" y="143899"/>
                        <a:pt x="118100" y="143899"/>
                      </a:cubicBezTo>
                      <a:cubicBezTo>
                        <a:pt x="118046" y="143899"/>
                        <a:pt x="117993" y="143888"/>
                        <a:pt x="117946" y="143864"/>
                      </a:cubicBezTo>
                      <a:lnTo>
                        <a:pt x="66683" y="114268"/>
                      </a:lnTo>
                      <a:lnTo>
                        <a:pt x="69936" y="112401"/>
                      </a:lnTo>
                      <a:close/>
                      <a:moveTo>
                        <a:pt x="188130" y="110428"/>
                      </a:moveTo>
                      <a:cubicBezTo>
                        <a:pt x="188184" y="110428"/>
                        <a:pt x="188239" y="110440"/>
                        <a:pt x="188290" y="110464"/>
                      </a:cubicBezTo>
                      <a:lnTo>
                        <a:pt x="198222" y="116197"/>
                      </a:lnTo>
                      <a:cubicBezTo>
                        <a:pt x="198300" y="116236"/>
                        <a:pt x="198300" y="116347"/>
                        <a:pt x="198222" y="116378"/>
                      </a:cubicBezTo>
                      <a:lnTo>
                        <a:pt x="150054" y="144187"/>
                      </a:lnTo>
                      <a:cubicBezTo>
                        <a:pt x="150007" y="144211"/>
                        <a:pt x="149954" y="144222"/>
                        <a:pt x="149901" y="144222"/>
                      </a:cubicBezTo>
                      <a:cubicBezTo>
                        <a:pt x="149848" y="144222"/>
                        <a:pt x="149795" y="144211"/>
                        <a:pt x="149747" y="144187"/>
                      </a:cubicBezTo>
                      <a:lnTo>
                        <a:pt x="139808" y="138454"/>
                      </a:lnTo>
                      <a:cubicBezTo>
                        <a:pt x="139730" y="138422"/>
                        <a:pt x="139730" y="138312"/>
                        <a:pt x="139808" y="138272"/>
                      </a:cubicBezTo>
                      <a:lnTo>
                        <a:pt x="187975" y="110464"/>
                      </a:lnTo>
                      <a:cubicBezTo>
                        <a:pt x="188023" y="110440"/>
                        <a:pt x="188076" y="110428"/>
                        <a:pt x="188130" y="110428"/>
                      </a:cubicBezTo>
                      <a:close/>
                      <a:moveTo>
                        <a:pt x="154835" y="123667"/>
                      </a:moveTo>
                      <a:cubicBezTo>
                        <a:pt x="154888" y="123667"/>
                        <a:pt x="154941" y="123679"/>
                        <a:pt x="154992" y="123703"/>
                      </a:cubicBezTo>
                      <a:lnTo>
                        <a:pt x="159269" y="126175"/>
                      </a:lnTo>
                      <a:lnTo>
                        <a:pt x="139060" y="137839"/>
                      </a:lnTo>
                      <a:cubicBezTo>
                        <a:pt x="138564" y="138131"/>
                        <a:pt x="138564" y="138603"/>
                        <a:pt x="139060" y="138887"/>
                      </a:cubicBezTo>
                      <a:lnTo>
                        <a:pt x="143652" y="141541"/>
                      </a:lnTo>
                      <a:lnTo>
                        <a:pt x="132941" y="147723"/>
                      </a:lnTo>
                      <a:cubicBezTo>
                        <a:pt x="132890" y="147747"/>
                        <a:pt x="132834" y="147759"/>
                        <a:pt x="132780" y="147759"/>
                      </a:cubicBezTo>
                      <a:cubicBezTo>
                        <a:pt x="132726" y="147759"/>
                        <a:pt x="132673" y="147747"/>
                        <a:pt x="132626" y="147723"/>
                      </a:cubicBezTo>
                      <a:lnTo>
                        <a:pt x="122852" y="142076"/>
                      </a:lnTo>
                      <a:lnTo>
                        <a:pt x="154677" y="123703"/>
                      </a:lnTo>
                      <a:cubicBezTo>
                        <a:pt x="154729" y="123679"/>
                        <a:pt x="154782" y="123667"/>
                        <a:pt x="154835" y="123667"/>
                      </a:cubicBezTo>
                      <a:close/>
                      <a:moveTo>
                        <a:pt x="144652" y="1"/>
                      </a:moveTo>
                      <a:lnTo>
                        <a:pt x="112913" y="18327"/>
                      </a:lnTo>
                      <a:lnTo>
                        <a:pt x="103447" y="12862"/>
                      </a:lnTo>
                      <a:cubicBezTo>
                        <a:pt x="103199" y="12716"/>
                        <a:pt x="102870" y="12643"/>
                        <a:pt x="102541" y="12643"/>
                      </a:cubicBezTo>
                      <a:cubicBezTo>
                        <a:pt x="102212" y="12643"/>
                        <a:pt x="101883" y="12716"/>
                        <a:pt x="101635" y="12862"/>
                      </a:cubicBezTo>
                      <a:lnTo>
                        <a:pt x="79174" y="25825"/>
                      </a:lnTo>
                      <a:lnTo>
                        <a:pt x="55217" y="11995"/>
                      </a:lnTo>
                      <a:cubicBezTo>
                        <a:pt x="54969" y="11850"/>
                        <a:pt x="54642" y="11777"/>
                        <a:pt x="54314" y="11777"/>
                      </a:cubicBezTo>
                      <a:cubicBezTo>
                        <a:pt x="53986" y="11777"/>
                        <a:pt x="53657" y="11850"/>
                        <a:pt x="53405" y="11995"/>
                      </a:cubicBezTo>
                      <a:lnTo>
                        <a:pt x="11861" y="35984"/>
                      </a:lnTo>
                      <a:cubicBezTo>
                        <a:pt x="11357" y="36268"/>
                        <a:pt x="11357" y="36740"/>
                        <a:pt x="11861" y="37024"/>
                      </a:cubicBezTo>
                      <a:lnTo>
                        <a:pt x="19265" y="41300"/>
                      </a:lnTo>
                      <a:lnTo>
                        <a:pt x="14673" y="43954"/>
                      </a:lnTo>
                      <a:cubicBezTo>
                        <a:pt x="14177" y="44238"/>
                        <a:pt x="14177" y="44710"/>
                        <a:pt x="14673" y="44994"/>
                      </a:cubicBezTo>
                      <a:lnTo>
                        <a:pt x="30330" y="54035"/>
                      </a:lnTo>
                      <a:lnTo>
                        <a:pt x="497" y="71259"/>
                      </a:lnTo>
                      <a:cubicBezTo>
                        <a:pt x="1" y="71550"/>
                        <a:pt x="1" y="72015"/>
                        <a:pt x="497" y="72306"/>
                      </a:cubicBezTo>
                      <a:lnTo>
                        <a:pt x="3781" y="74197"/>
                      </a:lnTo>
                      <a:lnTo>
                        <a:pt x="678" y="75984"/>
                      </a:lnTo>
                      <a:cubicBezTo>
                        <a:pt x="182" y="76268"/>
                        <a:pt x="182" y="76740"/>
                        <a:pt x="678" y="77024"/>
                      </a:cubicBezTo>
                      <a:lnTo>
                        <a:pt x="65187" y="114268"/>
                      </a:lnTo>
                      <a:lnTo>
                        <a:pt x="44191" y="126388"/>
                      </a:lnTo>
                      <a:lnTo>
                        <a:pt x="44947" y="126813"/>
                      </a:lnTo>
                      <a:lnTo>
                        <a:pt x="65935" y="114701"/>
                      </a:lnTo>
                      <a:lnTo>
                        <a:pt x="117197" y="144305"/>
                      </a:lnTo>
                      <a:cubicBezTo>
                        <a:pt x="117446" y="144447"/>
                        <a:pt x="117772" y="144518"/>
                        <a:pt x="118100" y="144518"/>
                      </a:cubicBezTo>
                      <a:cubicBezTo>
                        <a:pt x="118428" y="144518"/>
                        <a:pt x="118757" y="144447"/>
                        <a:pt x="119009" y="144305"/>
                      </a:cubicBezTo>
                      <a:lnTo>
                        <a:pt x="122096" y="142517"/>
                      </a:lnTo>
                      <a:lnTo>
                        <a:pt x="131878" y="148156"/>
                      </a:lnTo>
                      <a:cubicBezTo>
                        <a:pt x="132126" y="148302"/>
                        <a:pt x="132453" y="148375"/>
                        <a:pt x="132780" y="148375"/>
                      </a:cubicBezTo>
                      <a:cubicBezTo>
                        <a:pt x="133108" y="148375"/>
                        <a:pt x="133437" y="148302"/>
                        <a:pt x="133689" y="148156"/>
                      </a:cubicBezTo>
                      <a:lnTo>
                        <a:pt x="144400" y="141974"/>
                      </a:lnTo>
                      <a:lnTo>
                        <a:pt x="148991" y="144628"/>
                      </a:lnTo>
                      <a:cubicBezTo>
                        <a:pt x="149243" y="144770"/>
                        <a:pt x="149572" y="144841"/>
                        <a:pt x="149900" y="144841"/>
                      </a:cubicBezTo>
                      <a:cubicBezTo>
                        <a:pt x="150228" y="144841"/>
                        <a:pt x="150555" y="144770"/>
                        <a:pt x="150803" y="144628"/>
                      </a:cubicBezTo>
                      <a:lnTo>
                        <a:pt x="174516" y="130940"/>
                      </a:lnTo>
                      <a:lnTo>
                        <a:pt x="188101" y="138784"/>
                      </a:lnTo>
                      <a:cubicBezTo>
                        <a:pt x="188349" y="138930"/>
                        <a:pt x="188676" y="139003"/>
                        <a:pt x="189004" y="139003"/>
                      </a:cubicBezTo>
                      <a:cubicBezTo>
                        <a:pt x="189332" y="139003"/>
                        <a:pt x="189661" y="138930"/>
                        <a:pt x="189913" y="138784"/>
                      </a:cubicBezTo>
                      <a:lnTo>
                        <a:pt x="268566" y="93374"/>
                      </a:lnTo>
                      <a:cubicBezTo>
                        <a:pt x="269070" y="93082"/>
                        <a:pt x="269070" y="92610"/>
                        <a:pt x="268566" y="92326"/>
                      </a:cubicBezTo>
                      <a:lnTo>
                        <a:pt x="208279" y="57516"/>
                      </a:lnTo>
                      <a:cubicBezTo>
                        <a:pt x="208031" y="57370"/>
                        <a:pt x="207704" y="57298"/>
                        <a:pt x="207376" y="57298"/>
                      </a:cubicBezTo>
                      <a:cubicBezTo>
                        <a:pt x="207048" y="57298"/>
                        <a:pt x="206719" y="57370"/>
                        <a:pt x="206467" y="57516"/>
                      </a:cubicBezTo>
                      <a:lnTo>
                        <a:pt x="193630" y="64927"/>
                      </a:lnTo>
                      <a:lnTo>
                        <a:pt x="124530" y="25037"/>
                      </a:lnTo>
                      <a:lnTo>
                        <a:pt x="156205" y="6750"/>
                      </a:lnTo>
                      <a:lnTo>
                        <a:pt x="155457" y="6317"/>
                      </a:lnTo>
                      <a:lnTo>
                        <a:pt x="123781" y="24604"/>
                      </a:lnTo>
                      <a:lnTo>
                        <a:pt x="121159" y="23084"/>
                      </a:lnTo>
                      <a:lnTo>
                        <a:pt x="152898" y="4765"/>
                      </a:lnTo>
                      <a:lnTo>
                        <a:pt x="152149" y="4332"/>
                      </a:lnTo>
                      <a:lnTo>
                        <a:pt x="120411" y="22651"/>
                      </a:lnTo>
                      <a:lnTo>
                        <a:pt x="117221" y="20816"/>
                      </a:lnTo>
                      <a:lnTo>
                        <a:pt x="148960" y="2489"/>
                      </a:lnTo>
                      <a:lnTo>
                        <a:pt x="148212" y="2056"/>
                      </a:lnTo>
                      <a:lnTo>
                        <a:pt x="116473" y="20383"/>
                      </a:lnTo>
                      <a:lnTo>
                        <a:pt x="113661" y="18760"/>
                      </a:lnTo>
                      <a:lnTo>
                        <a:pt x="145400" y="434"/>
                      </a:lnTo>
                      <a:lnTo>
                        <a:pt x="144652" y="1"/>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4088875" y="2134600"/>
                  <a:ext cx="1530850" cy="671525"/>
                </a:xfrm>
                <a:custGeom>
                  <a:avLst/>
                  <a:gdLst/>
                  <a:ahLst/>
                  <a:cxnLst/>
                  <a:rect l="l" t="t" r="r" b="b"/>
                  <a:pathLst>
                    <a:path w="61234" h="26861" extrusionOk="0">
                      <a:moveTo>
                        <a:pt x="1" y="1"/>
                      </a:moveTo>
                      <a:lnTo>
                        <a:pt x="1" y="796"/>
                      </a:lnTo>
                      <a:cubicBezTo>
                        <a:pt x="9" y="899"/>
                        <a:pt x="64" y="985"/>
                        <a:pt x="158" y="1025"/>
                      </a:cubicBezTo>
                      <a:lnTo>
                        <a:pt x="44742" y="26770"/>
                      </a:lnTo>
                      <a:cubicBezTo>
                        <a:pt x="44849" y="26831"/>
                        <a:pt x="44990" y="26860"/>
                        <a:pt x="45137" y="26860"/>
                      </a:cubicBezTo>
                      <a:cubicBezTo>
                        <a:pt x="45315" y="26860"/>
                        <a:pt x="45501" y="26817"/>
                        <a:pt x="45648" y="26731"/>
                      </a:cubicBezTo>
                      <a:lnTo>
                        <a:pt x="61005" y="17870"/>
                      </a:lnTo>
                      <a:cubicBezTo>
                        <a:pt x="61155" y="17784"/>
                        <a:pt x="61233" y="17674"/>
                        <a:pt x="61233" y="17571"/>
                      </a:cubicBezTo>
                      <a:lnTo>
                        <a:pt x="61233" y="16776"/>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4088875" y="1902450"/>
                  <a:ext cx="1530650" cy="883775"/>
                </a:xfrm>
                <a:custGeom>
                  <a:avLst/>
                  <a:gdLst/>
                  <a:ahLst/>
                  <a:cxnLst/>
                  <a:rect l="l" t="t" r="r" b="b"/>
                  <a:pathLst>
                    <a:path w="61226" h="35351" extrusionOk="0">
                      <a:moveTo>
                        <a:pt x="16097" y="0"/>
                      </a:moveTo>
                      <a:cubicBezTo>
                        <a:pt x="15917" y="0"/>
                        <a:pt x="15727" y="44"/>
                        <a:pt x="15579" y="127"/>
                      </a:cubicBezTo>
                      <a:lnTo>
                        <a:pt x="221" y="8988"/>
                      </a:lnTo>
                      <a:cubicBezTo>
                        <a:pt x="72" y="9074"/>
                        <a:pt x="1" y="9184"/>
                        <a:pt x="1" y="9287"/>
                      </a:cubicBezTo>
                      <a:cubicBezTo>
                        <a:pt x="9" y="9381"/>
                        <a:pt x="64" y="9468"/>
                        <a:pt x="158" y="9515"/>
                      </a:cubicBezTo>
                      <a:lnTo>
                        <a:pt x="44742" y="35260"/>
                      </a:lnTo>
                      <a:cubicBezTo>
                        <a:pt x="44848" y="35320"/>
                        <a:pt x="44986" y="35350"/>
                        <a:pt x="45132" y="35350"/>
                      </a:cubicBezTo>
                      <a:cubicBezTo>
                        <a:pt x="45311" y="35350"/>
                        <a:pt x="45500" y="35305"/>
                        <a:pt x="45648" y="35213"/>
                      </a:cubicBezTo>
                      <a:lnTo>
                        <a:pt x="61005" y="26353"/>
                      </a:lnTo>
                      <a:cubicBezTo>
                        <a:pt x="61155" y="26274"/>
                        <a:pt x="61226" y="26156"/>
                        <a:pt x="61226" y="26062"/>
                      </a:cubicBezTo>
                      <a:cubicBezTo>
                        <a:pt x="61226" y="25959"/>
                        <a:pt x="61163" y="25873"/>
                        <a:pt x="61076" y="25833"/>
                      </a:cubicBezTo>
                      <a:lnTo>
                        <a:pt x="16484" y="88"/>
                      </a:lnTo>
                      <a:cubicBezTo>
                        <a:pt x="16379" y="29"/>
                        <a:pt x="16241" y="0"/>
                        <a:pt x="16097"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4110925" y="1913250"/>
                  <a:ext cx="1495025" cy="862100"/>
                </a:xfrm>
                <a:custGeom>
                  <a:avLst/>
                  <a:gdLst/>
                  <a:ahLst/>
                  <a:cxnLst/>
                  <a:rect l="l" t="t" r="r" b="b"/>
                  <a:pathLst>
                    <a:path w="59801" h="34484" extrusionOk="0">
                      <a:moveTo>
                        <a:pt x="15377" y="0"/>
                      </a:moveTo>
                      <a:cubicBezTo>
                        <a:pt x="15289" y="0"/>
                        <a:pt x="15201" y="22"/>
                        <a:pt x="15122" y="66"/>
                      </a:cubicBezTo>
                      <a:lnTo>
                        <a:pt x="158" y="8705"/>
                      </a:lnTo>
                      <a:cubicBezTo>
                        <a:pt x="24" y="8784"/>
                        <a:pt x="1" y="8902"/>
                        <a:pt x="119" y="8973"/>
                      </a:cubicBezTo>
                      <a:lnTo>
                        <a:pt x="44222" y="34435"/>
                      </a:lnTo>
                      <a:cubicBezTo>
                        <a:pt x="44291" y="34467"/>
                        <a:pt x="44365" y="34483"/>
                        <a:pt x="44439" y="34483"/>
                      </a:cubicBezTo>
                      <a:cubicBezTo>
                        <a:pt x="44525" y="34483"/>
                        <a:pt x="44610" y="34461"/>
                        <a:pt x="44687" y="34419"/>
                      </a:cubicBezTo>
                      <a:lnTo>
                        <a:pt x="59651" y="25779"/>
                      </a:lnTo>
                      <a:cubicBezTo>
                        <a:pt x="59792" y="25701"/>
                        <a:pt x="59800" y="25575"/>
                        <a:pt x="59682" y="25512"/>
                      </a:cubicBezTo>
                      <a:lnTo>
                        <a:pt x="15579" y="42"/>
                      </a:lnTo>
                      <a:cubicBezTo>
                        <a:pt x="15516" y="14"/>
                        <a:pt x="15447" y="0"/>
                        <a:pt x="15377" y="0"/>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4450950" y="1955700"/>
                  <a:ext cx="113650" cy="63700"/>
                </a:xfrm>
                <a:custGeom>
                  <a:avLst/>
                  <a:gdLst/>
                  <a:ahLst/>
                  <a:cxnLst/>
                  <a:rect l="l" t="t" r="r" b="b"/>
                  <a:pathLst>
                    <a:path w="4546" h="2548" extrusionOk="0">
                      <a:moveTo>
                        <a:pt x="1761" y="0"/>
                      </a:moveTo>
                      <a:cubicBezTo>
                        <a:pt x="1624" y="0"/>
                        <a:pt x="1487" y="36"/>
                        <a:pt x="1363" y="108"/>
                      </a:cubicBezTo>
                      <a:lnTo>
                        <a:pt x="245" y="746"/>
                      </a:lnTo>
                      <a:cubicBezTo>
                        <a:pt x="25" y="880"/>
                        <a:pt x="1" y="1069"/>
                        <a:pt x="190" y="1179"/>
                      </a:cubicBezTo>
                      <a:lnTo>
                        <a:pt x="2442" y="2471"/>
                      </a:lnTo>
                      <a:cubicBezTo>
                        <a:pt x="2529" y="2522"/>
                        <a:pt x="2648" y="2547"/>
                        <a:pt x="2771" y="2547"/>
                      </a:cubicBezTo>
                      <a:cubicBezTo>
                        <a:pt x="2916" y="2547"/>
                        <a:pt x="3068" y="2512"/>
                        <a:pt x="3183" y="2439"/>
                      </a:cubicBezTo>
                      <a:lnTo>
                        <a:pt x="4301" y="1801"/>
                      </a:lnTo>
                      <a:cubicBezTo>
                        <a:pt x="4522" y="1668"/>
                        <a:pt x="4545" y="1479"/>
                        <a:pt x="4356" y="1368"/>
                      </a:cubicBezTo>
                      <a:lnTo>
                        <a:pt x="2104" y="77"/>
                      </a:lnTo>
                      <a:cubicBezTo>
                        <a:pt x="1995" y="26"/>
                        <a:pt x="1878" y="0"/>
                        <a:pt x="1761"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4557875" y="2017200"/>
                  <a:ext cx="113625" cy="63950"/>
                </a:xfrm>
                <a:custGeom>
                  <a:avLst/>
                  <a:gdLst/>
                  <a:ahLst/>
                  <a:cxnLst/>
                  <a:rect l="l" t="t" r="r" b="b"/>
                  <a:pathLst>
                    <a:path w="4545" h="2558" extrusionOk="0">
                      <a:moveTo>
                        <a:pt x="1781" y="0"/>
                      </a:moveTo>
                      <a:cubicBezTo>
                        <a:pt x="1633" y="0"/>
                        <a:pt x="1476" y="36"/>
                        <a:pt x="1355" y="105"/>
                      </a:cubicBezTo>
                      <a:lnTo>
                        <a:pt x="245" y="751"/>
                      </a:lnTo>
                      <a:cubicBezTo>
                        <a:pt x="24" y="877"/>
                        <a:pt x="0" y="1074"/>
                        <a:pt x="189" y="1184"/>
                      </a:cubicBezTo>
                      <a:lnTo>
                        <a:pt x="2442" y="2484"/>
                      </a:lnTo>
                      <a:cubicBezTo>
                        <a:pt x="2527" y="2533"/>
                        <a:pt x="2641" y="2557"/>
                        <a:pt x="2760" y="2557"/>
                      </a:cubicBezTo>
                      <a:cubicBezTo>
                        <a:pt x="2906" y="2557"/>
                        <a:pt x="3061" y="2522"/>
                        <a:pt x="3182" y="2452"/>
                      </a:cubicBezTo>
                      <a:lnTo>
                        <a:pt x="4301" y="1806"/>
                      </a:lnTo>
                      <a:cubicBezTo>
                        <a:pt x="4521" y="1680"/>
                        <a:pt x="4545" y="1491"/>
                        <a:pt x="4356" y="1381"/>
                      </a:cubicBezTo>
                      <a:lnTo>
                        <a:pt x="2103" y="74"/>
                      </a:lnTo>
                      <a:cubicBezTo>
                        <a:pt x="2018" y="24"/>
                        <a:pt x="1903" y="0"/>
                        <a:pt x="1781"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4664600" y="2078925"/>
                  <a:ext cx="113825" cy="63925"/>
                </a:xfrm>
                <a:custGeom>
                  <a:avLst/>
                  <a:gdLst/>
                  <a:ahLst/>
                  <a:cxnLst/>
                  <a:rect l="l" t="t" r="r" b="b"/>
                  <a:pathLst>
                    <a:path w="4553" h="2557" extrusionOk="0">
                      <a:moveTo>
                        <a:pt x="1769" y="0"/>
                      </a:moveTo>
                      <a:cubicBezTo>
                        <a:pt x="1628" y="0"/>
                        <a:pt x="1488" y="36"/>
                        <a:pt x="1362" y="109"/>
                      </a:cubicBezTo>
                      <a:lnTo>
                        <a:pt x="244" y="747"/>
                      </a:lnTo>
                      <a:cubicBezTo>
                        <a:pt x="24" y="881"/>
                        <a:pt x="0" y="1070"/>
                        <a:pt x="189" y="1180"/>
                      </a:cubicBezTo>
                      <a:lnTo>
                        <a:pt x="2441" y="2480"/>
                      </a:lnTo>
                      <a:cubicBezTo>
                        <a:pt x="2555" y="2531"/>
                        <a:pt x="2676" y="2557"/>
                        <a:pt x="2796" y="2557"/>
                      </a:cubicBezTo>
                      <a:cubicBezTo>
                        <a:pt x="2933" y="2557"/>
                        <a:pt x="3068" y="2523"/>
                        <a:pt x="3190" y="2456"/>
                      </a:cubicBezTo>
                      <a:lnTo>
                        <a:pt x="4308" y="1803"/>
                      </a:lnTo>
                      <a:cubicBezTo>
                        <a:pt x="4528" y="1677"/>
                        <a:pt x="4552" y="1487"/>
                        <a:pt x="4363" y="1377"/>
                      </a:cubicBezTo>
                      <a:lnTo>
                        <a:pt x="2111" y="70"/>
                      </a:lnTo>
                      <a:cubicBezTo>
                        <a:pt x="2001" y="24"/>
                        <a:pt x="1885" y="0"/>
                        <a:pt x="1769"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771500" y="2140650"/>
                  <a:ext cx="113625" cy="63825"/>
                </a:xfrm>
                <a:custGeom>
                  <a:avLst/>
                  <a:gdLst/>
                  <a:ahLst/>
                  <a:cxnLst/>
                  <a:rect l="l" t="t" r="r" b="b"/>
                  <a:pathLst>
                    <a:path w="4545" h="2553" extrusionOk="0">
                      <a:moveTo>
                        <a:pt x="1785" y="0"/>
                      </a:moveTo>
                      <a:cubicBezTo>
                        <a:pt x="1639" y="0"/>
                        <a:pt x="1484" y="36"/>
                        <a:pt x="1363" y="105"/>
                      </a:cubicBezTo>
                      <a:lnTo>
                        <a:pt x="245" y="751"/>
                      </a:lnTo>
                      <a:cubicBezTo>
                        <a:pt x="24" y="877"/>
                        <a:pt x="0" y="1066"/>
                        <a:pt x="189" y="1176"/>
                      </a:cubicBezTo>
                      <a:lnTo>
                        <a:pt x="2442" y="2476"/>
                      </a:lnTo>
                      <a:cubicBezTo>
                        <a:pt x="2529" y="2527"/>
                        <a:pt x="2647" y="2552"/>
                        <a:pt x="2771" y="2552"/>
                      </a:cubicBezTo>
                      <a:cubicBezTo>
                        <a:pt x="2917" y="2552"/>
                        <a:pt x="3071" y="2517"/>
                        <a:pt x="3190" y="2444"/>
                      </a:cubicBezTo>
                      <a:lnTo>
                        <a:pt x="4301" y="1806"/>
                      </a:lnTo>
                      <a:cubicBezTo>
                        <a:pt x="4521" y="1673"/>
                        <a:pt x="4545" y="1484"/>
                        <a:pt x="4356" y="1373"/>
                      </a:cubicBezTo>
                      <a:lnTo>
                        <a:pt x="2103" y="74"/>
                      </a:lnTo>
                      <a:cubicBezTo>
                        <a:pt x="2018" y="24"/>
                        <a:pt x="1904" y="0"/>
                        <a:pt x="1785"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878400" y="2202275"/>
                  <a:ext cx="113650" cy="63875"/>
                </a:xfrm>
                <a:custGeom>
                  <a:avLst/>
                  <a:gdLst/>
                  <a:ahLst/>
                  <a:cxnLst/>
                  <a:rect l="l" t="t" r="r" b="b"/>
                  <a:pathLst>
                    <a:path w="4546" h="2555" extrusionOk="0">
                      <a:moveTo>
                        <a:pt x="1768" y="0"/>
                      </a:moveTo>
                      <a:cubicBezTo>
                        <a:pt x="1627" y="0"/>
                        <a:pt x="1485" y="36"/>
                        <a:pt x="1355" y="105"/>
                      </a:cubicBezTo>
                      <a:lnTo>
                        <a:pt x="245" y="751"/>
                      </a:lnTo>
                      <a:cubicBezTo>
                        <a:pt x="25" y="877"/>
                        <a:pt x="1" y="1074"/>
                        <a:pt x="190" y="1184"/>
                      </a:cubicBezTo>
                      <a:lnTo>
                        <a:pt x="2442" y="2484"/>
                      </a:lnTo>
                      <a:cubicBezTo>
                        <a:pt x="2550" y="2531"/>
                        <a:pt x="2666" y="2554"/>
                        <a:pt x="2783" y="2554"/>
                      </a:cubicBezTo>
                      <a:cubicBezTo>
                        <a:pt x="2921" y="2554"/>
                        <a:pt x="3059" y="2521"/>
                        <a:pt x="3183" y="2452"/>
                      </a:cubicBezTo>
                      <a:lnTo>
                        <a:pt x="4301" y="1807"/>
                      </a:lnTo>
                      <a:cubicBezTo>
                        <a:pt x="4521" y="1681"/>
                        <a:pt x="4545" y="1484"/>
                        <a:pt x="4356" y="1373"/>
                      </a:cubicBezTo>
                      <a:lnTo>
                        <a:pt x="2104" y="74"/>
                      </a:lnTo>
                      <a:cubicBezTo>
                        <a:pt x="1997" y="24"/>
                        <a:pt x="1883" y="0"/>
                        <a:pt x="1768"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985125" y="2264000"/>
                  <a:ext cx="113825" cy="63850"/>
                </a:xfrm>
                <a:custGeom>
                  <a:avLst/>
                  <a:gdLst/>
                  <a:ahLst/>
                  <a:cxnLst/>
                  <a:rect l="l" t="t" r="r" b="b"/>
                  <a:pathLst>
                    <a:path w="4553" h="2554" extrusionOk="0">
                      <a:moveTo>
                        <a:pt x="1757" y="1"/>
                      </a:moveTo>
                      <a:cubicBezTo>
                        <a:pt x="1620" y="1"/>
                        <a:pt x="1485" y="34"/>
                        <a:pt x="1363" y="101"/>
                      </a:cubicBezTo>
                      <a:lnTo>
                        <a:pt x="245" y="747"/>
                      </a:lnTo>
                      <a:cubicBezTo>
                        <a:pt x="24" y="881"/>
                        <a:pt x="0" y="1070"/>
                        <a:pt x="189" y="1180"/>
                      </a:cubicBezTo>
                      <a:lnTo>
                        <a:pt x="2442" y="2480"/>
                      </a:lnTo>
                      <a:cubicBezTo>
                        <a:pt x="2531" y="2530"/>
                        <a:pt x="2648" y="2554"/>
                        <a:pt x="2770" y="2554"/>
                      </a:cubicBezTo>
                      <a:cubicBezTo>
                        <a:pt x="2918" y="2554"/>
                        <a:pt x="3073" y="2518"/>
                        <a:pt x="3190" y="2448"/>
                      </a:cubicBezTo>
                      <a:lnTo>
                        <a:pt x="4308" y="1803"/>
                      </a:lnTo>
                      <a:cubicBezTo>
                        <a:pt x="4529" y="1677"/>
                        <a:pt x="4553" y="1488"/>
                        <a:pt x="4364" y="1377"/>
                      </a:cubicBezTo>
                      <a:lnTo>
                        <a:pt x="2111" y="78"/>
                      </a:lnTo>
                      <a:cubicBezTo>
                        <a:pt x="1997" y="26"/>
                        <a:pt x="1876" y="1"/>
                        <a:pt x="1757"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5092025" y="2325725"/>
                  <a:ext cx="113650" cy="63825"/>
                </a:xfrm>
                <a:custGeom>
                  <a:avLst/>
                  <a:gdLst/>
                  <a:ahLst/>
                  <a:cxnLst/>
                  <a:rect l="l" t="t" r="r" b="b"/>
                  <a:pathLst>
                    <a:path w="4546" h="2553" extrusionOk="0">
                      <a:moveTo>
                        <a:pt x="1785" y="0"/>
                      </a:moveTo>
                      <a:cubicBezTo>
                        <a:pt x="1639" y="0"/>
                        <a:pt x="1485" y="36"/>
                        <a:pt x="1363" y="105"/>
                      </a:cubicBezTo>
                      <a:lnTo>
                        <a:pt x="245" y="751"/>
                      </a:lnTo>
                      <a:cubicBezTo>
                        <a:pt x="25" y="877"/>
                        <a:pt x="1" y="1066"/>
                        <a:pt x="190" y="1176"/>
                      </a:cubicBezTo>
                      <a:lnTo>
                        <a:pt x="2442" y="2476"/>
                      </a:lnTo>
                      <a:cubicBezTo>
                        <a:pt x="2533" y="2527"/>
                        <a:pt x="2652" y="2552"/>
                        <a:pt x="2775" y="2552"/>
                      </a:cubicBezTo>
                      <a:cubicBezTo>
                        <a:pt x="2920" y="2552"/>
                        <a:pt x="3071" y="2517"/>
                        <a:pt x="3191" y="2444"/>
                      </a:cubicBezTo>
                      <a:lnTo>
                        <a:pt x="4301" y="1799"/>
                      </a:lnTo>
                      <a:cubicBezTo>
                        <a:pt x="4521" y="1673"/>
                        <a:pt x="4545" y="1484"/>
                        <a:pt x="4356" y="1373"/>
                      </a:cubicBezTo>
                      <a:lnTo>
                        <a:pt x="2104" y="74"/>
                      </a:lnTo>
                      <a:cubicBezTo>
                        <a:pt x="2019" y="24"/>
                        <a:pt x="1905" y="0"/>
                        <a:pt x="1785"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5198950" y="2387350"/>
                  <a:ext cx="113625" cy="63875"/>
                </a:xfrm>
                <a:custGeom>
                  <a:avLst/>
                  <a:gdLst/>
                  <a:ahLst/>
                  <a:cxnLst/>
                  <a:rect l="l" t="t" r="r" b="b"/>
                  <a:pathLst>
                    <a:path w="4545" h="2555" extrusionOk="0">
                      <a:moveTo>
                        <a:pt x="1781" y="0"/>
                      </a:moveTo>
                      <a:cubicBezTo>
                        <a:pt x="1633" y="0"/>
                        <a:pt x="1476" y="36"/>
                        <a:pt x="1355" y="105"/>
                      </a:cubicBezTo>
                      <a:lnTo>
                        <a:pt x="244" y="751"/>
                      </a:lnTo>
                      <a:cubicBezTo>
                        <a:pt x="24" y="877"/>
                        <a:pt x="0" y="1074"/>
                        <a:pt x="189" y="1184"/>
                      </a:cubicBezTo>
                      <a:lnTo>
                        <a:pt x="2442" y="2484"/>
                      </a:lnTo>
                      <a:cubicBezTo>
                        <a:pt x="2550" y="2531"/>
                        <a:pt x="2666" y="2554"/>
                        <a:pt x="2782" y="2554"/>
                      </a:cubicBezTo>
                      <a:cubicBezTo>
                        <a:pt x="2920" y="2554"/>
                        <a:pt x="3058" y="2521"/>
                        <a:pt x="3182" y="2452"/>
                      </a:cubicBezTo>
                      <a:lnTo>
                        <a:pt x="4300" y="1807"/>
                      </a:lnTo>
                      <a:cubicBezTo>
                        <a:pt x="4521" y="1681"/>
                        <a:pt x="4545" y="1484"/>
                        <a:pt x="4356" y="1373"/>
                      </a:cubicBezTo>
                      <a:lnTo>
                        <a:pt x="2103" y="74"/>
                      </a:lnTo>
                      <a:cubicBezTo>
                        <a:pt x="2018" y="24"/>
                        <a:pt x="1903" y="0"/>
                        <a:pt x="1781"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5305650" y="2449050"/>
                  <a:ext cx="113825" cy="63875"/>
                </a:xfrm>
                <a:custGeom>
                  <a:avLst/>
                  <a:gdLst/>
                  <a:ahLst/>
                  <a:cxnLst/>
                  <a:rect l="l" t="t" r="r" b="b"/>
                  <a:pathLst>
                    <a:path w="4553" h="2555" extrusionOk="0">
                      <a:moveTo>
                        <a:pt x="1784" y="0"/>
                      </a:moveTo>
                      <a:cubicBezTo>
                        <a:pt x="1638" y="0"/>
                        <a:pt x="1483" y="34"/>
                        <a:pt x="1363" y="102"/>
                      </a:cubicBezTo>
                      <a:lnTo>
                        <a:pt x="245" y="748"/>
                      </a:lnTo>
                      <a:cubicBezTo>
                        <a:pt x="25" y="882"/>
                        <a:pt x="1" y="1071"/>
                        <a:pt x="198" y="1181"/>
                      </a:cubicBezTo>
                      <a:lnTo>
                        <a:pt x="2450" y="2481"/>
                      </a:lnTo>
                      <a:cubicBezTo>
                        <a:pt x="2535" y="2531"/>
                        <a:pt x="2649" y="2555"/>
                        <a:pt x="2769" y="2555"/>
                      </a:cubicBezTo>
                      <a:cubicBezTo>
                        <a:pt x="2915" y="2555"/>
                        <a:pt x="3069" y="2519"/>
                        <a:pt x="3191" y="2449"/>
                      </a:cubicBezTo>
                      <a:lnTo>
                        <a:pt x="4309" y="1804"/>
                      </a:lnTo>
                      <a:cubicBezTo>
                        <a:pt x="4529" y="1678"/>
                        <a:pt x="4553" y="1489"/>
                        <a:pt x="4364" y="1378"/>
                      </a:cubicBezTo>
                      <a:lnTo>
                        <a:pt x="2112" y="71"/>
                      </a:lnTo>
                      <a:cubicBezTo>
                        <a:pt x="2025" y="24"/>
                        <a:pt x="1908" y="0"/>
                        <a:pt x="1784"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5412575" y="2510800"/>
                  <a:ext cx="113625" cy="63825"/>
                </a:xfrm>
                <a:custGeom>
                  <a:avLst/>
                  <a:gdLst/>
                  <a:ahLst/>
                  <a:cxnLst/>
                  <a:rect l="l" t="t" r="r" b="b"/>
                  <a:pathLst>
                    <a:path w="4545" h="2553" extrusionOk="0">
                      <a:moveTo>
                        <a:pt x="1785" y="0"/>
                      </a:moveTo>
                      <a:cubicBezTo>
                        <a:pt x="1639" y="0"/>
                        <a:pt x="1484" y="36"/>
                        <a:pt x="1363" y="105"/>
                      </a:cubicBezTo>
                      <a:lnTo>
                        <a:pt x="245" y="751"/>
                      </a:lnTo>
                      <a:cubicBezTo>
                        <a:pt x="24" y="877"/>
                        <a:pt x="0" y="1066"/>
                        <a:pt x="189" y="1177"/>
                      </a:cubicBezTo>
                      <a:lnTo>
                        <a:pt x="2442" y="2476"/>
                      </a:lnTo>
                      <a:cubicBezTo>
                        <a:pt x="2550" y="2527"/>
                        <a:pt x="2667" y="2552"/>
                        <a:pt x="2784" y="2552"/>
                      </a:cubicBezTo>
                      <a:cubicBezTo>
                        <a:pt x="2921" y="2552"/>
                        <a:pt x="3059" y="2517"/>
                        <a:pt x="3182" y="2444"/>
                      </a:cubicBezTo>
                      <a:lnTo>
                        <a:pt x="4300" y="1799"/>
                      </a:lnTo>
                      <a:cubicBezTo>
                        <a:pt x="4529" y="1673"/>
                        <a:pt x="4545" y="1484"/>
                        <a:pt x="4356" y="1373"/>
                      </a:cubicBezTo>
                      <a:lnTo>
                        <a:pt x="2103" y="74"/>
                      </a:lnTo>
                      <a:cubicBezTo>
                        <a:pt x="2018" y="24"/>
                        <a:pt x="1904" y="0"/>
                        <a:pt x="1785"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4372600" y="1998225"/>
                  <a:ext cx="117375" cy="66850"/>
                </a:xfrm>
                <a:custGeom>
                  <a:avLst/>
                  <a:gdLst/>
                  <a:ahLst/>
                  <a:cxnLst/>
                  <a:rect l="l" t="t" r="r" b="b"/>
                  <a:pathLst>
                    <a:path w="4695" h="2674" extrusionOk="0">
                      <a:moveTo>
                        <a:pt x="1840" y="1"/>
                      </a:moveTo>
                      <a:cubicBezTo>
                        <a:pt x="1768" y="1"/>
                        <a:pt x="1696" y="19"/>
                        <a:pt x="1631" y="53"/>
                      </a:cubicBezTo>
                      <a:lnTo>
                        <a:pt x="127" y="919"/>
                      </a:lnTo>
                      <a:cubicBezTo>
                        <a:pt x="8" y="990"/>
                        <a:pt x="1" y="1085"/>
                        <a:pt x="95" y="1148"/>
                      </a:cubicBezTo>
                      <a:lnTo>
                        <a:pt x="2678" y="2636"/>
                      </a:lnTo>
                      <a:cubicBezTo>
                        <a:pt x="2735" y="2661"/>
                        <a:pt x="2795" y="2673"/>
                        <a:pt x="2855" y="2673"/>
                      </a:cubicBezTo>
                      <a:cubicBezTo>
                        <a:pt x="2929" y="2673"/>
                        <a:pt x="3003" y="2655"/>
                        <a:pt x="3072" y="2621"/>
                      </a:cubicBezTo>
                      <a:lnTo>
                        <a:pt x="4568" y="1754"/>
                      </a:lnTo>
                      <a:cubicBezTo>
                        <a:pt x="4686" y="1691"/>
                        <a:pt x="4694" y="1589"/>
                        <a:pt x="4600" y="1534"/>
                      </a:cubicBezTo>
                      <a:lnTo>
                        <a:pt x="2017" y="37"/>
                      </a:lnTo>
                      <a:cubicBezTo>
                        <a:pt x="1960" y="13"/>
                        <a:pt x="1900" y="1"/>
                        <a:pt x="1840"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4307225" y="2036700"/>
                  <a:ext cx="162075" cy="92450"/>
                </a:xfrm>
                <a:custGeom>
                  <a:avLst/>
                  <a:gdLst/>
                  <a:ahLst/>
                  <a:cxnLst/>
                  <a:rect l="l" t="t" r="r" b="b"/>
                  <a:pathLst>
                    <a:path w="6483" h="3698" extrusionOk="0">
                      <a:moveTo>
                        <a:pt x="1824" y="0"/>
                      </a:moveTo>
                      <a:cubicBezTo>
                        <a:pt x="1735" y="0"/>
                        <a:pt x="1647" y="22"/>
                        <a:pt x="1568" y="66"/>
                      </a:cubicBezTo>
                      <a:lnTo>
                        <a:pt x="150" y="885"/>
                      </a:lnTo>
                      <a:cubicBezTo>
                        <a:pt x="17" y="963"/>
                        <a:pt x="1" y="1082"/>
                        <a:pt x="111" y="1152"/>
                      </a:cubicBezTo>
                      <a:lnTo>
                        <a:pt x="4443" y="3649"/>
                      </a:lnTo>
                      <a:cubicBezTo>
                        <a:pt x="4512" y="3682"/>
                        <a:pt x="4586" y="3698"/>
                        <a:pt x="4659" y="3698"/>
                      </a:cubicBezTo>
                      <a:cubicBezTo>
                        <a:pt x="4745" y="3698"/>
                        <a:pt x="4831" y="3676"/>
                        <a:pt x="4907" y="3633"/>
                      </a:cubicBezTo>
                      <a:lnTo>
                        <a:pt x="6333" y="2806"/>
                      </a:lnTo>
                      <a:cubicBezTo>
                        <a:pt x="6459" y="2728"/>
                        <a:pt x="6482" y="2609"/>
                        <a:pt x="6364" y="2546"/>
                      </a:cubicBezTo>
                      <a:lnTo>
                        <a:pt x="2033" y="42"/>
                      </a:lnTo>
                      <a:cubicBezTo>
                        <a:pt x="1966" y="14"/>
                        <a:pt x="1895" y="0"/>
                        <a:pt x="1824"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4241475" y="2074525"/>
                  <a:ext cx="175250" cy="100100"/>
                </a:xfrm>
                <a:custGeom>
                  <a:avLst/>
                  <a:gdLst/>
                  <a:ahLst/>
                  <a:cxnLst/>
                  <a:rect l="l" t="t" r="r" b="b"/>
                  <a:pathLst>
                    <a:path w="7010" h="4004" extrusionOk="0">
                      <a:moveTo>
                        <a:pt x="1815" y="0"/>
                      </a:moveTo>
                      <a:cubicBezTo>
                        <a:pt x="1728" y="0"/>
                        <a:pt x="1640" y="22"/>
                        <a:pt x="1560" y="65"/>
                      </a:cubicBezTo>
                      <a:lnTo>
                        <a:pt x="158" y="876"/>
                      </a:lnTo>
                      <a:cubicBezTo>
                        <a:pt x="16" y="963"/>
                        <a:pt x="0" y="1081"/>
                        <a:pt x="118" y="1152"/>
                      </a:cubicBezTo>
                      <a:lnTo>
                        <a:pt x="4978" y="3955"/>
                      </a:lnTo>
                      <a:cubicBezTo>
                        <a:pt x="5045" y="3987"/>
                        <a:pt x="5117" y="4003"/>
                        <a:pt x="5190" y="4003"/>
                      </a:cubicBezTo>
                      <a:cubicBezTo>
                        <a:pt x="5279" y="4003"/>
                        <a:pt x="5368" y="3979"/>
                        <a:pt x="5450" y="3932"/>
                      </a:cubicBezTo>
                      <a:lnTo>
                        <a:pt x="6852" y="3120"/>
                      </a:lnTo>
                      <a:cubicBezTo>
                        <a:pt x="6994" y="3050"/>
                        <a:pt x="7010" y="2916"/>
                        <a:pt x="6892" y="2853"/>
                      </a:cubicBezTo>
                      <a:lnTo>
                        <a:pt x="2032" y="49"/>
                      </a:lnTo>
                      <a:cubicBezTo>
                        <a:pt x="1963" y="16"/>
                        <a:pt x="1889" y="0"/>
                        <a:pt x="1815"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5334200" y="2553450"/>
                  <a:ext cx="117375" cy="66850"/>
                </a:xfrm>
                <a:custGeom>
                  <a:avLst/>
                  <a:gdLst/>
                  <a:ahLst/>
                  <a:cxnLst/>
                  <a:rect l="l" t="t" r="r" b="b"/>
                  <a:pathLst>
                    <a:path w="4695" h="2674" extrusionOk="0">
                      <a:moveTo>
                        <a:pt x="1840" y="1"/>
                      </a:moveTo>
                      <a:cubicBezTo>
                        <a:pt x="1767" y="1"/>
                        <a:pt x="1693" y="19"/>
                        <a:pt x="1623" y="53"/>
                      </a:cubicBezTo>
                      <a:lnTo>
                        <a:pt x="127" y="920"/>
                      </a:lnTo>
                      <a:cubicBezTo>
                        <a:pt x="17" y="990"/>
                        <a:pt x="1" y="1085"/>
                        <a:pt x="103" y="1140"/>
                      </a:cubicBezTo>
                      <a:lnTo>
                        <a:pt x="2679" y="2636"/>
                      </a:lnTo>
                      <a:cubicBezTo>
                        <a:pt x="2735" y="2661"/>
                        <a:pt x="2795" y="2673"/>
                        <a:pt x="2855" y="2673"/>
                      </a:cubicBezTo>
                      <a:cubicBezTo>
                        <a:pt x="2929" y="2673"/>
                        <a:pt x="3003" y="2655"/>
                        <a:pt x="3072" y="2621"/>
                      </a:cubicBezTo>
                      <a:lnTo>
                        <a:pt x="4569" y="1754"/>
                      </a:lnTo>
                      <a:cubicBezTo>
                        <a:pt x="4687" y="1684"/>
                        <a:pt x="4695" y="1589"/>
                        <a:pt x="4600" y="1526"/>
                      </a:cubicBezTo>
                      <a:lnTo>
                        <a:pt x="2017" y="38"/>
                      </a:lnTo>
                      <a:cubicBezTo>
                        <a:pt x="1960" y="13"/>
                        <a:pt x="1900" y="1"/>
                        <a:pt x="1840"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5223350" y="2565525"/>
                  <a:ext cx="162275" cy="92475"/>
                </a:xfrm>
                <a:custGeom>
                  <a:avLst/>
                  <a:gdLst/>
                  <a:ahLst/>
                  <a:cxnLst/>
                  <a:rect l="l" t="t" r="r" b="b"/>
                  <a:pathLst>
                    <a:path w="6491" h="3699" extrusionOk="0">
                      <a:moveTo>
                        <a:pt x="1832" y="1"/>
                      </a:moveTo>
                      <a:cubicBezTo>
                        <a:pt x="1743" y="1"/>
                        <a:pt x="1655" y="23"/>
                        <a:pt x="1576" y="66"/>
                      </a:cubicBezTo>
                      <a:lnTo>
                        <a:pt x="158" y="886"/>
                      </a:lnTo>
                      <a:cubicBezTo>
                        <a:pt x="17" y="964"/>
                        <a:pt x="1" y="1082"/>
                        <a:pt x="119" y="1153"/>
                      </a:cubicBezTo>
                      <a:lnTo>
                        <a:pt x="4451" y="3650"/>
                      </a:lnTo>
                      <a:cubicBezTo>
                        <a:pt x="4520" y="3682"/>
                        <a:pt x="4593" y="3698"/>
                        <a:pt x="4667" y="3698"/>
                      </a:cubicBezTo>
                      <a:cubicBezTo>
                        <a:pt x="4753" y="3698"/>
                        <a:pt x="4839" y="3677"/>
                        <a:pt x="4915" y="3634"/>
                      </a:cubicBezTo>
                      <a:lnTo>
                        <a:pt x="6333" y="2807"/>
                      </a:lnTo>
                      <a:cubicBezTo>
                        <a:pt x="6475" y="2736"/>
                        <a:pt x="6490" y="2610"/>
                        <a:pt x="6372" y="2547"/>
                      </a:cubicBezTo>
                      <a:lnTo>
                        <a:pt x="2041" y="43"/>
                      </a:lnTo>
                      <a:cubicBezTo>
                        <a:pt x="1974" y="15"/>
                        <a:pt x="1903" y="1"/>
                        <a:pt x="1832"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5144400" y="2595850"/>
                  <a:ext cx="175275" cy="99975"/>
                </a:xfrm>
                <a:custGeom>
                  <a:avLst/>
                  <a:gdLst/>
                  <a:ahLst/>
                  <a:cxnLst/>
                  <a:rect l="l" t="t" r="r" b="b"/>
                  <a:pathLst>
                    <a:path w="7011" h="3999" extrusionOk="0">
                      <a:moveTo>
                        <a:pt x="1821" y="1"/>
                      </a:moveTo>
                      <a:cubicBezTo>
                        <a:pt x="1730" y="1"/>
                        <a:pt x="1639" y="23"/>
                        <a:pt x="1560" y="66"/>
                      </a:cubicBezTo>
                      <a:lnTo>
                        <a:pt x="150" y="877"/>
                      </a:lnTo>
                      <a:cubicBezTo>
                        <a:pt x="9" y="956"/>
                        <a:pt x="1" y="1082"/>
                        <a:pt x="119" y="1153"/>
                      </a:cubicBezTo>
                      <a:lnTo>
                        <a:pt x="4970" y="3957"/>
                      </a:lnTo>
                      <a:cubicBezTo>
                        <a:pt x="5037" y="3985"/>
                        <a:pt x="5110" y="3999"/>
                        <a:pt x="5182" y="3999"/>
                      </a:cubicBezTo>
                      <a:cubicBezTo>
                        <a:pt x="5273" y="3999"/>
                        <a:pt x="5364" y="3977"/>
                        <a:pt x="5443" y="3933"/>
                      </a:cubicBezTo>
                      <a:lnTo>
                        <a:pt x="6853" y="3122"/>
                      </a:lnTo>
                      <a:cubicBezTo>
                        <a:pt x="6994" y="3043"/>
                        <a:pt x="7010" y="2917"/>
                        <a:pt x="6884" y="2846"/>
                      </a:cubicBezTo>
                      <a:lnTo>
                        <a:pt x="2033" y="43"/>
                      </a:lnTo>
                      <a:cubicBezTo>
                        <a:pt x="1966" y="15"/>
                        <a:pt x="1893" y="1"/>
                        <a:pt x="1821"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4175125" y="2112025"/>
                  <a:ext cx="117750" cy="67050"/>
                </a:xfrm>
                <a:custGeom>
                  <a:avLst/>
                  <a:gdLst/>
                  <a:ahLst/>
                  <a:cxnLst/>
                  <a:rect l="l" t="t" r="r" b="b"/>
                  <a:pathLst>
                    <a:path w="4710" h="2682" extrusionOk="0">
                      <a:moveTo>
                        <a:pt x="1843" y="1"/>
                      </a:moveTo>
                      <a:cubicBezTo>
                        <a:pt x="1775" y="1"/>
                        <a:pt x="1707" y="19"/>
                        <a:pt x="1646" y="53"/>
                      </a:cubicBezTo>
                      <a:lnTo>
                        <a:pt x="118" y="935"/>
                      </a:lnTo>
                      <a:cubicBezTo>
                        <a:pt x="8" y="998"/>
                        <a:pt x="0" y="1093"/>
                        <a:pt x="95" y="1148"/>
                      </a:cubicBezTo>
                      <a:lnTo>
                        <a:pt x="2694" y="2644"/>
                      </a:lnTo>
                      <a:cubicBezTo>
                        <a:pt x="2749" y="2670"/>
                        <a:pt x="2807" y="2682"/>
                        <a:pt x="2865" y="2682"/>
                      </a:cubicBezTo>
                      <a:cubicBezTo>
                        <a:pt x="2933" y="2682"/>
                        <a:pt x="3001" y="2666"/>
                        <a:pt x="3064" y="2636"/>
                      </a:cubicBezTo>
                      <a:lnTo>
                        <a:pt x="4584" y="1754"/>
                      </a:lnTo>
                      <a:cubicBezTo>
                        <a:pt x="4694" y="1691"/>
                        <a:pt x="4710" y="1597"/>
                        <a:pt x="4615" y="1542"/>
                      </a:cubicBezTo>
                      <a:lnTo>
                        <a:pt x="2009" y="37"/>
                      </a:lnTo>
                      <a:cubicBezTo>
                        <a:pt x="1955" y="13"/>
                        <a:pt x="1899" y="1"/>
                        <a:pt x="1843"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4260775" y="2161525"/>
                  <a:ext cx="117750" cy="67075"/>
                </a:xfrm>
                <a:custGeom>
                  <a:avLst/>
                  <a:gdLst/>
                  <a:ahLst/>
                  <a:cxnLst/>
                  <a:rect l="l" t="t" r="r" b="b"/>
                  <a:pathLst>
                    <a:path w="4710" h="2683" extrusionOk="0">
                      <a:moveTo>
                        <a:pt x="1838" y="1"/>
                      </a:moveTo>
                      <a:cubicBezTo>
                        <a:pt x="1771" y="1"/>
                        <a:pt x="1705" y="16"/>
                        <a:pt x="1646" y="50"/>
                      </a:cubicBezTo>
                      <a:lnTo>
                        <a:pt x="118" y="932"/>
                      </a:lnTo>
                      <a:cubicBezTo>
                        <a:pt x="16" y="995"/>
                        <a:pt x="0" y="1090"/>
                        <a:pt x="95" y="1145"/>
                      </a:cubicBezTo>
                      <a:lnTo>
                        <a:pt x="2701" y="2649"/>
                      </a:lnTo>
                      <a:cubicBezTo>
                        <a:pt x="2756" y="2671"/>
                        <a:pt x="2815" y="2683"/>
                        <a:pt x="2872" y="2683"/>
                      </a:cubicBezTo>
                      <a:cubicBezTo>
                        <a:pt x="2939" y="2683"/>
                        <a:pt x="3005" y="2667"/>
                        <a:pt x="3064" y="2633"/>
                      </a:cubicBezTo>
                      <a:lnTo>
                        <a:pt x="4592" y="1751"/>
                      </a:lnTo>
                      <a:cubicBezTo>
                        <a:pt x="4694" y="1688"/>
                        <a:pt x="4710" y="1594"/>
                        <a:pt x="4615" y="1538"/>
                      </a:cubicBezTo>
                      <a:lnTo>
                        <a:pt x="2008" y="34"/>
                      </a:lnTo>
                      <a:cubicBezTo>
                        <a:pt x="1954" y="12"/>
                        <a:pt x="1895" y="1"/>
                        <a:pt x="1838"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4346425" y="2211075"/>
                  <a:ext cx="117750" cy="67025"/>
                </a:xfrm>
                <a:custGeom>
                  <a:avLst/>
                  <a:gdLst/>
                  <a:ahLst/>
                  <a:cxnLst/>
                  <a:rect l="l" t="t" r="r" b="b"/>
                  <a:pathLst>
                    <a:path w="4710" h="2681" extrusionOk="0">
                      <a:moveTo>
                        <a:pt x="1850" y="0"/>
                      </a:moveTo>
                      <a:cubicBezTo>
                        <a:pt x="1781" y="0"/>
                        <a:pt x="1711" y="18"/>
                        <a:pt x="1646" y="53"/>
                      </a:cubicBezTo>
                      <a:lnTo>
                        <a:pt x="126" y="927"/>
                      </a:lnTo>
                      <a:cubicBezTo>
                        <a:pt x="16" y="990"/>
                        <a:pt x="0" y="1084"/>
                        <a:pt x="95" y="1139"/>
                      </a:cubicBezTo>
                      <a:lnTo>
                        <a:pt x="2701" y="2644"/>
                      </a:lnTo>
                      <a:cubicBezTo>
                        <a:pt x="2755" y="2669"/>
                        <a:pt x="2811" y="2681"/>
                        <a:pt x="2867" y="2681"/>
                      </a:cubicBezTo>
                      <a:cubicBezTo>
                        <a:pt x="2935" y="2681"/>
                        <a:pt x="3003" y="2663"/>
                        <a:pt x="3064" y="2628"/>
                      </a:cubicBezTo>
                      <a:lnTo>
                        <a:pt x="4592" y="1746"/>
                      </a:lnTo>
                      <a:cubicBezTo>
                        <a:pt x="4702" y="1691"/>
                        <a:pt x="4710" y="1588"/>
                        <a:pt x="4615" y="1541"/>
                      </a:cubicBezTo>
                      <a:lnTo>
                        <a:pt x="2016" y="37"/>
                      </a:lnTo>
                      <a:cubicBezTo>
                        <a:pt x="1963" y="12"/>
                        <a:pt x="1907" y="0"/>
                        <a:pt x="1850"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4390725" y="2160750"/>
                  <a:ext cx="97675" cy="55225"/>
                </a:xfrm>
                <a:custGeom>
                  <a:avLst/>
                  <a:gdLst/>
                  <a:ahLst/>
                  <a:cxnLst/>
                  <a:rect l="l" t="t" r="r" b="b"/>
                  <a:pathLst>
                    <a:path w="3907" h="2209" extrusionOk="0">
                      <a:moveTo>
                        <a:pt x="1817" y="1"/>
                      </a:moveTo>
                      <a:cubicBezTo>
                        <a:pt x="1729" y="1"/>
                        <a:pt x="1644" y="23"/>
                        <a:pt x="1567" y="65"/>
                      </a:cubicBezTo>
                      <a:lnTo>
                        <a:pt x="158" y="876"/>
                      </a:lnTo>
                      <a:cubicBezTo>
                        <a:pt x="16" y="955"/>
                        <a:pt x="0" y="1081"/>
                        <a:pt x="126" y="1152"/>
                      </a:cubicBezTo>
                      <a:lnTo>
                        <a:pt x="1867" y="2160"/>
                      </a:lnTo>
                      <a:cubicBezTo>
                        <a:pt x="1939" y="2193"/>
                        <a:pt x="2015" y="2209"/>
                        <a:pt x="2090" y="2209"/>
                      </a:cubicBezTo>
                      <a:cubicBezTo>
                        <a:pt x="2177" y="2209"/>
                        <a:pt x="2263" y="2187"/>
                        <a:pt x="2339" y="2144"/>
                      </a:cubicBezTo>
                      <a:lnTo>
                        <a:pt x="3749" y="1325"/>
                      </a:lnTo>
                      <a:cubicBezTo>
                        <a:pt x="3891" y="1254"/>
                        <a:pt x="3906" y="1128"/>
                        <a:pt x="3780" y="1058"/>
                      </a:cubicBezTo>
                      <a:lnTo>
                        <a:pt x="2040" y="50"/>
                      </a:lnTo>
                      <a:cubicBezTo>
                        <a:pt x="1967" y="17"/>
                        <a:pt x="1891" y="1"/>
                        <a:pt x="1817"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4459225" y="2200325"/>
                  <a:ext cx="97700" cy="55200"/>
                </a:xfrm>
                <a:custGeom>
                  <a:avLst/>
                  <a:gdLst/>
                  <a:ahLst/>
                  <a:cxnLst/>
                  <a:rect l="l" t="t" r="r" b="b"/>
                  <a:pathLst>
                    <a:path w="3908" h="2208" extrusionOk="0">
                      <a:moveTo>
                        <a:pt x="1815" y="1"/>
                      </a:moveTo>
                      <a:cubicBezTo>
                        <a:pt x="1728" y="1"/>
                        <a:pt x="1641" y="23"/>
                        <a:pt x="1560" y="65"/>
                      </a:cubicBezTo>
                      <a:lnTo>
                        <a:pt x="158" y="876"/>
                      </a:lnTo>
                      <a:cubicBezTo>
                        <a:pt x="17" y="955"/>
                        <a:pt x="1" y="1081"/>
                        <a:pt x="119" y="1152"/>
                      </a:cubicBezTo>
                      <a:lnTo>
                        <a:pt x="1867" y="2160"/>
                      </a:lnTo>
                      <a:cubicBezTo>
                        <a:pt x="1935" y="2192"/>
                        <a:pt x="2008" y="2208"/>
                        <a:pt x="2082" y="2208"/>
                      </a:cubicBezTo>
                      <a:cubicBezTo>
                        <a:pt x="2172" y="2208"/>
                        <a:pt x="2262" y="2184"/>
                        <a:pt x="2340" y="2137"/>
                      </a:cubicBezTo>
                      <a:lnTo>
                        <a:pt x="3750" y="1325"/>
                      </a:lnTo>
                      <a:cubicBezTo>
                        <a:pt x="3891" y="1254"/>
                        <a:pt x="3907" y="1121"/>
                        <a:pt x="3781" y="1058"/>
                      </a:cubicBezTo>
                      <a:lnTo>
                        <a:pt x="2033" y="49"/>
                      </a:lnTo>
                      <a:cubicBezTo>
                        <a:pt x="1964" y="17"/>
                        <a:pt x="1890" y="1"/>
                        <a:pt x="1815"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4527750" y="2239800"/>
                  <a:ext cx="97475" cy="55175"/>
                </a:xfrm>
                <a:custGeom>
                  <a:avLst/>
                  <a:gdLst/>
                  <a:ahLst/>
                  <a:cxnLst/>
                  <a:rect l="l" t="t" r="r" b="b"/>
                  <a:pathLst>
                    <a:path w="3899" h="2207" extrusionOk="0">
                      <a:moveTo>
                        <a:pt x="1815" y="1"/>
                      </a:moveTo>
                      <a:cubicBezTo>
                        <a:pt x="1728" y="1"/>
                        <a:pt x="1641" y="22"/>
                        <a:pt x="1560" y="69"/>
                      </a:cubicBezTo>
                      <a:lnTo>
                        <a:pt x="150" y="880"/>
                      </a:lnTo>
                      <a:cubicBezTo>
                        <a:pt x="16" y="959"/>
                        <a:pt x="0" y="1085"/>
                        <a:pt x="119" y="1156"/>
                      </a:cubicBezTo>
                      <a:lnTo>
                        <a:pt x="1867" y="2164"/>
                      </a:lnTo>
                      <a:cubicBezTo>
                        <a:pt x="1933" y="2192"/>
                        <a:pt x="2005" y="2206"/>
                        <a:pt x="2076" y="2206"/>
                      </a:cubicBezTo>
                      <a:cubicBezTo>
                        <a:pt x="2166" y="2206"/>
                        <a:pt x="2256" y="2184"/>
                        <a:pt x="2340" y="2141"/>
                      </a:cubicBezTo>
                      <a:lnTo>
                        <a:pt x="3749" y="1329"/>
                      </a:lnTo>
                      <a:cubicBezTo>
                        <a:pt x="3883" y="1251"/>
                        <a:pt x="3899" y="1125"/>
                        <a:pt x="3781" y="1054"/>
                      </a:cubicBezTo>
                      <a:lnTo>
                        <a:pt x="2032" y="46"/>
                      </a:lnTo>
                      <a:cubicBezTo>
                        <a:pt x="1963" y="17"/>
                        <a:pt x="1890" y="1"/>
                        <a:pt x="1815"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4596275" y="2279300"/>
                  <a:ext cx="97475" cy="55200"/>
                </a:xfrm>
                <a:custGeom>
                  <a:avLst/>
                  <a:gdLst/>
                  <a:ahLst/>
                  <a:cxnLst/>
                  <a:rect l="l" t="t" r="r" b="b"/>
                  <a:pathLst>
                    <a:path w="3899" h="2208" extrusionOk="0">
                      <a:moveTo>
                        <a:pt x="1820" y="1"/>
                      </a:moveTo>
                      <a:cubicBezTo>
                        <a:pt x="1731" y="1"/>
                        <a:pt x="1642" y="25"/>
                        <a:pt x="1560" y="72"/>
                      </a:cubicBezTo>
                      <a:lnTo>
                        <a:pt x="150" y="883"/>
                      </a:lnTo>
                      <a:cubicBezTo>
                        <a:pt x="16" y="962"/>
                        <a:pt x="0" y="1088"/>
                        <a:pt x="118" y="1159"/>
                      </a:cubicBezTo>
                      <a:lnTo>
                        <a:pt x="1867" y="2159"/>
                      </a:lnTo>
                      <a:cubicBezTo>
                        <a:pt x="1936" y="2192"/>
                        <a:pt x="2010" y="2208"/>
                        <a:pt x="2084" y="2208"/>
                      </a:cubicBezTo>
                      <a:cubicBezTo>
                        <a:pt x="2171" y="2208"/>
                        <a:pt x="2259" y="2186"/>
                        <a:pt x="2339" y="2144"/>
                      </a:cubicBezTo>
                      <a:lnTo>
                        <a:pt x="3749" y="1332"/>
                      </a:lnTo>
                      <a:cubicBezTo>
                        <a:pt x="3883" y="1254"/>
                        <a:pt x="3899" y="1128"/>
                        <a:pt x="3780" y="1057"/>
                      </a:cubicBezTo>
                      <a:lnTo>
                        <a:pt x="2032" y="49"/>
                      </a:lnTo>
                      <a:cubicBezTo>
                        <a:pt x="1965" y="17"/>
                        <a:pt x="1893" y="1"/>
                        <a:pt x="1820"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4664600" y="2318875"/>
                  <a:ext cx="97675" cy="55200"/>
                </a:xfrm>
                <a:custGeom>
                  <a:avLst/>
                  <a:gdLst/>
                  <a:ahLst/>
                  <a:cxnLst/>
                  <a:rect l="l" t="t" r="r" b="b"/>
                  <a:pathLst>
                    <a:path w="3907" h="2208" extrusionOk="0">
                      <a:moveTo>
                        <a:pt x="1820" y="0"/>
                      </a:moveTo>
                      <a:cubicBezTo>
                        <a:pt x="1732" y="0"/>
                        <a:pt x="1644" y="22"/>
                        <a:pt x="1567" y="64"/>
                      </a:cubicBezTo>
                      <a:lnTo>
                        <a:pt x="158" y="883"/>
                      </a:lnTo>
                      <a:cubicBezTo>
                        <a:pt x="16" y="954"/>
                        <a:pt x="0" y="1080"/>
                        <a:pt x="126" y="1151"/>
                      </a:cubicBezTo>
                      <a:lnTo>
                        <a:pt x="1867" y="2159"/>
                      </a:lnTo>
                      <a:cubicBezTo>
                        <a:pt x="1939" y="2192"/>
                        <a:pt x="2015" y="2208"/>
                        <a:pt x="2090" y="2208"/>
                      </a:cubicBezTo>
                      <a:cubicBezTo>
                        <a:pt x="2177" y="2208"/>
                        <a:pt x="2263" y="2186"/>
                        <a:pt x="2339" y="2144"/>
                      </a:cubicBezTo>
                      <a:lnTo>
                        <a:pt x="3749" y="1332"/>
                      </a:lnTo>
                      <a:cubicBezTo>
                        <a:pt x="3891" y="1254"/>
                        <a:pt x="3906" y="1128"/>
                        <a:pt x="3788" y="1057"/>
                      </a:cubicBezTo>
                      <a:lnTo>
                        <a:pt x="2040" y="49"/>
                      </a:lnTo>
                      <a:cubicBezTo>
                        <a:pt x="1971" y="16"/>
                        <a:pt x="1895" y="0"/>
                        <a:pt x="1820"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4733100" y="2358450"/>
                  <a:ext cx="97675" cy="55200"/>
                </a:xfrm>
                <a:custGeom>
                  <a:avLst/>
                  <a:gdLst/>
                  <a:ahLst/>
                  <a:cxnLst/>
                  <a:rect l="l" t="t" r="r" b="b"/>
                  <a:pathLst>
                    <a:path w="3907" h="2208" extrusionOk="0">
                      <a:moveTo>
                        <a:pt x="1817" y="0"/>
                      </a:moveTo>
                      <a:cubicBezTo>
                        <a:pt x="1728" y="0"/>
                        <a:pt x="1641" y="22"/>
                        <a:pt x="1560" y="64"/>
                      </a:cubicBezTo>
                      <a:lnTo>
                        <a:pt x="158" y="876"/>
                      </a:lnTo>
                      <a:cubicBezTo>
                        <a:pt x="16" y="954"/>
                        <a:pt x="1" y="1080"/>
                        <a:pt x="119" y="1151"/>
                      </a:cubicBezTo>
                      <a:lnTo>
                        <a:pt x="1867" y="2159"/>
                      </a:lnTo>
                      <a:cubicBezTo>
                        <a:pt x="1936" y="2192"/>
                        <a:pt x="2012" y="2208"/>
                        <a:pt x="2087" y="2208"/>
                      </a:cubicBezTo>
                      <a:cubicBezTo>
                        <a:pt x="2175" y="2208"/>
                        <a:pt x="2263" y="2186"/>
                        <a:pt x="2340" y="2143"/>
                      </a:cubicBezTo>
                      <a:lnTo>
                        <a:pt x="3749" y="1324"/>
                      </a:lnTo>
                      <a:cubicBezTo>
                        <a:pt x="3891" y="1254"/>
                        <a:pt x="3907" y="1128"/>
                        <a:pt x="3781" y="1057"/>
                      </a:cubicBezTo>
                      <a:lnTo>
                        <a:pt x="2040" y="49"/>
                      </a:lnTo>
                      <a:cubicBezTo>
                        <a:pt x="1968" y="16"/>
                        <a:pt x="1892" y="0"/>
                        <a:pt x="1817"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4801625" y="2397975"/>
                  <a:ext cx="97475" cy="55150"/>
                </a:xfrm>
                <a:custGeom>
                  <a:avLst/>
                  <a:gdLst/>
                  <a:ahLst/>
                  <a:cxnLst/>
                  <a:rect l="l" t="t" r="r" b="b"/>
                  <a:pathLst>
                    <a:path w="3899" h="2206" extrusionOk="0">
                      <a:moveTo>
                        <a:pt x="1823" y="1"/>
                      </a:moveTo>
                      <a:cubicBezTo>
                        <a:pt x="1733" y="1"/>
                        <a:pt x="1643" y="23"/>
                        <a:pt x="1560" y="66"/>
                      </a:cubicBezTo>
                      <a:lnTo>
                        <a:pt x="158" y="878"/>
                      </a:lnTo>
                      <a:cubicBezTo>
                        <a:pt x="16" y="956"/>
                        <a:pt x="0" y="1082"/>
                        <a:pt x="119" y="1153"/>
                      </a:cubicBezTo>
                      <a:lnTo>
                        <a:pt x="1867" y="2161"/>
                      </a:lnTo>
                      <a:cubicBezTo>
                        <a:pt x="1936" y="2190"/>
                        <a:pt x="2010" y="2206"/>
                        <a:pt x="2084" y="2206"/>
                      </a:cubicBezTo>
                      <a:cubicBezTo>
                        <a:pt x="2171" y="2206"/>
                        <a:pt x="2259" y="2184"/>
                        <a:pt x="2339" y="2138"/>
                      </a:cubicBezTo>
                      <a:lnTo>
                        <a:pt x="3749" y="1326"/>
                      </a:lnTo>
                      <a:cubicBezTo>
                        <a:pt x="3883" y="1248"/>
                        <a:pt x="3899" y="1122"/>
                        <a:pt x="3781" y="1051"/>
                      </a:cubicBezTo>
                      <a:lnTo>
                        <a:pt x="2032" y="43"/>
                      </a:lnTo>
                      <a:cubicBezTo>
                        <a:pt x="1966" y="15"/>
                        <a:pt x="1895" y="1"/>
                        <a:pt x="1823"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4869950" y="2437400"/>
                  <a:ext cx="97675" cy="55250"/>
                </a:xfrm>
                <a:custGeom>
                  <a:avLst/>
                  <a:gdLst/>
                  <a:ahLst/>
                  <a:cxnLst/>
                  <a:rect l="l" t="t" r="r" b="b"/>
                  <a:pathLst>
                    <a:path w="3907" h="2210" extrusionOk="0">
                      <a:moveTo>
                        <a:pt x="1825" y="1"/>
                      </a:moveTo>
                      <a:cubicBezTo>
                        <a:pt x="1735" y="1"/>
                        <a:pt x="1645" y="25"/>
                        <a:pt x="1567" y="72"/>
                      </a:cubicBezTo>
                      <a:lnTo>
                        <a:pt x="158" y="884"/>
                      </a:lnTo>
                      <a:cubicBezTo>
                        <a:pt x="16" y="962"/>
                        <a:pt x="0" y="1088"/>
                        <a:pt x="126" y="1159"/>
                      </a:cubicBezTo>
                      <a:lnTo>
                        <a:pt x="1875" y="2167"/>
                      </a:lnTo>
                      <a:cubicBezTo>
                        <a:pt x="1941" y="2195"/>
                        <a:pt x="2012" y="2209"/>
                        <a:pt x="2084" y="2209"/>
                      </a:cubicBezTo>
                      <a:cubicBezTo>
                        <a:pt x="2174" y="2209"/>
                        <a:pt x="2264" y="2187"/>
                        <a:pt x="2347" y="2144"/>
                      </a:cubicBezTo>
                      <a:lnTo>
                        <a:pt x="3749" y="1332"/>
                      </a:lnTo>
                      <a:cubicBezTo>
                        <a:pt x="3891" y="1254"/>
                        <a:pt x="3907" y="1128"/>
                        <a:pt x="3788" y="1057"/>
                      </a:cubicBezTo>
                      <a:lnTo>
                        <a:pt x="2040" y="49"/>
                      </a:lnTo>
                      <a:cubicBezTo>
                        <a:pt x="1973" y="17"/>
                        <a:pt x="1899" y="1"/>
                        <a:pt x="1825"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4938450" y="2476975"/>
                  <a:ext cx="97700" cy="55200"/>
                </a:xfrm>
                <a:custGeom>
                  <a:avLst/>
                  <a:gdLst/>
                  <a:ahLst/>
                  <a:cxnLst/>
                  <a:rect l="l" t="t" r="r" b="b"/>
                  <a:pathLst>
                    <a:path w="3908" h="2208" extrusionOk="0">
                      <a:moveTo>
                        <a:pt x="1826" y="1"/>
                      </a:moveTo>
                      <a:cubicBezTo>
                        <a:pt x="1736" y="1"/>
                        <a:pt x="1646" y="25"/>
                        <a:pt x="1568" y="72"/>
                      </a:cubicBezTo>
                      <a:lnTo>
                        <a:pt x="158" y="884"/>
                      </a:lnTo>
                      <a:cubicBezTo>
                        <a:pt x="17" y="954"/>
                        <a:pt x="1" y="1080"/>
                        <a:pt x="127" y="1151"/>
                      </a:cubicBezTo>
                      <a:lnTo>
                        <a:pt x="1867" y="2159"/>
                      </a:lnTo>
                      <a:cubicBezTo>
                        <a:pt x="1940" y="2192"/>
                        <a:pt x="2016" y="2208"/>
                        <a:pt x="2091" y="2208"/>
                      </a:cubicBezTo>
                      <a:cubicBezTo>
                        <a:pt x="2180" y="2208"/>
                        <a:pt x="2267" y="2186"/>
                        <a:pt x="2348" y="2144"/>
                      </a:cubicBezTo>
                      <a:lnTo>
                        <a:pt x="3750" y="1332"/>
                      </a:lnTo>
                      <a:cubicBezTo>
                        <a:pt x="3891" y="1254"/>
                        <a:pt x="3907" y="1128"/>
                        <a:pt x="3781" y="1057"/>
                      </a:cubicBezTo>
                      <a:lnTo>
                        <a:pt x="2041" y="49"/>
                      </a:lnTo>
                      <a:cubicBezTo>
                        <a:pt x="1973" y="17"/>
                        <a:pt x="1900" y="1"/>
                        <a:pt x="1826"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5006975" y="2516550"/>
                  <a:ext cx="97675" cy="55200"/>
                </a:xfrm>
                <a:custGeom>
                  <a:avLst/>
                  <a:gdLst/>
                  <a:ahLst/>
                  <a:cxnLst/>
                  <a:rect l="l" t="t" r="r" b="b"/>
                  <a:pathLst>
                    <a:path w="3907" h="2208" extrusionOk="0">
                      <a:moveTo>
                        <a:pt x="1817" y="0"/>
                      </a:moveTo>
                      <a:cubicBezTo>
                        <a:pt x="1730" y="0"/>
                        <a:pt x="1644" y="22"/>
                        <a:pt x="1568" y="64"/>
                      </a:cubicBezTo>
                      <a:lnTo>
                        <a:pt x="158" y="876"/>
                      </a:lnTo>
                      <a:cubicBezTo>
                        <a:pt x="16" y="954"/>
                        <a:pt x="1" y="1080"/>
                        <a:pt x="127" y="1151"/>
                      </a:cubicBezTo>
                      <a:lnTo>
                        <a:pt x="1867" y="2159"/>
                      </a:lnTo>
                      <a:cubicBezTo>
                        <a:pt x="1936" y="2192"/>
                        <a:pt x="2012" y="2208"/>
                        <a:pt x="2087" y="2208"/>
                      </a:cubicBezTo>
                      <a:cubicBezTo>
                        <a:pt x="2175" y="2208"/>
                        <a:pt x="2263" y="2186"/>
                        <a:pt x="2340" y="2144"/>
                      </a:cubicBezTo>
                      <a:lnTo>
                        <a:pt x="3749" y="1325"/>
                      </a:lnTo>
                      <a:cubicBezTo>
                        <a:pt x="3891" y="1254"/>
                        <a:pt x="3907" y="1128"/>
                        <a:pt x="3781" y="1057"/>
                      </a:cubicBezTo>
                      <a:lnTo>
                        <a:pt x="2040" y="49"/>
                      </a:lnTo>
                      <a:cubicBezTo>
                        <a:pt x="1968" y="16"/>
                        <a:pt x="1892" y="0"/>
                        <a:pt x="1817"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5075500" y="2556125"/>
                  <a:ext cx="97675" cy="55200"/>
                </a:xfrm>
                <a:custGeom>
                  <a:avLst/>
                  <a:gdLst/>
                  <a:ahLst/>
                  <a:cxnLst/>
                  <a:rect l="l" t="t" r="r" b="b"/>
                  <a:pathLst>
                    <a:path w="3907" h="2208" extrusionOk="0">
                      <a:moveTo>
                        <a:pt x="1815" y="0"/>
                      </a:moveTo>
                      <a:cubicBezTo>
                        <a:pt x="1728" y="0"/>
                        <a:pt x="1640" y="22"/>
                        <a:pt x="1560" y="64"/>
                      </a:cubicBezTo>
                      <a:lnTo>
                        <a:pt x="158" y="876"/>
                      </a:lnTo>
                      <a:cubicBezTo>
                        <a:pt x="16" y="954"/>
                        <a:pt x="0" y="1080"/>
                        <a:pt x="118" y="1151"/>
                      </a:cubicBezTo>
                      <a:lnTo>
                        <a:pt x="1867" y="2159"/>
                      </a:lnTo>
                      <a:cubicBezTo>
                        <a:pt x="1934" y="2191"/>
                        <a:pt x="2006" y="2207"/>
                        <a:pt x="2079" y="2207"/>
                      </a:cubicBezTo>
                      <a:cubicBezTo>
                        <a:pt x="2168" y="2207"/>
                        <a:pt x="2257" y="2183"/>
                        <a:pt x="2339" y="2136"/>
                      </a:cubicBezTo>
                      <a:lnTo>
                        <a:pt x="3749" y="1325"/>
                      </a:lnTo>
                      <a:cubicBezTo>
                        <a:pt x="3883" y="1254"/>
                        <a:pt x="3907" y="1120"/>
                        <a:pt x="3781" y="1057"/>
                      </a:cubicBezTo>
                      <a:lnTo>
                        <a:pt x="2032" y="49"/>
                      </a:lnTo>
                      <a:cubicBezTo>
                        <a:pt x="1963" y="16"/>
                        <a:pt x="1889" y="0"/>
                        <a:pt x="1815"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4444850" y="2116025"/>
                  <a:ext cx="99475" cy="56275"/>
                </a:xfrm>
                <a:custGeom>
                  <a:avLst/>
                  <a:gdLst/>
                  <a:ahLst/>
                  <a:cxnLst/>
                  <a:rect l="l" t="t" r="r" b="b"/>
                  <a:pathLst>
                    <a:path w="3979" h="2251" extrusionOk="0">
                      <a:moveTo>
                        <a:pt x="1824" y="1"/>
                      </a:moveTo>
                      <a:cubicBezTo>
                        <a:pt x="1735" y="1"/>
                        <a:pt x="1647" y="23"/>
                        <a:pt x="1568" y="67"/>
                      </a:cubicBezTo>
                      <a:lnTo>
                        <a:pt x="150" y="886"/>
                      </a:lnTo>
                      <a:cubicBezTo>
                        <a:pt x="17" y="964"/>
                        <a:pt x="1" y="1082"/>
                        <a:pt x="111" y="1153"/>
                      </a:cubicBezTo>
                      <a:lnTo>
                        <a:pt x="1946" y="2209"/>
                      </a:lnTo>
                      <a:cubicBezTo>
                        <a:pt x="2009" y="2237"/>
                        <a:pt x="2078" y="2251"/>
                        <a:pt x="2148" y="2251"/>
                      </a:cubicBezTo>
                      <a:cubicBezTo>
                        <a:pt x="2236" y="2251"/>
                        <a:pt x="2324" y="2229"/>
                        <a:pt x="2403" y="2185"/>
                      </a:cubicBezTo>
                      <a:lnTo>
                        <a:pt x="3828" y="1366"/>
                      </a:lnTo>
                      <a:cubicBezTo>
                        <a:pt x="3954" y="1287"/>
                        <a:pt x="3978" y="1169"/>
                        <a:pt x="3860" y="1098"/>
                      </a:cubicBezTo>
                      <a:lnTo>
                        <a:pt x="2033" y="43"/>
                      </a:lnTo>
                      <a:cubicBezTo>
                        <a:pt x="1966" y="15"/>
                        <a:pt x="1895" y="1"/>
                        <a:pt x="1824"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4515550" y="2156800"/>
                  <a:ext cx="99450" cy="56350"/>
                </a:xfrm>
                <a:custGeom>
                  <a:avLst/>
                  <a:gdLst/>
                  <a:ahLst/>
                  <a:cxnLst/>
                  <a:rect l="l" t="t" r="r" b="b"/>
                  <a:pathLst>
                    <a:path w="3978" h="2254" extrusionOk="0">
                      <a:moveTo>
                        <a:pt x="1824" y="0"/>
                      </a:moveTo>
                      <a:cubicBezTo>
                        <a:pt x="1736" y="0"/>
                        <a:pt x="1650" y="22"/>
                        <a:pt x="1575" y="66"/>
                      </a:cubicBezTo>
                      <a:lnTo>
                        <a:pt x="150" y="885"/>
                      </a:lnTo>
                      <a:cubicBezTo>
                        <a:pt x="16" y="964"/>
                        <a:pt x="0" y="1082"/>
                        <a:pt x="118" y="1153"/>
                      </a:cubicBezTo>
                      <a:lnTo>
                        <a:pt x="1945" y="2208"/>
                      </a:lnTo>
                      <a:cubicBezTo>
                        <a:pt x="2012" y="2238"/>
                        <a:pt x="2086" y="2253"/>
                        <a:pt x="2161" y="2253"/>
                      </a:cubicBezTo>
                      <a:cubicBezTo>
                        <a:pt x="2244" y="2253"/>
                        <a:pt x="2327" y="2234"/>
                        <a:pt x="2402" y="2192"/>
                      </a:cubicBezTo>
                      <a:lnTo>
                        <a:pt x="3828" y="1365"/>
                      </a:lnTo>
                      <a:cubicBezTo>
                        <a:pt x="3954" y="1286"/>
                        <a:pt x="3977" y="1168"/>
                        <a:pt x="3859" y="1097"/>
                      </a:cubicBezTo>
                      <a:lnTo>
                        <a:pt x="2032" y="42"/>
                      </a:lnTo>
                      <a:cubicBezTo>
                        <a:pt x="1966" y="14"/>
                        <a:pt x="1894" y="0"/>
                        <a:pt x="1824"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4586025" y="2197575"/>
                  <a:ext cx="99650" cy="56325"/>
                </a:xfrm>
                <a:custGeom>
                  <a:avLst/>
                  <a:gdLst/>
                  <a:ahLst/>
                  <a:cxnLst/>
                  <a:rect l="l" t="t" r="r" b="b"/>
                  <a:pathLst>
                    <a:path w="3986" h="2253" extrusionOk="0">
                      <a:moveTo>
                        <a:pt x="1824" y="1"/>
                      </a:moveTo>
                      <a:cubicBezTo>
                        <a:pt x="1738" y="1"/>
                        <a:pt x="1652" y="23"/>
                        <a:pt x="1576" y="65"/>
                      </a:cubicBezTo>
                      <a:lnTo>
                        <a:pt x="150" y="884"/>
                      </a:lnTo>
                      <a:cubicBezTo>
                        <a:pt x="24" y="963"/>
                        <a:pt x="1" y="1081"/>
                        <a:pt x="119" y="1152"/>
                      </a:cubicBezTo>
                      <a:lnTo>
                        <a:pt x="1946" y="2207"/>
                      </a:lnTo>
                      <a:cubicBezTo>
                        <a:pt x="2017" y="2237"/>
                        <a:pt x="2092" y="2253"/>
                        <a:pt x="2168" y="2253"/>
                      </a:cubicBezTo>
                      <a:cubicBezTo>
                        <a:pt x="2252" y="2253"/>
                        <a:pt x="2336" y="2233"/>
                        <a:pt x="2411" y="2191"/>
                      </a:cubicBezTo>
                      <a:lnTo>
                        <a:pt x="3828" y="1364"/>
                      </a:lnTo>
                      <a:cubicBezTo>
                        <a:pt x="3962" y="1286"/>
                        <a:pt x="3986" y="1168"/>
                        <a:pt x="3868" y="1105"/>
                      </a:cubicBezTo>
                      <a:lnTo>
                        <a:pt x="2040" y="49"/>
                      </a:lnTo>
                      <a:cubicBezTo>
                        <a:pt x="1971" y="17"/>
                        <a:pt x="1898" y="1"/>
                        <a:pt x="1824"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4656700" y="2238300"/>
                  <a:ext cx="99475" cy="56275"/>
                </a:xfrm>
                <a:custGeom>
                  <a:avLst/>
                  <a:gdLst/>
                  <a:ahLst/>
                  <a:cxnLst/>
                  <a:rect l="l" t="t" r="r" b="b"/>
                  <a:pathLst>
                    <a:path w="3979" h="2251" extrusionOk="0">
                      <a:moveTo>
                        <a:pt x="1827" y="1"/>
                      </a:moveTo>
                      <a:cubicBezTo>
                        <a:pt x="1741" y="1"/>
                        <a:pt x="1655" y="22"/>
                        <a:pt x="1576" y="66"/>
                      </a:cubicBezTo>
                      <a:lnTo>
                        <a:pt x="151" y="885"/>
                      </a:lnTo>
                      <a:cubicBezTo>
                        <a:pt x="25" y="964"/>
                        <a:pt x="1" y="1082"/>
                        <a:pt x="119" y="1153"/>
                      </a:cubicBezTo>
                      <a:lnTo>
                        <a:pt x="1946" y="2208"/>
                      </a:lnTo>
                      <a:cubicBezTo>
                        <a:pt x="2013" y="2236"/>
                        <a:pt x="2082" y="2250"/>
                        <a:pt x="2152" y="2250"/>
                      </a:cubicBezTo>
                      <a:cubicBezTo>
                        <a:pt x="2238" y="2250"/>
                        <a:pt x="2324" y="2229"/>
                        <a:pt x="2403" y="2185"/>
                      </a:cubicBezTo>
                      <a:lnTo>
                        <a:pt x="3829" y="1366"/>
                      </a:lnTo>
                      <a:cubicBezTo>
                        <a:pt x="3962" y="1287"/>
                        <a:pt x="3978" y="1169"/>
                        <a:pt x="3860" y="1098"/>
                      </a:cubicBezTo>
                      <a:lnTo>
                        <a:pt x="2033" y="43"/>
                      </a:lnTo>
                      <a:cubicBezTo>
                        <a:pt x="1966" y="15"/>
                        <a:pt x="1897" y="1"/>
                        <a:pt x="1827"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4727400" y="2279100"/>
                  <a:ext cx="99450" cy="56400"/>
                </a:xfrm>
                <a:custGeom>
                  <a:avLst/>
                  <a:gdLst/>
                  <a:ahLst/>
                  <a:cxnLst/>
                  <a:rect l="l" t="t" r="r" b="b"/>
                  <a:pathLst>
                    <a:path w="3978" h="2256" extrusionOk="0">
                      <a:moveTo>
                        <a:pt x="1817" y="0"/>
                      </a:moveTo>
                      <a:cubicBezTo>
                        <a:pt x="1731" y="0"/>
                        <a:pt x="1648" y="22"/>
                        <a:pt x="1575" y="64"/>
                      </a:cubicBezTo>
                      <a:lnTo>
                        <a:pt x="150" y="884"/>
                      </a:lnTo>
                      <a:cubicBezTo>
                        <a:pt x="16" y="962"/>
                        <a:pt x="0" y="1080"/>
                        <a:pt x="118" y="1151"/>
                      </a:cubicBezTo>
                      <a:lnTo>
                        <a:pt x="1946" y="2207"/>
                      </a:lnTo>
                      <a:cubicBezTo>
                        <a:pt x="2011" y="2239"/>
                        <a:pt x="2083" y="2255"/>
                        <a:pt x="2155" y="2255"/>
                      </a:cubicBezTo>
                      <a:cubicBezTo>
                        <a:pt x="2240" y="2255"/>
                        <a:pt x="2326" y="2233"/>
                        <a:pt x="2402" y="2191"/>
                      </a:cubicBezTo>
                      <a:lnTo>
                        <a:pt x="3828" y="1364"/>
                      </a:lnTo>
                      <a:cubicBezTo>
                        <a:pt x="3954" y="1285"/>
                        <a:pt x="3977" y="1167"/>
                        <a:pt x="3859" y="1104"/>
                      </a:cubicBezTo>
                      <a:lnTo>
                        <a:pt x="2032" y="49"/>
                      </a:lnTo>
                      <a:cubicBezTo>
                        <a:pt x="1963" y="16"/>
                        <a:pt x="1889" y="0"/>
                        <a:pt x="1817"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797875" y="2319850"/>
                  <a:ext cx="99650" cy="56400"/>
                </a:xfrm>
                <a:custGeom>
                  <a:avLst/>
                  <a:gdLst/>
                  <a:ahLst/>
                  <a:cxnLst/>
                  <a:rect l="l" t="t" r="r" b="b"/>
                  <a:pathLst>
                    <a:path w="3986" h="2256" extrusionOk="0">
                      <a:moveTo>
                        <a:pt x="1824" y="0"/>
                      </a:moveTo>
                      <a:cubicBezTo>
                        <a:pt x="1738" y="0"/>
                        <a:pt x="1652" y="22"/>
                        <a:pt x="1576" y="65"/>
                      </a:cubicBezTo>
                      <a:lnTo>
                        <a:pt x="158" y="884"/>
                      </a:lnTo>
                      <a:cubicBezTo>
                        <a:pt x="24" y="963"/>
                        <a:pt x="1" y="1081"/>
                        <a:pt x="119" y="1152"/>
                      </a:cubicBezTo>
                      <a:lnTo>
                        <a:pt x="1946" y="2207"/>
                      </a:lnTo>
                      <a:cubicBezTo>
                        <a:pt x="2015" y="2240"/>
                        <a:pt x="2089" y="2255"/>
                        <a:pt x="2162" y="2255"/>
                      </a:cubicBezTo>
                      <a:cubicBezTo>
                        <a:pt x="2249" y="2255"/>
                        <a:pt x="2334" y="2234"/>
                        <a:pt x="2411" y="2191"/>
                      </a:cubicBezTo>
                      <a:lnTo>
                        <a:pt x="3836" y="1364"/>
                      </a:lnTo>
                      <a:cubicBezTo>
                        <a:pt x="3970" y="1285"/>
                        <a:pt x="3986" y="1167"/>
                        <a:pt x="3868" y="1104"/>
                      </a:cubicBezTo>
                      <a:lnTo>
                        <a:pt x="2041" y="49"/>
                      </a:lnTo>
                      <a:cubicBezTo>
                        <a:pt x="1972" y="16"/>
                        <a:pt x="1898" y="0"/>
                        <a:pt x="1824"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4868575" y="2360775"/>
                  <a:ext cx="99450" cy="56275"/>
                </a:xfrm>
                <a:custGeom>
                  <a:avLst/>
                  <a:gdLst/>
                  <a:ahLst/>
                  <a:cxnLst/>
                  <a:rect l="l" t="t" r="r" b="b"/>
                  <a:pathLst>
                    <a:path w="3978" h="2251" extrusionOk="0">
                      <a:moveTo>
                        <a:pt x="1827" y="0"/>
                      </a:moveTo>
                      <a:cubicBezTo>
                        <a:pt x="1740" y="0"/>
                        <a:pt x="1654" y="22"/>
                        <a:pt x="1575" y="66"/>
                      </a:cubicBezTo>
                      <a:lnTo>
                        <a:pt x="150" y="885"/>
                      </a:lnTo>
                      <a:cubicBezTo>
                        <a:pt x="16" y="964"/>
                        <a:pt x="0" y="1082"/>
                        <a:pt x="118" y="1153"/>
                      </a:cubicBezTo>
                      <a:lnTo>
                        <a:pt x="1945" y="2208"/>
                      </a:lnTo>
                      <a:cubicBezTo>
                        <a:pt x="2012" y="2236"/>
                        <a:pt x="2082" y="2250"/>
                        <a:pt x="2151" y="2250"/>
                      </a:cubicBezTo>
                      <a:cubicBezTo>
                        <a:pt x="2237" y="2250"/>
                        <a:pt x="2323" y="2228"/>
                        <a:pt x="2402" y="2184"/>
                      </a:cubicBezTo>
                      <a:lnTo>
                        <a:pt x="3828" y="1365"/>
                      </a:lnTo>
                      <a:cubicBezTo>
                        <a:pt x="3962" y="1287"/>
                        <a:pt x="3977" y="1168"/>
                        <a:pt x="3859" y="1098"/>
                      </a:cubicBezTo>
                      <a:lnTo>
                        <a:pt x="2032" y="42"/>
                      </a:lnTo>
                      <a:cubicBezTo>
                        <a:pt x="1966" y="14"/>
                        <a:pt x="1896" y="0"/>
                        <a:pt x="1827"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4939250" y="2401350"/>
                  <a:ext cx="99450" cy="56400"/>
                </a:xfrm>
                <a:custGeom>
                  <a:avLst/>
                  <a:gdLst/>
                  <a:ahLst/>
                  <a:cxnLst/>
                  <a:rect l="l" t="t" r="r" b="b"/>
                  <a:pathLst>
                    <a:path w="3978" h="2256" extrusionOk="0">
                      <a:moveTo>
                        <a:pt x="1817" y="1"/>
                      </a:moveTo>
                      <a:cubicBezTo>
                        <a:pt x="1731" y="1"/>
                        <a:pt x="1648" y="23"/>
                        <a:pt x="1576" y="65"/>
                      </a:cubicBezTo>
                      <a:lnTo>
                        <a:pt x="150" y="892"/>
                      </a:lnTo>
                      <a:cubicBezTo>
                        <a:pt x="16" y="971"/>
                        <a:pt x="0" y="1089"/>
                        <a:pt x="119" y="1152"/>
                      </a:cubicBezTo>
                      <a:lnTo>
                        <a:pt x="1946" y="2207"/>
                      </a:lnTo>
                      <a:cubicBezTo>
                        <a:pt x="2011" y="2240"/>
                        <a:pt x="2083" y="2256"/>
                        <a:pt x="2156" y="2256"/>
                      </a:cubicBezTo>
                      <a:cubicBezTo>
                        <a:pt x="2240" y="2256"/>
                        <a:pt x="2326" y="2234"/>
                        <a:pt x="2403" y="2192"/>
                      </a:cubicBezTo>
                      <a:lnTo>
                        <a:pt x="3828" y="1365"/>
                      </a:lnTo>
                      <a:cubicBezTo>
                        <a:pt x="3962" y="1286"/>
                        <a:pt x="3978" y="1168"/>
                        <a:pt x="3859" y="1105"/>
                      </a:cubicBezTo>
                      <a:lnTo>
                        <a:pt x="2032" y="49"/>
                      </a:lnTo>
                      <a:cubicBezTo>
                        <a:pt x="1963" y="17"/>
                        <a:pt x="1889" y="1"/>
                        <a:pt x="1817"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5009725" y="2442125"/>
                  <a:ext cx="99475" cy="56400"/>
                </a:xfrm>
                <a:custGeom>
                  <a:avLst/>
                  <a:gdLst/>
                  <a:ahLst/>
                  <a:cxnLst/>
                  <a:rect l="l" t="t" r="r" b="b"/>
                  <a:pathLst>
                    <a:path w="3979" h="2256" extrusionOk="0">
                      <a:moveTo>
                        <a:pt x="1820" y="0"/>
                      </a:moveTo>
                      <a:cubicBezTo>
                        <a:pt x="1736" y="0"/>
                        <a:pt x="1652" y="22"/>
                        <a:pt x="1576" y="64"/>
                      </a:cubicBezTo>
                      <a:lnTo>
                        <a:pt x="151" y="891"/>
                      </a:lnTo>
                      <a:cubicBezTo>
                        <a:pt x="25" y="970"/>
                        <a:pt x="1" y="1088"/>
                        <a:pt x="119" y="1151"/>
                      </a:cubicBezTo>
                      <a:lnTo>
                        <a:pt x="1946" y="2207"/>
                      </a:lnTo>
                      <a:cubicBezTo>
                        <a:pt x="2015" y="2239"/>
                        <a:pt x="2089" y="2255"/>
                        <a:pt x="2162" y="2255"/>
                      </a:cubicBezTo>
                      <a:cubicBezTo>
                        <a:pt x="2247" y="2255"/>
                        <a:pt x="2331" y="2233"/>
                        <a:pt x="2403" y="2191"/>
                      </a:cubicBezTo>
                      <a:lnTo>
                        <a:pt x="3828" y="1372"/>
                      </a:lnTo>
                      <a:cubicBezTo>
                        <a:pt x="3962" y="1293"/>
                        <a:pt x="3978" y="1175"/>
                        <a:pt x="3860" y="1104"/>
                      </a:cubicBezTo>
                      <a:lnTo>
                        <a:pt x="2033" y="49"/>
                      </a:lnTo>
                      <a:cubicBezTo>
                        <a:pt x="1964" y="16"/>
                        <a:pt x="1892" y="0"/>
                        <a:pt x="1820"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5080425" y="2483025"/>
                  <a:ext cx="99450" cy="56250"/>
                </a:xfrm>
                <a:custGeom>
                  <a:avLst/>
                  <a:gdLst/>
                  <a:ahLst/>
                  <a:cxnLst/>
                  <a:rect l="l" t="t" r="r" b="b"/>
                  <a:pathLst>
                    <a:path w="3978" h="2250" extrusionOk="0">
                      <a:moveTo>
                        <a:pt x="1827" y="1"/>
                      </a:moveTo>
                      <a:cubicBezTo>
                        <a:pt x="1740" y="1"/>
                        <a:pt x="1654" y="23"/>
                        <a:pt x="1575" y="67"/>
                      </a:cubicBezTo>
                      <a:lnTo>
                        <a:pt x="150" y="886"/>
                      </a:lnTo>
                      <a:cubicBezTo>
                        <a:pt x="24" y="964"/>
                        <a:pt x="0" y="1083"/>
                        <a:pt x="118" y="1153"/>
                      </a:cubicBezTo>
                      <a:lnTo>
                        <a:pt x="1946" y="2201"/>
                      </a:lnTo>
                      <a:cubicBezTo>
                        <a:pt x="2014" y="2234"/>
                        <a:pt x="2088" y="2249"/>
                        <a:pt x="2162" y="2249"/>
                      </a:cubicBezTo>
                      <a:cubicBezTo>
                        <a:pt x="2248" y="2249"/>
                        <a:pt x="2334" y="2228"/>
                        <a:pt x="2410" y="2185"/>
                      </a:cubicBezTo>
                      <a:lnTo>
                        <a:pt x="3828" y="1366"/>
                      </a:lnTo>
                      <a:cubicBezTo>
                        <a:pt x="3962" y="1287"/>
                        <a:pt x="3977" y="1169"/>
                        <a:pt x="3859" y="1098"/>
                      </a:cubicBezTo>
                      <a:lnTo>
                        <a:pt x="2032" y="43"/>
                      </a:lnTo>
                      <a:cubicBezTo>
                        <a:pt x="1966" y="15"/>
                        <a:pt x="1896" y="1"/>
                        <a:pt x="1827"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5151100" y="2523775"/>
                  <a:ext cx="99450" cy="56275"/>
                </a:xfrm>
                <a:custGeom>
                  <a:avLst/>
                  <a:gdLst/>
                  <a:ahLst/>
                  <a:cxnLst/>
                  <a:rect l="l" t="t" r="r" b="b"/>
                  <a:pathLst>
                    <a:path w="3978" h="2251" extrusionOk="0">
                      <a:moveTo>
                        <a:pt x="1822" y="0"/>
                      </a:moveTo>
                      <a:cubicBezTo>
                        <a:pt x="1737" y="0"/>
                        <a:pt x="1653" y="20"/>
                        <a:pt x="1576" y="59"/>
                      </a:cubicBezTo>
                      <a:lnTo>
                        <a:pt x="150" y="886"/>
                      </a:lnTo>
                      <a:cubicBezTo>
                        <a:pt x="16" y="965"/>
                        <a:pt x="1" y="1083"/>
                        <a:pt x="119" y="1154"/>
                      </a:cubicBezTo>
                      <a:lnTo>
                        <a:pt x="1946" y="2209"/>
                      </a:lnTo>
                      <a:cubicBezTo>
                        <a:pt x="2012" y="2237"/>
                        <a:pt x="2082" y="2251"/>
                        <a:pt x="2151" y="2251"/>
                      </a:cubicBezTo>
                      <a:cubicBezTo>
                        <a:pt x="2238" y="2251"/>
                        <a:pt x="2324" y="2229"/>
                        <a:pt x="2403" y="2185"/>
                      </a:cubicBezTo>
                      <a:lnTo>
                        <a:pt x="3828" y="1366"/>
                      </a:lnTo>
                      <a:cubicBezTo>
                        <a:pt x="3954" y="1288"/>
                        <a:pt x="3978" y="1169"/>
                        <a:pt x="3860" y="1099"/>
                      </a:cubicBezTo>
                      <a:lnTo>
                        <a:pt x="2032" y="43"/>
                      </a:lnTo>
                      <a:cubicBezTo>
                        <a:pt x="1964" y="14"/>
                        <a:pt x="1893" y="0"/>
                        <a:pt x="1822"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4463375" y="2050725"/>
                  <a:ext cx="107125" cy="61000"/>
                </a:xfrm>
                <a:custGeom>
                  <a:avLst/>
                  <a:gdLst/>
                  <a:ahLst/>
                  <a:cxnLst/>
                  <a:rect l="l" t="t" r="r" b="b"/>
                  <a:pathLst>
                    <a:path w="4285" h="2440" extrusionOk="0">
                      <a:moveTo>
                        <a:pt x="1825" y="1"/>
                      </a:moveTo>
                      <a:cubicBezTo>
                        <a:pt x="1755" y="1"/>
                        <a:pt x="1685" y="18"/>
                        <a:pt x="1623" y="56"/>
                      </a:cubicBezTo>
                      <a:lnTo>
                        <a:pt x="126" y="922"/>
                      </a:lnTo>
                      <a:cubicBezTo>
                        <a:pt x="8" y="985"/>
                        <a:pt x="0" y="1088"/>
                        <a:pt x="95" y="1143"/>
                      </a:cubicBezTo>
                      <a:lnTo>
                        <a:pt x="2268" y="2403"/>
                      </a:lnTo>
                      <a:cubicBezTo>
                        <a:pt x="2323" y="2427"/>
                        <a:pt x="2382" y="2439"/>
                        <a:pt x="2439" y="2439"/>
                      </a:cubicBezTo>
                      <a:cubicBezTo>
                        <a:pt x="2514" y="2439"/>
                        <a:pt x="2588" y="2419"/>
                        <a:pt x="2654" y="2379"/>
                      </a:cubicBezTo>
                      <a:lnTo>
                        <a:pt x="4158" y="1513"/>
                      </a:lnTo>
                      <a:cubicBezTo>
                        <a:pt x="4269" y="1450"/>
                        <a:pt x="4284" y="1348"/>
                        <a:pt x="4182" y="1292"/>
                      </a:cubicBezTo>
                      <a:lnTo>
                        <a:pt x="2008" y="40"/>
                      </a:lnTo>
                      <a:cubicBezTo>
                        <a:pt x="1949" y="14"/>
                        <a:pt x="1887" y="1"/>
                        <a:pt x="1825"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4542725" y="2096400"/>
                  <a:ext cx="107125" cy="60950"/>
                </a:xfrm>
                <a:custGeom>
                  <a:avLst/>
                  <a:gdLst/>
                  <a:ahLst/>
                  <a:cxnLst/>
                  <a:rect l="l" t="t" r="r" b="b"/>
                  <a:pathLst>
                    <a:path w="4285" h="2438" extrusionOk="0">
                      <a:moveTo>
                        <a:pt x="1825" y="1"/>
                      </a:moveTo>
                      <a:cubicBezTo>
                        <a:pt x="1755" y="1"/>
                        <a:pt x="1685" y="18"/>
                        <a:pt x="1622" y="56"/>
                      </a:cubicBezTo>
                      <a:lnTo>
                        <a:pt x="126" y="922"/>
                      </a:lnTo>
                      <a:cubicBezTo>
                        <a:pt x="8" y="985"/>
                        <a:pt x="0" y="1088"/>
                        <a:pt x="95" y="1143"/>
                      </a:cubicBezTo>
                      <a:lnTo>
                        <a:pt x="2268" y="2395"/>
                      </a:lnTo>
                      <a:cubicBezTo>
                        <a:pt x="2326" y="2424"/>
                        <a:pt x="2386" y="2438"/>
                        <a:pt x="2447" y="2438"/>
                      </a:cubicBezTo>
                      <a:cubicBezTo>
                        <a:pt x="2519" y="2438"/>
                        <a:pt x="2590" y="2418"/>
                        <a:pt x="2654" y="2379"/>
                      </a:cubicBezTo>
                      <a:lnTo>
                        <a:pt x="4158" y="1513"/>
                      </a:lnTo>
                      <a:cubicBezTo>
                        <a:pt x="4269" y="1450"/>
                        <a:pt x="4284" y="1348"/>
                        <a:pt x="4182" y="1293"/>
                      </a:cubicBezTo>
                      <a:lnTo>
                        <a:pt x="2008" y="40"/>
                      </a:lnTo>
                      <a:cubicBezTo>
                        <a:pt x="1949" y="14"/>
                        <a:pt x="1887" y="1"/>
                        <a:pt x="1825"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4621850" y="2142150"/>
                  <a:ext cx="107150" cy="60925"/>
                </a:xfrm>
                <a:custGeom>
                  <a:avLst/>
                  <a:gdLst/>
                  <a:ahLst/>
                  <a:cxnLst/>
                  <a:rect l="l" t="t" r="r" b="b"/>
                  <a:pathLst>
                    <a:path w="4286" h="2437" extrusionOk="0">
                      <a:moveTo>
                        <a:pt x="1841" y="1"/>
                      </a:moveTo>
                      <a:cubicBezTo>
                        <a:pt x="1768" y="1"/>
                        <a:pt x="1696" y="19"/>
                        <a:pt x="1631" y="53"/>
                      </a:cubicBezTo>
                      <a:lnTo>
                        <a:pt x="127" y="920"/>
                      </a:lnTo>
                      <a:cubicBezTo>
                        <a:pt x="17" y="990"/>
                        <a:pt x="1" y="1085"/>
                        <a:pt x="103" y="1148"/>
                      </a:cubicBezTo>
                      <a:lnTo>
                        <a:pt x="2277" y="2400"/>
                      </a:lnTo>
                      <a:cubicBezTo>
                        <a:pt x="2334" y="2425"/>
                        <a:pt x="2394" y="2437"/>
                        <a:pt x="2453" y="2437"/>
                      </a:cubicBezTo>
                      <a:cubicBezTo>
                        <a:pt x="2526" y="2437"/>
                        <a:pt x="2598" y="2419"/>
                        <a:pt x="2663" y="2384"/>
                      </a:cubicBezTo>
                      <a:lnTo>
                        <a:pt x="4159" y="1518"/>
                      </a:lnTo>
                      <a:cubicBezTo>
                        <a:pt x="4277" y="1455"/>
                        <a:pt x="4285" y="1353"/>
                        <a:pt x="4191" y="1298"/>
                      </a:cubicBezTo>
                      <a:lnTo>
                        <a:pt x="2017" y="37"/>
                      </a:lnTo>
                      <a:cubicBezTo>
                        <a:pt x="1960" y="13"/>
                        <a:pt x="1901" y="1"/>
                        <a:pt x="1841"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4701200" y="2188075"/>
                  <a:ext cx="107350" cy="60875"/>
                </a:xfrm>
                <a:custGeom>
                  <a:avLst/>
                  <a:gdLst/>
                  <a:ahLst/>
                  <a:cxnLst/>
                  <a:rect l="l" t="t" r="r" b="b"/>
                  <a:pathLst>
                    <a:path w="4294" h="2435" extrusionOk="0">
                      <a:moveTo>
                        <a:pt x="1839" y="1"/>
                      </a:moveTo>
                      <a:cubicBezTo>
                        <a:pt x="1767" y="1"/>
                        <a:pt x="1695" y="21"/>
                        <a:pt x="1631" y="59"/>
                      </a:cubicBezTo>
                      <a:lnTo>
                        <a:pt x="127" y="918"/>
                      </a:lnTo>
                      <a:cubicBezTo>
                        <a:pt x="17" y="981"/>
                        <a:pt x="1" y="1083"/>
                        <a:pt x="103" y="1138"/>
                      </a:cubicBezTo>
                      <a:lnTo>
                        <a:pt x="2277" y="2398"/>
                      </a:lnTo>
                      <a:cubicBezTo>
                        <a:pt x="2330" y="2423"/>
                        <a:pt x="2390" y="2435"/>
                        <a:pt x="2450" y="2435"/>
                      </a:cubicBezTo>
                      <a:cubicBezTo>
                        <a:pt x="2523" y="2435"/>
                        <a:pt x="2598" y="2417"/>
                        <a:pt x="2663" y="2382"/>
                      </a:cubicBezTo>
                      <a:lnTo>
                        <a:pt x="4167" y="1516"/>
                      </a:lnTo>
                      <a:cubicBezTo>
                        <a:pt x="4277" y="1445"/>
                        <a:pt x="4293" y="1351"/>
                        <a:pt x="4191" y="1288"/>
                      </a:cubicBezTo>
                      <a:lnTo>
                        <a:pt x="2017" y="43"/>
                      </a:lnTo>
                      <a:cubicBezTo>
                        <a:pt x="1960" y="15"/>
                        <a:pt x="1899" y="1"/>
                        <a:pt x="1839"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4780550" y="2233750"/>
                  <a:ext cx="107150" cy="60950"/>
                </a:xfrm>
                <a:custGeom>
                  <a:avLst/>
                  <a:gdLst/>
                  <a:ahLst/>
                  <a:cxnLst/>
                  <a:rect l="l" t="t" r="r" b="b"/>
                  <a:pathLst>
                    <a:path w="4286" h="2438" extrusionOk="0">
                      <a:moveTo>
                        <a:pt x="1838" y="1"/>
                      </a:moveTo>
                      <a:cubicBezTo>
                        <a:pt x="1766" y="1"/>
                        <a:pt x="1695" y="21"/>
                        <a:pt x="1631" y="59"/>
                      </a:cubicBezTo>
                      <a:lnTo>
                        <a:pt x="127" y="926"/>
                      </a:lnTo>
                      <a:cubicBezTo>
                        <a:pt x="16" y="989"/>
                        <a:pt x="1" y="1091"/>
                        <a:pt x="103" y="1146"/>
                      </a:cubicBezTo>
                      <a:lnTo>
                        <a:pt x="2277" y="2398"/>
                      </a:lnTo>
                      <a:cubicBezTo>
                        <a:pt x="2332" y="2424"/>
                        <a:pt x="2393" y="2438"/>
                        <a:pt x="2454" y="2438"/>
                      </a:cubicBezTo>
                      <a:cubicBezTo>
                        <a:pt x="2524" y="2438"/>
                        <a:pt x="2596" y="2420"/>
                        <a:pt x="2663" y="2383"/>
                      </a:cubicBezTo>
                      <a:lnTo>
                        <a:pt x="4159" y="1516"/>
                      </a:lnTo>
                      <a:cubicBezTo>
                        <a:pt x="4277" y="1453"/>
                        <a:pt x="4285" y="1351"/>
                        <a:pt x="4191" y="1296"/>
                      </a:cubicBezTo>
                      <a:lnTo>
                        <a:pt x="2017" y="43"/>
                      </a:lnTo>
                      <a:cubicBezTo>
                        <a:pt x="1959" y="15"/>
                        <a:pt x="1899" y="1"/>
                        <a:pt x="1838"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4859900" y="2279575"/>
                  <a:ext cx="107125" cy="60950"/>
                </a:xfrm>
                <a:custGeom>
                  <a:avLst/>
                  <a:gdLst/>
                  <a:ahLst/>
                  <a:cxnLst/>
                  <a:rect l="l" t="t" r="r" b="b"/>
                  <a:pathLst>
                    <a:path w="4285" h="2438" extrusionOk="0">
                      <a:moveTo>
                        <a:pt x="1841" y="1"/>
                      </a:moveTo>
                      <a:cubicBezTo>
                        <a:pt x="1768" y="1"/>
                        <a:pt x="1696" y="19"/>
                        <a:pt x="1631" y="53"/>
                      </a:cubicBezTo>
                      <a:lnTo>
                        <a:pt x="127" y="920"/>
                      </a:lnTo>
                      <a:cubicBezTo>
                        <a:pt x="16" y="991"/>
                        <a:pt x="1" y="1085"/>
                        <a:pt x="103" y="1148"/>
                      </a:cubicBezTo>
                      <a:lnTo>
                        <a:pt x="2277" y="2400"/>
                      </a:lnTo>
                      <a:cubicBezTo>
                        <a:pt x="2330" y="2425"/>
                        <a:pt x="2388" y="2437"/>
                        <a:pt x="2447" y="2437"/>
                      </a:cubicBezTo>
                      <a:cubicBezTo>
                        <a:pt x="2519" y="2437"/>
                        <a:pt x="2593" y="2419"/>
                        <a:pt x="2663" y="2385"/>
                      </a:cubicBezTo>
                      <a:lnTo>
                        <a:pt x="4159" y="1518"/>
                      </a:lnTo>
                      <a:cubicBezTo>
                        <a:pt x="4277" y="1455"/>
                        <a:pt x="4285" y="1353"/>
                        <a:pt x="4190" y="1298"/>
                      </a:cubicBezTo>
                      <a:lnTo>
                        <a:pt x="2017" y="38"/>
                      </a:lnTo>
                      <a:cubicBezTo>
                        <a:pt x="1960" y="13"/>
                        <a:pt x="1900" y="1"/>
                        <a:pt x="1841"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4939250" y="2325400"/>
                  <a:ext cx="107125" cy="60975"/>
                </a:xfrm>
                <a:custGeom>
                  <a:avLst/>
                  <a:gdLst/>
                  <a:ahLst/>
                  <a:cxnLst/>
                  <a:rect l="l" t="t" r="r" b="b"/>
                  <a:pathLst>
                    <a:path w="4285" h="2439" extrusionOk="0">
                      <a:moveTo>
                        <a:pt x="1833" y="0"/>
                      </a:moveTo>
                      <a:cubicBezTo>
                        <a:pt x="1763" y="0"/>
                        <a:pt x="1693" y="18"/>
                        <a:pt x="1631" y="55"/>
                      </a:cubicBezTo>
                      <a:lnTo>
                        <a:pt x="126" y="922"/>
                      </a:lnTo>
                      <a:cubicBezTo>
                        <a:pt x="8" y="985"/>
                        <a:pt x="0" y="1087"/>
                        <a:pt x="95" y="1142"/>
                      </a:cubicBezTo>
                      <a:lnTo>
                        <a:pt x="2269" y="2402"/>
                      </a:lnTo>
                      <a:cubicBezTo>
                        <a:pt x="2324" y="2426"/>
                        <a:pt x="2382" y="2438"/>
                        <a:pt x="2440" y="2438"/>
                      </a:cubicBezTo>
                      <a:cubicBezTo>
                        <a:pt x="2514" y="2438"/>
                        <a:pt x="2588" y="2419"/>
                        <a:pt x="2655" y="2379"/>
                      </a:cubicBezTo>
                      <a:lnTo>
                        <a:pt x="4159" y="1512"/>
                      </a:lnTo>
                      <a:cubicBezTo>
                        <a:pt x="4277" y="1449"/>
                        <a:pt x="4285" y="1347"/>
                        <a:pt x="4182" y="1292"/>
                      </a:cubicBezTo>
                      <a:lnTo>
                        <a:pt x="2017" y="40"/>
                      </a:lnTo>
                      <a:cubicBezTo>
                        <a:pt x="1958" y="14"/>
                        <a:pt x="1895" y="0"/>
                        <a:pt x="1833"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5018600" y="2371125"/>
                  <a:ext cx="107125" cy="61000"/>
                </a:xfrm>
                <a:custGeom>
                  <a:avLst/>
                  <a:gdLst/>
                  <a:ahLst/>
                  <a:cxnLst/>
                  <a:rect l="l" t="t" r="r" b="b"/>
                  <a:pathLst>
                    <a:path w="4285" h="2440" extrusionOk="0">
                      <a:moveTo>
                        <a:pt x="1840" y="1"/>
                      </a:moveTo>
                      <a:cubicBezTo>
                        <a:pt x="1766" y="1"/>
                        <a:pt x="1692" y="19"/>
                        <a:pt x="1623" y="54"/>
                      </a:cubicBezTo>
                      <a:lnTo>
                        <a:pt x="126" y="920"/>
                      </a:lnTo>
                      <a:cubicBezTo>
                        <a:pt x="8" y="991"/>
                        <a:pt x="0" y="1093"/>
                        <a:pt x="95" y="1148"/>
                      </a:cubicBezTo>
                      <a:lnTo>
                        <a:pt x="2268" y="2400"/>
                      </a:lnTo>
                      <a:cubicBezTo>
                        <a:pt x="2328" y="2426"/>
                        <a:pt x="2390" y="2440"/>
                        <a:pt x="2452" y="2440"/>
                      </a:cubicBezTo>
                      <a:cubicBezTo>
                        <a:pt x="2522" y="2440"/>
                        <a:pt x="2592" y="2422"/>
                        <a:pt x="2654" y="2385"/>
                      </a:cubicBezTo>
                      <a:lnTo>
                        <a:pt x="4159" y="1518"/>
                      </a:lnTo>
                      <a:cubicBezTo>
                        <a:pt x="4269" y="1455"/>
                        <a:pt x="4285" y="1353"/>
                        <a:pt x="4182" y="1298"/>
                      </a:cubicBezTo>
                      <a:lnTo>
                        <a:pt x="2016" y="38"/>
                      </a:lnTo>
                      <a:cubicBezTo>
                        <a:pt x="1960" y="13"/>
                        <a:pt x="1900" y="1"/>
                        <a:pt x="1840"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097950" y="2417000"/>
                  <a:ext cx="107125" cy="60950"/>
                </a:xfrm>
                <a:custGeom>
                  <a:avLst/>
                  <a:gdLst/>
                  <a:ahLst/>
                  <a:cxnLst/>
                  <a:rect l="l" t="t" r="r" b="b"/>
                  <a:pathLst>
                    <a:path w="4285" h="2438" extrusionOk="0">
                      <a:moveTo>
                        <a:pt x="1836" y="1"/>
                      </a:moveTo>
                      <a:cubicBezTo>
                        <a:pt x="1762" y="1"/>
                        <a:pt x="1687" y="19"/>
                        <a:pt x="1623" y="54"/>
                      </a:cubicBezTo>
                      <a:lnTo>
                        <a:pt x="126" y="920"/>
                      </a:lnTo>
                      <a:cubicBezTo>
                        <a:pt x="8" y="983"/>
                        <a:pt x="0" y="1085"/>
                        <a:pt x="95" y="1140"/>
                      </a:cubicBezTo>
                      <a:lnTo>
                        <a:pt x="2268" y="2400"/>
                      </a:lnTo>
                      <a:cubicBezTo>
                        <a:pt x="2325" y="2425"/>
                        <a:pt x="2385" y="2437"/>
                        <a:pt x="2445" y="2437"/>
                      </a:cubicBezTo>
                      <a:cubicBezTo>
                        <a:pt x="2517" y="2437"/>
                        <a:pt x="2589" y="2419"/>
                        <a:pt x="2654" y="2385"/>
                      </a:cubicBezTo>
                      <a:lnTo>
                        <a:pt x="4158" y="1518"/>
                      </a:lnTo>
                      <a:cubicBezTo>
                        <a:pt x="4269" y="1447"/>
                        <a:pt x="4284" y="1353"/>
                        <a:pt x="4182" y="1290"/>
                      </a:cubicBezTo>
                      <a:lnTo>
                        <a:pt x="2008" y="38"/>
                      </a:lnTo>
                      <a:cubicBezTo>
                        <a:pt x="1955" y="13"/>
                        <a:pt x="1896" y="1"/>
                        <a:pt x="1836"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5177300" y="2462750"/>
                  <a:ext cx="107125" cy="60950"/>
                </a:xfrm>
                <a:custGeom>
                  <a:avLst/>
                  <a:gdLst/>
                  <a:ahLst/>
                  <a:cxnLst/>
                  <a:rect l="l" t="t" r="r" b="b"/>
                  <a:pathLst>
                    <a:path w="4285" h="2438" extrusionOk="0">
                      <a:moveTo>
                        <a:pt x="1830" y="0"/>
                      </a:moveTo>
                      <a:cubicBezTo>
                        <a:pt x="1758" y="0"/>
                        <a:pt x="1687" y="20"/>
                        <a:pt x="1622" y="59"/>
                      </a:cubicBezTo>
                      <a:lnTo>
                        <a:pt x="126" y="925"/>
                      </a:lnTo>
                      <a:cubicBezTo>
                        <a:pt x="8" y="988"/>
                        <a:pt x="0" y="1090"/>
                        <a:pt x="95" y="1145"/>
                      </a:cubicBezTo>
                      <a:lnTo>
                        <a:pt x="2268" y="2398"/>
                      </a:lnTo>
                      <a:cubicBezTo>
                        <a:pt x="2327" y="2423"/>
                        <a:pt x="2390" y="2437"/>
                        <a:pt x="2452" y="2437"/>
                      </a:cubicBezTo>
                      <a:cubicBezTo>
                        <a:pt x="2522" y="2437"/>
                        <a:pt x="2591" y="2419"/>
                        <a:pt x="2654" y="2382"/>
                      </a:cubicBezTo>
                      <a:lnTo>
                        <a:pt x="4158" y="1516"/>
                      </a:lnTo>
                      <a:cubicBezTo>
                        <a:pt x="4269" y="1453"/>
                        <a:pt x="4284" y="1350"/>
                        <a:pt x="4182" y="1295"/>
                      </a:cubicBezTo>
                      <a:lnTo>
                        <a:pt x="2008" y="43"/>
                      </a:lnTo>
                      <a:cubicBezTo>
                        <a:pt x="1951" y="14"/>
                        <a:pt x="1890" y="0"/>
                        <a:pt x="1830"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5256450" y="2508500"/>
                  <a:ext cx="107325" cy="61000"/>
                </a:xfrm>
                <a:custGeom>
                  <a:avLst/>
                  <a:gdLst/>
                  <a:ahLst/>
                  <a:cxnLst/>
                  <a:rect l="l" t="t" r="r" b="b"/>
                  <a:pathLst>
                    <a:path w="4293" h="2440" extrusionOk="0">
                      <a:moveTo>
                        <a:pt x="1833" y="0"/>
                      </a:moveTo>
                      <a:cubicBezTo>
                        <a:pt x="1762" y="0"/>
                        <a:pt x="1693" y="18"/>
                        <a:pt x="1630" y="56"/>
                      </a:cubicBezTo>
                      <a:lnTo>
                        <a:pt x="126" y="922"/>
                      </a:lnTo>
                      <a:cubicBezTo>
                        <a:pt x="16" y="985"/>
                        <a:pt x="0" y="1087"/>
                        <a:pt x="102" y="1142"/>
                      </a:cubicBezTo>
                      <a:lnTo>
                        <a:pt x="2276" y="2403"/>
                      </a:lnTo>
                      <a:cubicBezTo>
                        <a:pt x="2333" y="2427"/>
                        <a:pt x="2393" y="2439"/>
                        <a:pt x="2452" y="2439"/>
                      </a:cubicBezTo>
                      <a:cubicBezTo>
                        <a:pt x="2525" y="2439"/>
                        <a:pt x="2597" y="2421"/>
                        <a:pt x="2662" y="2387"/>
                      </a:cubicBezTo>
                      <a:lnTo>
                        <a:pt x="4158" y="1513"/>
                      </a:lnTo>
                      <a:cubicBezTo>
                        <a:pt x="4276" y="1450"/>
                        <a:pt x="4292" y="1347"/>
                        <a:pt x="4190" y="1292"/>
                      </a:cubicBezTo>
                      <a:lnTo>
                        <a:pt x="2016" y="40"/>
                      </a:lnTo>
                      <a:cubicBezTo>
                        <a:pt x="1957" y="14"/>
                        <a:pt x="1895" y="0"/>
                        <a:pt x="1833"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5136725" y="2667250"/>
                  <a:ext cx="117775" cy="67050"/>
                </a:xfrm>
                <a:custGeom>
                  <a:avLst/>
                  <a:gdLst/>
                  <a:ahLst/>
                  <a:cxnLst/>
                  <a:rect l="l" t="t" r="r" b="b"/>
                  <a:pathLst>
                    <a:path w="4711" h="2682" extrusionOk="0">
                      <a:moveTo>
                        <a:pt x="1843" y="1"/>
                      </a:moveTo>
                      <a:cubicBezTo>
                        <a:pt x="1775" y="1"/>
                        <a:pt x="1707" y="19"/>
                        <a:pt x="1647" y="53"/>
                      </a:cubicBezTo>
                      <a:lnTo>
                        <a:pt x="119" y="928"/>
                      </a:lnTo>
                      <a:cubicBezTo>
                        <a:pt x="16" y="998"/>
                        <a:pt x="1" y="1093"/>
                        <a:pt x="95" y="1140"/>
                      </a:cubicBezTo>
                      <a:lnTo>
                        <a:pt x="2702" y="2644"/>
                      </a:lnTo>
                      <a:cubicBezTo>
                        <a:pt x="2752" y="2669"/>
                        <a:pt x="2808" y="2681"/>
                        <a:pt x="2864" y="2681"/>
                      </a:cubicBezTo>
                      <a:cubicBezTo>
                        <a:pt x="2933" y="2681"/>
                        <a:pt x="3004" y="2663"/>
                        <a:pt x="3064" y="2629"/>
                      </a:cubicBezTo>
                      <a:lnTo>
                        <a:pt x="4584" y="1747"/>
                      </a:lnTo>
                      <a:cubicBezTo>
                        <a:pt x="4695" y="1684"/>
                        <a:pt x="4710" y="1589"/>
                        <a:pt x="4616" y="1542"/>
                      </a:cubicBezTo>
                      <a:lnTo>
                        <a:pt x="2009" y="38"/>
                      </a:lnTo>
                      <a:cubicBezTo>
                        <a:pt x="1956" y="13"/>
                        <a:pt x="1899" y="1"/>
                        <a:pt x="1843"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5051075" y="2617825"/>
                  <a:ext cx="117775" cy="67050"/>
                </a:xfrm>
                <a:custGeom>
                  <a:avLst/>
                  <a:gdLst/>
                  <a:ahLst/>
                  <a:cxnLst/>
                  <a:rect l="l" t="t" r="r" b="b"/>
                  <a:pathLst>
                    <a:path w="4711" h="2682" extrusionOk="0">
                      <a:moveTo>
                        <a:pt x="1844" y="1"/>
                      </a:moveTo>
                      <a:cubicBezTo>
                        <a:pt x="1775" y="1"/>
                        <a:pt x="1707" y="19"/>
                        <a:pt x="1647" y="54"/>
                      </a:cubicBezTo>
                      <a:lnTo>
                        <a:pt x="119" y="928"/>
                      </a:lnTo>
                      <a:cubicBezTo>
                        <a:pt x="9" y="991"/>
                        <a:pt x="1" y="1085"/>
                        <a:pt x="95" y="1140"/>
                      </a:cubicBezTo>
                      <a:lnTo>
                        <a:pt x="2702" y="2645"/>
                      </a:lnTo>
                      <a:cubicBezTo>
                        <a:pt x="2752" y="2669"/>
                        <a:pt x="2808" y="2682"/>
                        <a:pt x="2864" y="2682"/>
                      </a:cubicBezTo>
                      <a:cubicBezTo>
                        <a:pt x="2934" y="2682"/>
                        <a:pt x="3004" y="2664"/>
                        <a:pt x="3064" y="2629"/>
                      </a:cubicBezTo>
                      <a:lnTo>
                        <a:pt x="4584" y="1747"/>
                      </a:lnTo>
                      <a:cubicBezTo>
                        <a:pt x="4695" y="1684"/>
                        <a:pt x="4710" y="1589"/>
                        <a:pt x="4616" y="1542"/>
                      </a:cubicBezTo>
                      <a:lnTo>
                        <a:pt x="2009" y="38"/>
                      </a:lnTo>
                      <a:cubicBezTo>
                        <a:pt x="1956" y="13"/>
                        <a:pt x="1900" y="1"/>
                        <a:pt x="1844"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4965250" y="2568300"/>
                  <a:ext cx="117750" cy="67075"/>
                </a:xfrm>
                <a:custGeom>
                  <a:avLst/>
                  <a:gdLst/>
                  <a:ahLst/>
                  <a:cxnLst/>
                  <a:rect l="l" t="t" r="r" b="b"/>
                  <a:pathLst>
                    <a:path w="4710" h="2683" extrusionOk="0">
                      <a:moveTo>
                        <a:pt x="1842" y="1"/>
                      </a:moveTo>
                      <a:cubicBezTo>
                        <a:pt x="1773" y="1"/>
                        <a:pt x="1705" y="16"/>
                        <a:pt x="1646" y="50"/>
                      </a:cubicBezTo>
                      <a:lnTo>
                        <a:pt x="126" y="932"/>
                      </a:lnTo>
                      <a:cubicBezTo>
                        <a:pt x="16" y="995"/>
                        <a:pt x="0" y="1090"/>
                        <a:pt x="95" y="1145"/>
                      </a:cubicBezTo>
                      <a:lnTo>
                        <a:pt x="2701" y="2649"/>
                      </a:lnTo>
                      <a:cubicBezTo>
                        <a:pt x="2756" y="2671"/>
                        <a:pt x="2814" y="2683"/>
                        <a:pt x="2872" y="2683"/>
                      </a:cubicBezTo>
                      <a:cubicBezTo>
                        <a:pt x="2939" y="2683"/>
                        <a:pt x="3005" y="2667"/>
                        <a:pt x="3064" y="2633"/>
                      </a:cubicBezTo>
                      <a:lnTo>
                        <a:pt x="4591" y="1751"/>
                      </a:lnTo>
                      <a:cubicBezTo>
                        <a:pt x="4702" y="1688"/>
                        <a:pt x="4710" y="1594"/>
                        <a:pt x="4615" y="1538"/>
                      </a:cubicBezTo>
                      <a:lnTo>
                        <a:pt x="2016" y="34"/>
                      </a:lnTo>
                      <a:cubicBezTo>
                        <a:pt x="1961" y="12"/>
                        <a:pt x="1901" y="1"/>
                        <a:pt x="1842"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4432250" y="2260475"/>
                  <a:ext cx="565100" cy="325375"/>
                </a:xfrm>
                <a:custGeom>
                  <a:avLst/>
                  <a:gdLst/>
                  <a:ahLst/>
                  <a:cxnLst/>
                  <a:rect l="l" t="t" r="r" b="b"/>
                  <a:pathLst>
                    <a:path w="22604" h="13015" extrusionOk="0">
                      <a:moveTo>
                        <a:pt x="1844" y="1"/>
                      </a:moveTo>
                      <a:cubicBezTo>
                        <a:pt x="1775" y="1"/>
                        <a:pt x="1707" y="19"/>
                        <a:pt x="1647" y="53"/>
                      </a:cubicBezTo>
                      <a:lnTo>
                        <a:pt x="119" y="935"/>
                      </a:lnTo>
                      <a:cubicBezTo>
                        <a:pt x="9" y="998"/>
                        <a:pt x="1" y="1093"/>
                        <a:pt x="95" y="1148"/>
                      </a:cubicBezTo>
                      <a:lnTo>
                        <a:pt x="20595" y="12977"/>
                      </a:lnTo>
                      <a:cubicBezTo>
                        <a:pt x="20645" y="13002"/>
                        <a:pt x="20700" y="13014"/>
                        <a:pt x="20755" y="13014"/>
                      </a:cubicBezTo>
                      <a:cubicBezTo>
                        <a:pt x="20823" y="13014"/>
                        <a:pt x="20893" y="12996"/>
                        <a:pt x="20958" y="12962"/>
                      </a:cubicBezTo>
                      <a:lnTo>
                        <a:pt x="22486" y="12087"/>
                      </a:lnTo>
                      <a:cubicBezTo>
                        <a:pt x="22588" y="12024"/>
                        <a:pt x="22604" y="11930"/>
                        <a:pt x="22509" y="11875"/>
                      </a:cubicBezTo>
                      <a:lnTo>
                        <a:pt x="2009" y="38"/>
                      </a:lnTo>
                      <a:cubicBezTo>
                        <a:pt x="1956" y="13"/>
                        <a:pt x="1900" y="1"/>
                        <a:pt x="1844"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4840800" y="1848525"/>
                  <a:ext cx="676350" cy="390475"/>
                </a:xfrm>
                <a:custGeom>
                  <a:avLst/>
                  <a:gdLst/>
                  <a:ahLst/>
                  <a:cxnLst/>
                  <a:rect l="l" t="t" r="r" b="b"/>
                  <a:pathLst>
                    <a:path w="27054" h="15619" extrusionOk="0">
                      <a:moveTo>
                        <a:pt x="7022" y="1"/>
                      </a:moveTo>
                      <a:cubicBezTo>
                        <a:pt x="6706" y="1"/>
                        <a:pt x="6374" y="79"/>
                        <a:pt x="6112" y="229"/>
                      </a:cubicBezTo>
                      <a:lnTo>
                        <a:pt x="552" y="3442"/>
                      </a:lnTo>
                      <a:lnTo>
                        <a:pt x="1" y="3316"/>
                      </a:lnTo>
                      <a:lnTo>
                        <a:pt x="1" y="4057"/>
                      </a:lnTo>
                      <a:cubicBezTo>
                        <a:pt x="1" y="4206"/>
                        <a:pt x="95" y="4348"/>
                        <a:pt x="276" y="4458"/>
                      </a:cubicBezTo>
                      <a:lnTo>
                        <a:pt x="19327" y="15460"/>
                      </a:lnTo>
                      <a:cubicBezTo>
                        <a:pt x="19512" y="15567"/>
                        <a:pt x="19760" y="15619"/>
                        <a:pt x="20021" y="15619"/>
                      </a:cubicBezTo>
                      <a:cubicBezTo>
                        <a:pt x="20340" y="15619"/>
                        <a:pt x="20678" y="15541"/>
                        <a:pt x="20942" y="15389"/>
                      </a:cubicBezTo>
                      <a:lnTo>
                        <a:pt x="26660" y="12090"/>
                      </a:lnTo>
                      <a:cubicBezTo>
                        <a:pt x="26919" y="11940"/>
                        <a:pt x="27053" y="11743"/>
                        <a:pt x="27053" y="11562"/>
                      </a:cubicBezTo>
                      <a:lnTo>
                        <a:pt x="27053" y="10822"/>
                      </a:lnTo>
                      <a:lnTo>
                        <a:pt x="26195" y="10822"/>
                      </a:lnTo>
                      <a:lnTo>
                        <a:pt x="7727" y="166"/>
                      </a:lnTo>
                      <a:cubicBezTo>
                        <a:pt x="7537" y="55"/>
                        <a:pt x="7285" y="1"/>
                        <a:pt x="7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4840800" y="1830025"/>
                  <a:ext cx="676350" cy="390550"/>
                </a:xfrm>
                <a:custGeom>
                  <a:avLst/>
                  <a:gdLst/>
                  <a:ahLst/>
                  <a:cxnLst/>
                  <a:rect l="l" t="t" r="r" b="b"/>
                  <a:pathLst>
                    <a:path w="27054" h="15622" extrusionOk="0">
                      <a:moveTo>
                        <a:pt x="7022" y="1"/>
                      </a:moveTo>
                      <a:cubicBezTo>
                        <a:pt x="6706" y="1"/>
                        <a:pt x="6374" y="78"/>
                        <a:pt x="6112" y="229"/>
                      </a:cubicBezTo>
                      <a:lnTo>
                        <a:pt x="394" y="3529"/>
                      </a:lnTo>
                      <a:cubicBezTo>
                        <a:pt x="135" y="3686"/>
                        <a:pt x="1" y="3875"/>
                        <a:pt x="1" y="4056"/>
                      </a:cubicBezTo>
                      <a:cubicBezTo>
                        <a:pt x="1" y="4214"/>
                        <a:pt x="95" y="4355"/>
                        <a:pt x="284" y="4466"/>
                      </a:cubicBezTo>
                      <a:lnTo>
                        <a:pt x="19327" y="15460"/>
                      </a:lnTo>
                      <a:cubicBezTo>
                        <a:pt x="19515" y="15568"/>
                        <a:pt x="19768" y="15622"/>
                        <a:pt x="20034" y="15622"/>
                      </a:cubicBezTo>
                      <a:cubicBezTo>
                        <a:pt x="20349" y="15622"/>
                        <a:pt x="20681" y="15547"/>
                        <a:pt x="20942" y="15397"/>
                      </a:cubicBezTo>
                      <a:lnTo>
                        <a:pt x="26660" y="12089"/>
                      </a:lnTo>
                      <a:cubicBezTo>
                        <a:pt x="26919" y="11940"/>
                        <a:pt x="27053" y="11751"/>
                        <a:pt x="27053" y="11562"/>
                      </a:cubicBezTo>
                      <a:cubicBezTo>
                        <a:pt x="27053" y="11412"/>
                        <a:pt x="26959" y="11270"/>
                        <a:pt x="26770" y="11160"/>
                      </a:cubicBezTo>
                      <a:lnTo>
                        <a:pt x="7727" y="166"/>
                      </a:lnTo>
                      <a:cubicBezTo>
                        <a:pt x="7537" y="55"/>
                        <a:pt x="7285" y="1"/>
                        <a:pt x="7022"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5011900" y="1763875"/>
                  <a:ext cx="334350" cy="358025"/>
                </a:xfrm>
                <a:custGeom>
                  <a:avLst/>
                  <a:gdLst/>
                  <a:ahLst/>
                  <a:cxnLst/>
                  <a:rect l="l" t="t" r="r" b="b"/>
                  <a:pathLst>
                    <a:path w="13374" h="14321" extrusionOk="0">
                      <a:moveTo>
                        <a:pt x="1" y="0"/>
                      </a:moveTo>
                      <a:lnTo>
                        <a:pt x="1" y="6994"/>
                      </a:lnTo>
                      <a:cubicBezTo>
                        <a:pt x="1" y="7033"/>
                        <a:pt x="24" y="7072"/>
                        <a:pt x="64" y="7088"/>
                      </a:cubicBezTo>
                      <a:lnTo>
                        <a:pt x="12523" y="14286"/>
                      </a:lnTo>
                      <a:cubicBezTo>
                        <a:pt x="12578" y="14308"/>
                        <a:pt x="12636" y="14320"/>
                        <a:pt x="12693" y="14320"/>
                      </a:cubicBezTo>
                      <a:cubicBezTo>
                        <a:pt x="12760" y="14320"/>
                        <a:pt x="12826" y="14304"/>
                        <a:pt x="12885" y="14271"/>
                      </a:cubicBezTo>
                      <a:lnTo>
                        <a:pt x="13287" y="14034"/>
                      </a:lnTo>
                      <a:cubicBezTo>
                        <a:pt x="13334" y="14019"/>
                        <a:pt x="13365" y="13971"/>
                        <a:pt x="13373" y="13916"/>
                      </a:cubicBezTo>
                      <a:lnTo>
                        <a:pt x="13373" y="6923"/>
                      </a:lnTo>
                      <a:lnTo>
                        <a:pt x="11554" y="6513"/>
                      </a:lnTo>
                      <a:lnTo>
                        <a:pt x="1" y="0"/>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5010925" y="1753875"/>
                  <a:ext cx="335325" cy="192975"/>
                </a:xfrm>
                <a:custGeom>
                  <a:avLst/>
                  <a:gdLst/>
                  <a:ahLst/>
                  <a:cxnLst/>
                  <a:rect l="l" t="t" r="r" b="b"/>
                  <a:pathLst>
                    <a:path w="13413" h="7719" extrusionOk="0">
                      <a:moveTo>
                        <a:pt x="717" y="1"/>
                      </a:moveTo>
                      <a:cubicBezTo>
                        <a:pt x="648" y="1"/>
                        <a:pt x="581" y="19"/>
                        <a:pt x="520" y="54"/>
                      </a:cubicBezTo>
                      <a:lnTo>
                        <a:pt x="126" y="282"/>
                      </a:lnTo>
                      <a:cubicBezTo>
                        <a:pt x="16" y="345"/>
                        <a:pt x="0" y="439"/>
                        <a:pt x="95" y="495"/>
                      </a:cubicBezTo>
                      <a:lnTo>
                        <a:pt x="12562" y="7685"/>
                      </a:lnTo>
                      <a:cubicBezTo>
                        <a:pt x="12613" y="7707"/>
                        <a:pt x="12669" y="7719"/>
                        <a:pt x="12726" y="7719"/>
                      </a:cubicBezTo>
                      <a:cubicBezTo>
                        <a:pt x="12791" y="7719"/>
                        <a:pt x="12857" y="7703"/>
                        <a:pt x="12916" y="7669"/>
                      </a:cubicBezTo>
                      <a:lnTo>
                        <a:pt x="13318" y="7441"/>
                      </a:lnTo>
                      <a:cubicBezTo>
                        <a:pt x="13365" y="7417"/>
                        <a:pt x="13404" y="7378"/>
                        <a:pt x="13412" y="7323"/>
                      </a:cubicBezTo>
                      <a:cubicBezTo>
                        <a:pt x="13404" y="7283"/>
                        <a:pt x="13381" y="7244"/>
                        <a:pt x="13349" y="7228"/>
                      </a:cubicBezTo>
                      <a:lnTo>
                        <a:pt x="882" y="38"/>
                      </a:lnTo>
                      <a:cubicBezTo>
                        <a:pt x="829" y="13"/>
                        <a:pt x="773" y="1"/>
                        <a:pt x="717" y="1"/>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4598625" y="650375"/>
                  <a:ext cx="1169750" cy="1525025"/>
                </a:xfrm>
                <a:custGeom>
                  <a:avLst/>
                  <a:gdLst/>
                  <a:ahLst/>
                  <a:cxnLst/>
                  <a:rect l="l" t="t" r="r" b="b"/>
                  <a:pathLst>
                    <a:path w="46790" h="61001" extrusionOk="0">
                      <a:moveTo>
                        <a:pt x="1993" y="0"/>
                      </a:moveTo>
                      <a:cubicBezTo>
                        <a:pt x="1893" y="0"/>
                        <a:pt x="1801" y="26"/>
                        <a:pt x="1718" y="75"/>
                      </a:cubicBezTo>
                      <a:lnTo>
                        <a:pt x="1" y="1067"/>
                      </a:lnTo>
                      <a:lnTo>
                        <a:pt x="1355" y="2028"/>
                      </a:lnTo>
                      <a:lnTo>
                        <a:pt x="1355" y="32939"/>
                      </a:lnTo>
                      <a:cubicBezTo>
                        <a:pt x="1355" y="33711"/>
                        <a:pt x="1820" y="34609"/>
                        <a:pt x="2403" y="34940"/>
                      </a:cubicBezTo>
                      <a:lnTo>
                        <a:pt x="44647" y="59330"/>
                      </a:lnTo>
                      <a:lnTo>
                        <a:pt x="44710" y="61000"/>
                      </a:lnTo>
                      <a:lnTo>
                        <a:pt x="46427" y="60008"/>
                      </a:lnTo>
                      <a:cubicBezTo>
                        <a:pt x="46648" y="59882"/>
                        <a:pt x="46790" y="59582"/>
                        <a:pt x="46790" y="59157"/>
                      </a:cubicBezTo>
                      <a:lnTo>
                        <a:pt x="46790" y="27151"/>
                      </a:lnTo>
                      <a:cubicBezTo>
                        <a:pt x="46790" y="26379"/>
                        <a:pt x="46317" y="25481"/>
                        <a:pt x="45742" y="25143"/>
                      </a:cubicBezTo>
                      <a:lnTo>
                        <a:pt x="2403" y="130"/>
                      </a:lnTo>
                      <a:cubicBezTo>
                        <a:pt x="2257" y="42"/>
                        <a:pt x="2119" y="0"/>
                        <a:pt x="19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4589575" y="675175"/>
                  <a:ext cx="1135875" cy="1502075"/>
                </a:xfrm>
                <a:custGeom>
                  <a:avLst/>
                  <a:gdLst/>
                  <a:ahLst/>
                  <a:cxnLst/>
                  <a:rect l="l" t="t" r="r" b="b"/>
                  <a:pathLst>
                    <a:path w="45435" h="60083" extrusionOk="0">
                      <a:moveTo>
                        <a:pt x="635" y="1"/>
                      </a:moveTo>
                      <a:cubicBezTo>
                        <a:pt x="535" y="1"/>
                        <a:pt x="443" y="26"/>
                        <a:pt x="363" y="75"/>
                      </a:cubicBezTo>
                      <a:cubicBezTo>
                        <a:pt x="142" y="201"/>
                        <a:pt x="0" y="500"/>
                        <a:pt x="0" y="918"/>
                      </a:cubicBezTo>
                      <a:lnTo>
                        <a:pt x="0" y="32932"/>
                      </a:lnTo>
                      <a:cubicBezTo>
                        <a:pt x="0" y="33704"/>
                        <a:pt x="465" y="34609"/>
                        <a:pt x="1048" y="34940"/>
                      </a:cubicBezTo>
                      <a:lnTo>
                        <a:pt x="44379" y="59953"/>
                      </a:lnTo>
                      <a:cubicBezTo>
                        <a:pt x="44525" y="60041"/>
                        <a:pt x="44665" y="60082"/>
                        <a:pt x="44794" y="60082"/>
                      </a:cubicBezTo>
                      <a:cubicBezTo>
                        <a:pt x="44895" y="60082"/>
                        <a:pt x="44989" y="60057"/>
                        <a:pt x="45072" y="60008"/>
                      </a:cubicBezTo>
                      <a:cubicBezTo>
                        <a:pt x="45293" y="59882"/>
                        <a:pt x="45435" y="59583"/>
                        <a:pt x="45435" y="59165"/>
                      </a:cubicBezTo>
                      <a:lnTo>
                        <a:pt x="45435" y="27151"/>
                      </a:lnTo>
                      <a:cubicBezTo>
                        <a:pt x="45435" y="26379"/>
                        <a:pt x="44962" y="25481"/>
                        <a:pt x="44379" y="25143"/>
                      </a:cubicBezTo>
                      <a:lnTo>
                        <a:pt x="1048" y="130"/>
                      </a:lnTo>
                      <a:cubicBezTo>
                        <a:pt x="903" y="42"/>
                        <a:pt x="762" y="1"/>
                        <a:pt x="635"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4613600" y="708750"/>
                  <a:ext cx="1087825" cy="1434925"/>
                </a:xfrm>
                <a:custGeom>
                  <a:avLst/>
                  <a:gdLst/>
                  <a:ahLst/>
                  <a:cxnLst/>
                  <a:rect l="l" t="t" r="r" b="b"/>
                  <a:pathLst>
                    <a:path w="43513" h="57397" extrusionOk="0">
                      <a:moveTo>
                        <a:pt x="379" y="1"/>
                      </a:moveTo>
                      <a:cubicBezTo>
                        <a:pt x="156" y="1"/>
                        <a:pt x="0" y="208"/>
                        <a:pt x="0" y="559"/>
                      </a:cubicBezTo>
                      <a:lnTo>
                        <a:pt x="0" y="31715"/>
                      </a:lnTo>
                      <a:cubicBezTo>
                        <a:pt x="0" y="32187"/>
                        <a:pt x="284" y="32731"/>
                        <a:pt x="630" y="32936"/>
                      </a:cubicBezTo>
                      <a:lnTo>
                        <a:pt x="42875" y="57318"/>
                      </a:lnTo>
                      <a:cubicBezTo>
                        <a:pt x="42966" y="57371"/>
                        <a:pt x="43053" y="57396"/>
                        <a:pt x="43131" y="57396"/>
                      </a:cubicBezTo>
                      <a:cubicBezTo>
                        <a:pt x="43357" y="57396"/>
                        <a:pt x="43513" y="57189"/>
                        <a:pt x="43513" y="56838"/>
                      </a:cubicBezTo>
                      <a:lnTo>
                        <a:pt x="43513" y="25682"/>
                      </a:lnTo>
                      <a:cubicBezTo>
                        <a:pt x="43513" y="25210"/>
                        <a:pt x="43229" y="24666"/>
                        <a:pt x="42875" y="24461"/>
                      </a:cubicBezTo>
                      <a:lnTo>
                        <a:pt x="630" y="79"/>
                      </a:lnTo>
                      <a:cubicBezTo>
                        <a:pt x="541" y="26"/>
                        <a:pt x="456" y="1"/>
                        <a:pt x="379" y="1"/>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760650" y="984575"/>
                  <a:ext cx="1073075" cy="1225850"/>
                </a:xfrm>
                <a:custGeom>
                  <a:avLst/>
                  <a:gdLst/>
                  <a:ahLst/>
                  <a:cxnLst/>
                  <a:rect l="l" t="t" r="r" b="b"/>
                  <a:pathLst>
                    <a:path w="42923" h="49034" extrusionOk="0">
                      <a:moveTo>
                        <a:pt x="37525" y="1"/>
                      </a:moveTo>
                      <a:cubicBezTo>
                        <a:pt x="37406" y="1"/>
                        <a:pt x="37288" y="32"/>
                        <a:pt x="37181" y="95"/>
                      </a:cubicBezTo>
                      <a:lnTo>
                        <a:pt x="387" y="21343"/>
                      </a:lnTo>
                      <a:cubicBezTo>
                        <a:pt x="135" y="21485"/>
                        <a:pt x="1" y="21769"/>
                        <a:pt x="56" y="22052"/>
                      </a:cubicBezTo>
                      <a:lnTo>
                        <a:pt x="4726" y="48160"/>
                      </a:lnTo>
                      <a:cubicBezTo>
                        <a:pt x="4758" y="48357"/>
                        <a:pt x="4884" y="48530"/>
                        <a:pt x="5057" y="48632"/>
                      </a:cubicBezTo>
                      <a:lnTo>
                        <a:pt x="5758" y="49034"/>
                      </a:lnTo>
                      <a:lnTo>
                        <a:pt x="5986" y="48490"/>
                      </a:lnTo>
                      <a:lnTo>
                        <a:pt x="42537" y="27392"/>
                      </a:lnTo>
                      <a:cubicBezTo>
                        <a:pt x="42789" y="27242"/>
                        <a:pt x="42923" y="26959"/>
                        <a:pt x="42868" y="26675"/>
                      </a:cubicBezTo>
                      <a:lnTo>
                        <a:pt x="38245" y="820"/>
                      </a:lnTo>
                      <a:lnTo>
                        <a:pt x="38568" y="497"/>
                      </a:lnTo>
                      <a:lnTo>
                        <a:pt x="37875" y="95"/>
                      </a:lnTo>
                      <a:cubicBezTo>
                        <a:pt x="37764" y="32"/>
                        <a:pt x="37644" y="1"/>
                        <a:pt x="375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907350" y="1701225"/>
                  <a:ext cx="1423325" cy="821700"/>
                </a:xfrm>
                <a:custGeom>
                  <a:avLst/>
                  <a:gdLst/>
                  <a:ahLst/>
                  <a:cxnLst/>
                  <a:rect l="l" t="t" r="r" b="b"/>
                  <a:pathLst>
                    <a:path w="56933" h="32868" extrusionOk="0">
                      <a:moveTo>
                        <a:pt x="37775" y="0"/>
                      </a:moveTo>
                      <a:cubicBezTo>
                        <a:pt x="37673" y="0"/>
                        <a:pt x="37578" y="24"/>
                        <a:pt x="37488" y="73"/>
                      </a:cubicBezTo>
                      <a:lnTo>
                        <a:pt x="819" y="21242"/>
                      </a:lnTo>
                      <a:lnTo>
                        <a:pt x="0" y="20833"/>
                      </a:lnTo>
                      <a:lnTo>
                        <a:pt x="0" y="21825"/>
                      </a:lnTo>
                      <a:cubicBezTo>
                        <a:pt x="16" y="21935"/>
                        <a:pt x="87" y="22030"/>
                        <a:pt x="189" y="22077"/>
                      </a:cubicBezTo>
                      <a:lnTo>
                        <a:pt x="18689" y="32764"/>
                      </a:lnTo>
                      <a:cubicBezTo>
                        <a:pt x="18823" y="32835"/>
                        <a:pt x="18972" y="32866"/>
                        <a:pt x="19122" y="32866"/>
                      </a:cubicBezTo>
                      <a:cubicBezTo>
                        <a:pt x="19133" y="32867"/>
                        <a:pt x="19145" y="32868"/>
                        <a:pt x="19156" y="32868"/>
                      </a:cubicBezTo>
                      <a:cubicBezTo>
                        <a:pt x="19257" y="32868"/>
                        <a:pt x="19361" y="32838"/>
                        <a:pt x="19453" y="32796"/>
                      </a:cubicBezTo>
                      <a:lnTo>
                        <a:pt x="56799" y="11224"/>
                      </a:lnTo>
                      <a:cubicBezTo>
                        <a:pt x="56878" y="11193"/>
                        <a:pt x="56925" y="11122"/>
                        <a:pt x="56933" y="11035"/>
                      </a:cubicBezTo>
                      <a:lnTo>
                        <a:pt x="56933" y="10043"/>
                      </a:lnTo>
                      <a:lnTo>
                        <a:pt x="56145" y="10445"/>
                      </a:lnTo>
                      <a:lnTo>
                        <a:pt x="38244" y="104"/>
                      </a:lnTo>
                      <a:cubicBezTo>
                        <a:pt x="38121" y="39"/>
                        <a:pt x="37992" y="1"/>
                        <a:pt x="37856" y="1"/>
                      </a:cubicBezTo>
                      <a:cubicBezTo>
                        <a:pt x="37844" y="1"/>
                        <a:pt x="37831" y="1"/>
                        <a:pt x="37819" y="2"/>
                      </a:cubicBezTo>
                      <a:cubicBezTo>
                        <a:pt x="37804" y="1"/>
                        <a:pt x="37789" y="0"/>
                        <a:pt x="377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907350" y="1676250"/>
                  <a:ext cx="1423325" cy="821850"/>
                </a:xfrm>
                <a:custGeom>
                  <a:avLst/>
                  <a:gdLst/>
                  <a:ahLst/>
                  <a:cxnLst/>
                  <a:rect l="l" t="t" r="r" b="b"/>
                  <a:pathLst>
                    <a:path w="56933" h="32874" extrusionOk="0">
                      <a:moveTo>
                        <a:pt x="37819" y="0"/>
                      </a:moveTo>
                      <a:cubicBezTo>
                        <a:pt x="37701" y="0"/>
                        <a:pt x="37590" y="24"/>
                        <a:pt x="37488" y="79"/>
                      </a:cubicBezTo>
                      <a:lnTo>
                        <a:pt x="134" y="21643"/>
                      </a:lnTo>
                      <a:cubicBezTo>
                        <a:pt x="55" y="21674"/>
                        <a:pt x="8" y="21753"/>
                        <a:pt x="0" y="21832"/>
                      </a:cubicBezTo>
                      <a:cubicBezTo>
                        <a:pt x="16" y="21942"/>
                        <a:pt x="87" y="22036"/>
                        <a:pt x="189" y="22084"/>
                      </a:cubicBezTo>
                      <a:lnTo>
                        <a:pt x="18689" y="32763"/>
                      </a:lnTo>
                      <a:cubicBezTo>
                        <a:pt x="18823" y="32834"/>
                        <a:pt x="18972" y="32873"/>
                        <a:pt x="19122" y="32873"/>
                      </a:cubicBezTo>
                      <a:cubicBezTo>
                        <a:pt x="19232" y="32873"/>
                        <a:pt x="19350" y="32850"/>
                        <a:pt x="19453" y="32794"/>
                      </a:cubicBezTo>
                      <a:lnTo>
                        <a:pt x="56799" y="11231"/>
                      </a:lnTo>
                      <a:cubicBezTo>
                        <a:pt x="56878" y="11192"/>
                        <a:pt x="56925" y="11121"/>
                        <a:pt x="56933" y="11042"/>
                      </a:cubicBezTo>
                      <a:cubicBezTo>
                        <a:pt x="56917" y="10932"/>
                        <a:pt x="56846" y="10837"/>
                        <a:pt x="56744" y="10790"/>
                      </a:cubicBezTo>
                      <a:lnTo>
                        <a:pt x="38244" y="111"/>
                      </a:lnTo>
                      <a:cubicBezTo>
                        <a:pt x="38110" y="40"/>
                        <a:pt x="37968" y="0"/>
                        <a:pt x="37819"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922300" y="1683250"/>
                  <a:ext cx="1393425" cy="803550"/>
                </a:xfrm>
                <a:custGeom>
                  <a:avLst/>
                  <a:gdLst/>
                  <a:ahLst/>
                  <a:cxnLst/>
                  <a:rect l="l" t="t" r="r" b="b"/>
                  <a:pathLst>
                    <a:path w="55737" h="32142" extrusionOk="0">
                      <a:moveTo>
                        <a:pt x="37223" y="1"/>
                      </a:moveTo>
                      <a:cubicBezTo>
                        <a:pt x="37162" y="1"/>
                        <a:pt x="37101" y="15"/>
                        <a:pt x="37047" y="43"/>
                      </a:cubicBezTo>
                      <a:lnTo>
                        <a:pt x="95" y="21370"/>
                      </a:lnTo>
                      <a:cubicBezTo>
                        <a:pt x="1" y="21426"/>
                        <a:pt x="9" y="21528"/>
                        <a:pt x="127" y="21591"/>
                      </a:cubicBezTo>
                      <a:lnTo>
                        <a:pt x="18304" y="32089"/>
                      </a:lnTo>
                      <a:cubicBezTo>
                        <a:pt x="18368" y="32124"/>
                        <a:pt x="18441" y="32142"/>
                        <a:pt x="18513" y="32142"/>
                      </a:cubicBezTo>
                      <a:cubicBezTo>
                        <a:pt x="18573" y="32142"/>
                        <a:pt x="18633" y="32130"/>
                        <a:pt x="18689" y="32105"/>
                      </a:cubicBezTo>
                      <a:lnTo>
                        <a:pt x="55634" y="10770"/>
                      </a:lnTo>
                      <a:cubicBezTo>
                        <a:pt x="55736" y="10715"/>
                        <a:pt x="55720" y="10612"/>
                        <a:pt x="55610" y="10549"/>
                      </a:cubicBezTo>
                      <a:lnTo>
                        <a:pt x="37433" y="59"/>
                      </a:lnTo>
                      <a:cubicBezTo>
                        <a:pt x="37369" y="21"/>
                        <a:pt x="37295" y="1"/>
                        <a:pt x="37223" y="1"/>
                      </a:cubicBez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983150" y="2187125"/>
                  <a:ext cx="95325" cy="53550"/>
                </a:xfrm>
                <a:custGeom>
                  <a:avLst/>
                  <a:gdLst/>
                  <a:ahLst/>
                  <a:cxnLst/>
                  <a:rect l="l" t="t" r="r" b="b"/>
                  <a:pathLst>
                    <a:path w="3813" h="2142" extrusionOk="0">
                      <a:moveTo>
                        <a:pt x="2337" y="0"/>
                      </a:moveTo>
                      <a:cubicBezTo>
                        <a:pt x="2238" y="0"/>
                        <a:pt x="2139" y="22"/>
                        <a:pt x="2048" y="66"/>
                      </a:cubicBezTo>
                      <a:lnTo>
                        <a:pt x="166" y="1152"/>
                      </a:lnTo>
                      <a:cubicBezTo>
                        <a:pt x="0" y="1247"/>
                        <a:pt x="24" y="1404"/>
                        <a:pt x="205" y="1515"/>
                      </a:cubicBezTo>
                      <a:lnTo>
                        <a:pt x="1142" y="2058"/>
                      </a:lnTo>
                      <a:cubicBezTo>
                        <a:pt x="1245" y="2114"/>
                        <a:pt x="1361" y="2141"/>
                        <a:pt x="1477" y="2141"/>
                      </a:cubicBezTo>
                      <a:cubicBezTo>
                        <a:pt x="1576" y="2141"/>
                        <a:pt x="1674" y="2121"/>
                        <a:pt x="1764" y="2082"/>
                      </a:cubicBezTo>
                      <a:lnTo>
                        <a:pt x="3655" y="995"/>
                      </a:lnTo>
                      <a:cubicBezTo>
                        <a:pt x="3812" y="900"/>
                        <a:pt x="3796" y="735"/>
                        <a:pt x="3607" y="633"/>
                      </a:cubicBezTo>
                      <a:lnTo>
                        <a:pt x="2670" y="89"/>
                      </a:lnTo>
                      <a:cubicBezTo>
                        <a:pt x="2568" y="30"/>
                        <a:pt x="2453" y="0"/>
                        <a:pt x="2337"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1072725" y="2135500"/>
                  <a:ext cx="95325" cy="53525"/>
                </a:xfrm>
                <a:custGeom>
                  <a:avLst/>
                  <a:gdLst/>
                  <a:ahLst/>
                  <a:cxnLst/>
                  <a:rect l="l" t="t" r="r" b="b"/>
                  <a:pathLst>
                    <a:path w="3813" h="2141" extrusionOk="0">
                      <a:moveTo>
                        <a:pt x="2326" y="0"/>
                      </a:moveTo>
                      <a:cubicBezTo>
                        <a:pt x="2229" y="0"/>
                        <a:pt x="2133" y="20"/>
                        <a:pt x="2040" y="59"/>
                      </a:cubicBezTo>
                      <a:lnTo>
                        <a:pt x="158" y="1154"/>
                      </a:lnTo>
                      <a:cubicBezTo>
                        <a:pt x="1" y="1249"/>
                        <a:pt x="16" y="1406"/>
                        <a:pt x="205" y="1508"/>
                      </a:cubicBezTo>
                      <a:lnTo>
                        <a:pt x="1135" y="2052"/>
                      </a:lnTo>
                      <a:cubicBezTo>
                        <a:pt x="1241" y="2111"/>
                        <a:pt x="1356" y="2141"/>
                        <a:pt x="1472" y="2141"/>
                      </a:cubicBezTo>
                      <a:cubicBezTo>
                        <a:pt x="1571" y="2141"/>
                        <a:pt x="1670" y="2119"/>
                        <a:pt x="1765" y="2075"/>
                      </a:cubicBezTo>
                      <a:lnTo>
                        <a:pt x="3647" y="989"/>
                      </a:lnTo>
                      <a:cubicBezTo>
                        <a:pt x="3812" y="894"/>
                        <a:pt x="3789" y="737"/>
                        <a:pt x="3600" y="626"/>
                      </a:cubicBezTo>
                      <a:lnTo>
                        <a:pt x="2670" y="91"/>
                      </a:lnTo>
                      <a:cubicBezTo>
                        <a:pt x="2562" y="30"/>
                        <a:pt x="2444" y="0"/>
                        <a:pt x="2326"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1162125" y="2083825"/>
                  <a:ext cx="95300" cy="53475"/>
                </a:xfrm>
                <a:custGeom>
                  <a:avLst/>
                  <a:gdLst/>
                  <a:ahLst/>
                  <a:cxnLst/>
                  <a:rect l="l" t="t" r="r" b="b"/>
                  <a:pathLst>
                    <a:path w="3812" h="2139" extrusionOk="0">
                      <a:moveTo>
                        <a:pt x="2333" y="0"/>
                      </a:moveTo>
                      <a:cubicBezTo>
                        <a:pt x="2237" y="0"/>
                        <a:pt x="2140" y="20"/>
                        <a:pt x="2048" y="63"/>
                      </a:cubicBezTo>
                      <a:lnTo>
                        <a:pt x="166" y="1150"/>
                      </a:lnTo>
                      <a:cubicBezTo>
                        <a:pt x="0" y="1244"/>
                        <a:pt x="24" y="1402"/>
                        <a:pt x="205" y="1512"/>
                      </a:cubicBezTo>
                      <a:lnTo>
                        <a:pt x="1142" y="2055"/>
                      </a:lnTo>
                      <a:cubicBezTo>
                        <a:pt x="1249" y="2111"/>
                        <a:pt x="1365" y="2139"/>
                        <a:pt x="1480" y="2139"/>
                      </a:cubicBezTo>
                      <a:cubicBezTo>
                        <a:pt x="1577" y="2139"/>
                        <a:pt x="1674" y="2119"/>
                        <a:pt x="1764" y="2079"/>
                      </a:cubicBezTo>
                      <a:lnTo>
                        <a:pt x="3654" y="992"/>
                      </a:lnTo>
                      <a:cubicBezTo>
                        <a:pt x="3812" y="898"/>
                        <a:pt x="3796" y="732"/>
                        <a:pt x="3607" y="630"/>
                      </a:cubicBezTo>
                      <a:lnTo>
                        <a:pt x="2670" y="87"/>
                      </a:lnTo>
                      <a:cubicBezTo>
                        <a:pt x="2566" y="30"/>
                        <a:pt x="2450" y="0"/>
                        <a:pt x="2333"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251700" y="2032125"/>
                  <a:ext cx="95325" cy="53550"/>
                </a:xfrm>
                <a:custGeom>
                  <a:avLst/>
                  <a:gdLst/>
                  <a:ahLst/>
                  <a:cxnLst/>
                  <a:rect l="l" t="t" r="r" b="b"/>
                  <a:pathLst>
                    <a:path w="3813" h="2142" extrusionOk="0">
                      <a:moveTo>
                        <a:pt x="2331" y="1"/>
                      </a:moveTo>
                      <a:cubicBezTo>
                        <a:pt x="2233" y="1"/>
                        <a:pt x="2137" y="21"/>
                        <a:pt x="2048" y="60"/>
                      </a:cubicBezTo>
                      <a:lnTo>
                        <a:pt x="158" y="1154"/>
                      </a:lnTo>
                      <a:cubicBezTo>
                        <a:pt x="1" y="1241"/>
                        <a:pt x="24" y="1406"/>
                        <a:pt x="205" y="1517"/>
                      </a:cubicBezTo>
                      <a:lnTo>
                        <a:pt x="1142" y="2052"/>
                      </a:lnTo>
                      <a:cubicBezTo>
                        <a:pt x="1244" y="2112"/>
                        <a:pt x="1360" y="2141"/>
                        <a:pt x="1475" y="2141"/>
                      </a:cubicBezTo>
                      <a:cubicBezTo>
                        <a:pt x="1575" y="2141"/>
                        <a:pt x="1674" y="2119"/>
                        <a:pt x="1765" y="2076"/>
                      </a:cubicBezTo>
                      <a:lnTo>
                        <a:pt x="3655" y="989"/>
                      </a:lnTo>
                      <a:cubicBezTo>
                        <a:pt x="3812" y="894"/>
                        <a:pt x="3789" y="737"/>
                        <a:pt x="3615" y="635"/>
                      </a:cubicBezTo>
                      <a:lnTo>
                        <a:pt x="2678" y="91"/>
                      </a:lnTo>
                      <a:cubicBezTo>
                        <a:pt x="2570" y="30"/>
                        <a:pt x="2450" y="1"/>
                        <a:pt x="2331"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1341275" y="1980525"/>
                  <a:ext cx="95125" cy="53500"/>
                </a:xfrm>
                <a:custGeom>
                  <a:avLst/>
                  <a:gdLst/>
                  <a:ahLst/>
                  <a:cxnLst/>
                  <a:rect l="l" t="t" r="r" b="b"/>
                  <a:pathLst>
                    <a:path w="3805" h="2140" extrusionOk="0">
                      <a:moveTo>
                        <a:pt x="2333" y="1"/>
                      </a:moveTo>
                      <a:cubicBezTo>
                        <a:pt x="2236" y="1"/>
                        <a:pt x="2139" y="21"/>
                        <a:pt x="2049" y="60"/>
                      </a:cubicBezTo>
                      <a:lnTo>
                        <a:pt x="158" y="1147"/>
                      </a:lnTo>
                      <a:cubicBezTo>
                        <a:pt x="1" y="1242"/>
                        <a:pt x="17" y="1407"/>
                        <a:pt x="206" y="1509"/>
                      </a:cubicBezTo>
                      <a:lnTo>
                        <a:pt x="1135" y="2053"/>
                      </a:lnTo>
                      <a:cubicBezTo>
                        <a:pt x="1243" y="2109"/>
                        <a:pt x="1361" y="2139"/>
                        <a:pt x="1479" y="2139"/>
                      </a:cubicBezTo>
                      <a:cubicBezTo>
                        <a:pt x="1576" y="2139"/>
                        <a:pt x="1673" y="2119"/>
                        <a:pt x="1765" y="2076"/>
                      </a:cubicBezTo>
                      <a:lnTo>
                        <a:pt x="3647" y="990"/>
                      </a:lnTo>
                      <a:cubicBezTo>
                        <a:pt x="3805" y="895"/>
                        <a:pt x="3789" y="738"/>
                        <a:pt x="3608" y="627"/>
                      </a:cubicBezTo>
                      <a:lnTo>
                        <a:pt x="2671" y="84"/>
                      </a:lnTo>
                      <a:cubicBezTo>
                        <a:pt x="2564" y="28"/>
                        <a:pt x="2448" y="1"/>
                        <a:pt x="2333"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1430675" y="1928800"/>
                  <a:ext cx="95325" cy="53525"/>
                </a:xfrm>
                <a:custGeom>
                  <a:avLst/>
                  <a:gdLst/>
                  <a:ahLst/>
                  <a:cxnLst/>
                  <a:rect l="l" t="t" r="r" b="b"/>
                  <a:pathLst>
                    <a:path w="3813" h="2141" extrusionOk="0">
                      <a:moveTo>
                        <a:pt x="2337" y="0"/>
                      </a:moveTo>
                      <a:cubicBezTo>
                        <a:pt x="2238" y="0"/>
                        <a:pt x="2139" y="22"/>
                        <a:pt x="2048" y="66"/>
                      </a:cubicBezTo>
                      <a:lnTo>
                        <a:pt x="158" y="1153"/>
                      </a:lnTo>
                      <a:cubicBezTo>
                        <a:pt x="0" y="1247"/>
                        <a:pt x="24" y="1405"/>
                        <a:pt x="205" y="1515"/>
                      </a:cubicBezTo>
                      <a:lnTo>
                        <a:pt x="1142" y="2050"/>
                      </a:lnTo>
                      <a:cubicBezTo>
                        <a:pt x="1246" y="2111"/>
                        <a:pt x="1365" y="2141"/>
                        <a:pt x="1483" y="2141"/>
                      </a:cubicBezTo>
                      <a:cubicBezTo>
                        <a:pt x="1579" y="2141"/>
                        <a:pt x="1676" y="2121"/>
                        <a:pt x="1765" y="2082"/>
                      </a:cubicBezTo>
                      <a:lnTo>
                        <a:pt x="3655" y="987"/>
                      </a:lnTo>
                      <a:cubicBezTo>
                        <a:pt x="3812" y="901"/>
                        <a:pt x="3789" y="735"/>
                        <a:pt x="3607" y="633"/>
                      </a:cubicBezTo>
                      <a:lnTo>
                        <a:pt x="2670" y="89"/>
                      </a:lnTo>
                      <a:cubicBezTo>
                        <a:pt x="2568" y="30"/>
                        <a:pt x="2453" y="0"/>
                        <a:pt x="2337"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1520250" y="1877150"/>
                  <a:ext cx="95325" cy="53500"/>
                </a:xfrm>
                <a:custGeom>
                  <a:avLst/>
                  <a:gdLst/>
                  <a:ahLst/>
                  <a:cxnLst/>
                  <a:rect l="l" t="t" r="r" b="b"/>
                  <a:pathLst>
                    <a:path w="3813" h="2140" extrusionOk="0">
                      <a:moveTo>
                        <a:pt x="2332" y="1"/>
                      </a:moveTo>
                      <a:cubicBezTo>
                        <a:pt x="2233" y="1"/>
                        <a:pt x="2134" y="21"/>
                        <a:pt x="2041" y="61"/>
                      </a:cubicBezTo>
                      <a:lnTo>
                        <a:pt x="158" y="1155"/>
                      </a:lnTo>
                      <a:cubicBezTo>
                        <a:pt x="1" y="1242"/>
                        <a:pt x="17" y="1407"/>
                        <a:pt x="206" y="1510"/>
                      </a:cubicBezTo>
                      <a:lnTo>
                        <a:pt x="1143" y="2053"/>
                      </a:lnTo>
                      <a:cubicBezTo>
                        <a:pt x="1247" y="2109"/>
                        <a:pt x="1363" y="2139"/>
                        <a:pt x="1480" y="2139"/>
                      </a:cubicBezTo>
                      <a:cubicBezTo>
                        <a:pt x="1576" y="2139"/>
                        <a:pt x="1673" y="2119"/>
                        <a:pt x="1765" y="2077"/>
                      </a:cubicBezTo>
                      <a:lnTo>
                        <a:pt x="3647" y="990"/>
                      </a:lnTo>
                      <a:cubicBezTo>
                        <a:pt x="3813" y="895"/>
                        <a:pt x="3789" y="738"/>
                        <a:pt x="3600" y="628"/>
                      </a:cubicBezTo>
                      <a:lnTo>
                        <a:pt x="2671" y="84"/>
                      </a:lnTo>
                      <a:cubicBezTo>
                        <a:pt x="2564" y="29"/>
                        <a:pt x="2448" y="1"/>
                        <a:pt x="2332"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1609650" y="1825425"/>
                  <a:ext cx="95325" cy="53550"/>
                </a:xfrm>
                <a:custGeom>
                  <a:avLst/>
                  <a:gdLst/>
                  <a:ahLst/>
                  <a:cxnLst/>
                  <a:rect l="l" t="t" r="r" b="b"/>
                  <a:pathLst>
                    <a:path w="3813" h="2142" extrusionOk="0">
                      <a:moveTo>
                        <a:pt x="2340" y="1"/>
                      </a:moveTo>
                      <a:cubicBezTo>
                        <a:pt x="2242" y="1"/>
                        <a:pt x="2143" y="23"/>
                        <a:pt x="2048" y="66"/>
                      </a:cubicBezTo>
                      <a:lnTo>
                        <a:pt x="166" y="1153"/>
                      </a:lnTo>
                      <a:cubicBezTo>
                        <a:pt x="0" y="1247"/>
                        <a:pt x="24" y="1405"/>
                        <a:pt x="205" y="1515"/>
                      </a:cubicBezTo>
                      <a:lnTo>
                        <a:pt x="1142" y="2051"/>
                      </a:lnTo>
                      <a:cubicBezTo>
                        <a:pt x="1251" y="2111"/>
                        <a:pt x="1368" y="2141"/>
                        <a:pt x="1485" y="2141"/>
                      </a:cubicBezTo>
                      <a:cubicBezTo>
                        <a:pt x="1581" y="2141"/>
                        <a:pt x="1676" y="2121"/>
                        <a:pt x="1764" y="2082"/>
                      </a:cubicBezTo>
                      <a:lnTo>
                        <a:pt x="3655" y="988"/>
                      </a:lnTo>
                      <a:cubicBezTo>
                        <a:pt x="3812" y="901"/>
                        <a:pt x="3796" y="736"/>
                        <a:pt x="3607" y="633"/>
                      </a:cubicBezTo>
                      <a:lnTo>
                        <a:pt x="2670" y="90"/>
                      </a:lnTo>
                      <a:cubicBezTo>
                        <a:pt x="2568" y="30"/>
                        <a:pt x="2455" y="1"/>
                        <a:pt x="2340"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1699225" y="1773825"/>
                  <a:ext cx="95325" cy="53525"/>
                </a:xfrm>
                <a:custGeom>
                  <a:avLst/>
                  <a:gdLst/>
                  <a:ahLst/>
                  <a:cxnLst/>
                  <a:rect l="l" t="t" r="r" b="b"/>
                  <a:pathLst>
                    <a:path w="3813" h="2141" extrusionOk="0">
                      <a:moveTo>
                        <a:pt x="2330" y="0"/>
                      </a:moveTo>
                      <a:cubicBezTo>
                        <a:pt x="2234" y="0"/>
                        <a:pt x="2137" y="20"/>
                        <a:pt x="2048" y="59"/>
                      </a:cubicBezTo>
                      <a:lnTo>
                        <a:pt x="158" y="1146"/>
                      </a:lnTo>
                      <a:cubicBezTo>
                        <a:pt x="1" y="1240"/>
                        <a:pt x="24" y="1406"/>
                        <a:pt x="206" y="1508"/>
                      </a:cubicBezTo>
                      <a:lnTo>
                        <a:pt x="1143" y="2051"/>
                      </a:lnTo>
                      <a:cubicBezTo>
                        <a:pt x="1244" y="2111"/>
                        <a:pt x="1358" y="2140"/>
                        <a:pt x="1472" y="2140"/>
                      </a:cubicBezTo>
                      <a:cubicBezTo>
                        <a:pt x="1571" y="2140"/>
                        <a:pt x="1670" y="2119"/>
                        <a:pt x="1765" y="2075"/>
                      </a:cubicBezTo>
                      <a:lnTo>
                        <a:pt x="3655" y="988"/>
                      </a:lnTo>
                      <a:cubicBezTo>
                        <a:pt x="3813" y="894"/>
                        <a:pt x="3789" y="736"/>
                        <a:pt x="3608" y="626"/>
                      </a:cubicBezTo>
                      <a:lnTo>
                        <a:pt x="2671" y="90"/>
                      </a:lnTo>
                      <a:cubicBezTo>
                        <a:pt x="2567" y="30"/>
                        <a:pt x="2448" y="0"/>
                        <a:pt x="2330"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1788825" y="1722075"/>
                  <a:ext cx="95125" cy="53525"/>
                </a:xfrm>
                <a:custGeom>
                  <a:avLst/>
                  <a:gdLst/>
                  <a:ahLst/>
                  <a:cxnLst/>
                  <a:rect l="l" t="t" r="r" b="b"/>
                  <a:pathLst>
                    <a:path w="3805" h="2141" extrusionOk="0">
                      <a:moveTo>
                        <a:pt x="2337" y="0"/>
                      </a:moveTo>
                      <a:cubicBezTo>
                        <a:pt x="2238" y="0"/>
                        <a:pt x="2139" y="22"/>
                        <a:pt x="2048" y="65"/>
                      </a:cubicBezTo>
                      <a:lnTo>
                        <a:pt x="158" y="1152"/>
                      </a:lnTo>
                      <a:cubicBezTo>
                        <a:pt x="0" y="1247"/>
                        <a:pt x="24" y="1404"/>
                        <a:pt x="205" y="1515"/>
                      </a:cubicBezTo>
                      <a:lnTo>
                        <a:pt x="1142" y="2050"/>
                      </a:lnTo>
                      <a:cubicBezTo>
                        <a:pt x="1246" y="2111"/>
                        <a:pt x="1364" y="2140"/>
                        <a:pt x="1483" y="2140"/>
                      </a:cubicBezTo>
                      <a:cubicBezTo>
                        <a:pt x="1579" y="2140"/>
                        <a:pt x="1676" y="2121"/>
                        <a:pt x="1764" y="2082"/>
                      </a:cubicBezTo>
                      <a:lnTo>
                        <a:pt x="3647" y="987"/>
                      </a:lnTo>
                      <a:cubicBezTo>
                        <a:pt x="3804" y="900"/>
                        <a:pt x="3788" y="735"/>
                        <a:pt x="3607" y="633"/>
                      </a:cubicBezTo>
                      <a:lnTo>
                        <a:pt x="2670" y="89"/>
                      </a:lnTo>
                      <a:cubicBezTo>
                        <a:pt x="2568" y="30"/>
                        <a:pt x="2453" y="0"/>
                        <a:pt x="2337"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045750" y="2222925"/>
                  <a:ext cx="98475" cy="56025"/>
                </a:xfrm>
                <a:custGeom>
                  <a:avLst/>
                  <a:gdLst/>
                  <a:ahLst/>
                  <a:cxnLst/>
                  <a:rect l="l" t="t" r="r" b="b"/>
                  <a:pathLst>
                    <a:path w="3939" h="2241" extrusionOk="0">
                      <a:moveTo>
                        <a:pt x="2403" y="1"/>
                      </a:moveTo>
                      <a:cubicBezTo>
                        <a:pt x="2349" y="1"/>
                        <a:pt x="2294" y="13"/>
                        <a:pt x="2245" y="35"/>
                      </a:cubicBezTo>
                      <a:lnTo>
                        <a:pt x="79" y="1280"/>
                      </a:lnTo>
                      <a:cubicBezTo>
                        <a:pt x="1" y="1327"/>
                        <a:pt x="9" y="1414"/>
                        <a:pt x="103" y="1469"/>
                      </a:cubicBezTo>
                      <a:lnTo>
                        <a:pt x="1363" y="2193"/>
                      </a:lnTo>
                      <a:cubicBezTo>
                        <a:pt x="1416" y="2224"/>
                        <a:pt x="1478" y="2240"/>
                        <a:pt x="1541" y="2240"/>
                      </a:cubicBezTo>
                      <a:cubicBezTo>
                        <a:pt x="1591" y="2240"/>
                        <a:pt x="1641" y="2230"/>
                        <a:pt x="1686" y="2209"/>
                      </a:cubicBezTo>
                      <a:lnTo>
                        <a:pt x="3852" y="957"/>
                      </a:lnTo>
                      <a:cubicBezTo>
                        <a:pt x="3938" y="910"/>
                        <a:pt x="3923" y="831"/>
                        <a:pt x="3828" y="776"/>
                      </a:cubicBezTo>
                      <a:lnTo>
                        <a:pt x="2568" y="43"/>
                      </a:lnTo>
                      <a:cubicBezTo>
                        <a:pt x="2519" y="15"/>
                        <a:pt x="2461" y="1"/>
                        <a:pt x="2403"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1101275" y="2233125"/>
                  <a:ext cx="135675" cy="77475"/>
                </a:xfrm>
                <a:custGeom>
                  <a:avLst/>
                  <a:gdLst/>
                  <a:ahLst/>
                  <a:cxnLst/>
                  <a:rect l="l" t="t" r="r" b="b"/>
                  <a:pathLst>
                    <a:path w="5427" h="3099" extrusionOk="0">
                      <a:moveTo>
                        <a:pt x="3899" y="0"/>
                      </a:moveTo>
                      <a:cubicBezTo>
                        <a:pt x="3838" y="0"/>
                        <a:pt x="3779" y="12"/>
                        <a:pt x="3726" y="37"/>
                      </a:cubicBezTo>
                      <a:lnTo>
                        <a:pt x="95" y="2132"/>
                      </a:lnTo>
                      <a:cubicBezTo>
                        <a:pt x="1" y="2187"/>
                        <a:pt x="8" y="2289"/>
                        <a:pt x="127" y="2352"/>
                      </a:cubicBezTo>
                      <a:lnTo>
                        <a:pt x="1316" y="3045"/>
                      </a:lnTo>
                      <a:cubicBezTo>
                        <a:pt x="1381" y="3080"/>
                        <a:pt x="1453" y="3098"/>
                        <a:pt x="1526" y="3098"/>
                      </a:cubicBezTo>
                      <a:cubicBezTo>
                        <a:pt x="1585" y="3098"/>
                        <a:pt x="1645" y="3086"/>
                        <a:pt x="1702" y="3061"/>
                      </a:cubicBezTo>
                      <a:lnTo>
                        <a:pt x="5324" y="966"/>
                      </a:lnTo>
                      <a:cubicBezTo>
                        <a:pt x="5427" y="911"/>
                        <a:pt x="5411" y="809"/>
                        <a:pt x="5301" y="746"/>
                      </a:cubicBezTo>
                      <a:lnTo>
                        <a:pt x="4112" y="53"/>
                      </a:lnTo>
                      <a:cubicBezTo>
                        <a:pt x="4047" y="18"/>
                        <a:pt x="3972" y="0"/>
                        <a:pt x="3899"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1156400" y="2258525"/>
                  <a:ext cx="146725" cy="83775"/>
                </a:xfrm>
                <a:custGeom>
                  <a:avLst/>
                  <a:gdLst/>
                  <a:ahLst/>
                  <a:cxnLst/>
                  <a:rect l="l" t="t" r="r" b="b"/>
                  <a:pathLst>
                    <a:path w="5869" h="3351" extrusionOk="0">
                      <a:moveTo>
                        <a:pt x="4344" y="0"/>
                      </a:moveTo>
                      <a:cubicBezTo>
                        <a:pt x="4284" y="0"/>
                        <a:pt x="4224" y="12"/>
                        <a:pt x="4167" y="37"/>
                      </a:cubicBezTo>
                      <a:lnTo>
                        <a:pt x="95" y="2384"/>
                      </a:lnTo>
                      <a:cubicBezTo>
                        <a:pt x="1" y="2447"/>
                        <a:pt x="9" y="2549"/>
                        <a:pt x="127" y="2612"/>
                      </a:cubicBezTo>
                      <a:lnTo>
                        <a:pt x="1308" y="3297"/>
                      </a:lnTo>
                      <a:cubicBezTo>
                        <a:pt x="1377" y="3332"/>
                        <a:pt x="1451" y="3350"/>
                        <a:pt x="1525" y="3350"/>
                      </a:cubicBezTo>
                      <a:cubicBezTo>
                        <a:pt x="1585" y="3350"/>
                        <a:pt x="1645" y="3338"/>
                        <a:pt x="1702" y="3313"/>
                      </a:cubicBezTo>
                      <a:lnTo>
                        <a:pt x="5766" y="966"/>
                      </a:lnTo>
                      <a:cubicBezTo>
                        <a:pt x="5868" y="903"/>
                        <a:pt x="5860" y="801"/>
                        <a:pt x="5742" y="738"/>
                      </a:cubicBezTo>
                      <a:lnTo>
                        <a:pt x="4561" y="53"/>
                      </a:lnTo>
                      <a:cubicBezTo>
                        <a:pt x="4491" y="18"/>
                        <a:pt x="4417" y="0"/>
                        <a:pt x="4344"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1851225" y="1757875"/>
                  <a:ext cx="98475" cy="56000"/>
                </a:xfrm>
                <a:custGeom>
                  <a:avLst/>
                  <a:gdLst/>
                  <a:ahLst/>
                  <a:cxnLst/>
                  <a:rect l="l" t="t" r="r" b="b"/>
                  <a:pathLst>
                    <a:path w="3939" h="2240" extrusionOk="0">
                      <a:moveTo>
                        <a:pt x="2408" y="1"/>
                      </a:moveTo>
                      <a:cubicBezTo>
                        <a:pt x="2355" y="1"/>
                        <a:pt x="2302" y="13"/>
                        <a:pt x="2253" y="35"/>
                      </a:cubicBezTo>
                      <a:lnTo>
                        <a:pt x="87" y="1280"/>
                      </a:lnTo>
                      <a:cubicBezTo>
                        <a:pt x="1" y="1327"/>
                        <a:pt x="16" y="1414"/>
                        <a:pt x="111" y="1469"/>
                      </a:cubicBezTo>
                      <a:lnTo>
                        <a:pt x="1363" y="2193"/>
                      </a:lnTo>
                      <a:cubicBezTo>
                        <a:pt x="1420" y="2224"/>
                        <a:pt x="1482" y="2240"/>
                        <a:pt x="1545" y="2240"/>
                      </a:cubicBezTo>
                      <a:cubicBezTo>
                        <a:pt x="1595" y="2240"/>
                        <a:pt x="1645" y="2230"/>
                        <a:pt x="1694" y="2209"/>
                      </a:cubicBezTo>
                      <a:lnTo>
                        <a:pt x="3860" y="957"/>
                      </a:lnTo>
                      <a:cubicBezTo>
                        <a:pt x="3939" y="910"/>
                        <a:pt x="3931" y="831"/>
                        <a:pt x="3836" y="768"/>
                      </a:cubicBezTo>
                      <a:lnTo>
                        <a:pt x="2576" y="43"/>
                      </a:lnTo>
                      <a:cubicBezTo>
                        <a:pt x="2523" y="15"/>
                        <a:pt x="2465" y="1"/>
                        <a:pt x="2408"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1868750" y="1789925"/>
                  <a:ext cx="135675" cy="77475"/>
                </a:xfrm>
                <a:custGeom>
                  <a:avLst/>
                  <a:gdLst/>
                  <a:ahLst/>
                  <a:cxnLst/>
                  <a:rect l="l" t="t" r="r" b="b"/>
                  <a:pathLst>
                    <a:path w="5427" h="3099" extrusionOk="0">
                      <a:moveTo>
                        <a:pt x="3902" y="0"/>
                      </a:moveTo>
                      <a:cubicBezTo>
                        <a:pt x="3842" y="0"/>
                        <a:pt x="3783" y="12"/>
                        <a:pt x="3726" y="37"/>
                      </a:cubicBezTo>
                      <a:lnTo>
                        <a:pt x="95" y="2132"/>
                      </a:lnTo>
                      <a:cubicBezTo>
                        <a:pt x="1" y="2187"/>
                        <a:pt x="9" y="2289"/>
                        <a:pt x="127" y="2352"/>
                      </a:cubicBezTo>
                      <a:lnTo>
                        <a:pt x="1316" y="3046"/>
                      </a:lnTo>
                      <a:cubicBezTo>
                        <a:pt x="1381" y="3080"/>
                        <a:pt x="1453" y="3098"/>
                        <a:pt x="1526" y="3098"/>
                      </a:cubicBezTo>
                      <a:cubicBezTo>
                        <a:pt x="1585" y="3098"/>
                        <a:pt x="1645" y="3086"/>
                        <a:pt x="1702" y="3061"/>
                      </a:cubicBezTo>
                      <a:lnTo>
                        <a:pt x="5332" y="966"/>
                      </a:lnTo>
                      <a:cubicBezTo>
                        <a:pt x="5427" y="911"/>
                        <a:pt x="5419" y="809"/>
                        <a:pt x="5301" y="746"/>
                      </a:cubicBezTo>
                      <a:lnTo>
                        <a:pt x="4112" y="53"/>
                      </a:lnTo>
                      <a:cubicBezTo>
                        <a:pt x="4047" y="18"/>
                        <a:pt x="3975" y="0"/>
                        <a:pt x="3902"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1912650" y="1821825"/>
                  <a:ext cx="146725" cy="83750"/>
                </a:xfrm>
                <a:custGeom>
                  <a:avLst/>
                  <a:gdLst/>
                  <a:ahLst/>
                  <a:cxnLst/>
                  <a:rect l="l" t="t" r="r" b="b"/>
                  <a:pathLst>
                    <a:path w="5869" h="3350" extrusionOk="0">
                      <a:moveTo>
                        <a:pt x="4344" y="0"/>
                      </a:moveTo>
                      <a:cubicBezTo>
                        <a:pt x="4284" y="0"/>
                        <a:pt x="4224" y="12"/>
                        <a:pt x="4167" y="37"/>
                      </a:cubicBezTo>
                      <a:lnTo>
                        <a:pt x="103" y="2384"/>
                      </a:lnTo>
                      <a:cubicBezTo>
                        <a:pt x="1" y="2447"/>
                        <a:pt x="9" y="2549"/>
                        <a:pt x="127" y="2612"/>
                      </a:cubicBezTo>
                      <a:lnTo>
                        <a:pt x="1308" y="3297"/>
                      </a:lnTo>
                      <a:cubicBezTo>
                        <a:pt x="1378" y="3332"/>
                        <a:pt x="1452" y="3350"/>
                        <a:pt x="1526" y="3350"/>
                      </a:cubicBezTo>
                      <a:cubicBezTo>
                        <a:pt x="1588" y="3350"/>
                        <a:pt x="1650" y="3338"/>
                        <a:pt x="1710" y="3313"/>
                      </a:cubicBezTo>
                      <a:lnTo>
                        <a:pt x="5774" y="966"/>
                      </a:lnTo>
                      <a:cubicBezTo>
                        <a:pt x="5868" y="903"/>
                        <a:pt x="5860" y="801"/>
                        <a:pt x="5742" y="738"/>
                      </a:cubicBezTo>
                      <a:lnTo>
                        <a:pt x="4561" y="53"/>
                      </a:lnTo>
                      <a:cubicBezTo>
                        <a:pt x="4492" y="18"/>
                        <a:pt x="4418" y="0"/>
                        <a:pt x="4344"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1210950" y="2318325"/>
                  <a:ext cx="98650" cy="56125"/>
                </a:xfrm>
                <a:custGeom>
                  <a:avLst/>
                  <a:gdLst/>
                  <a:ahLst/>
                  <a:cxnLst/>
                  <a:rect l="l" t="t" r="r" b="b"/>
                  <a:pathLst>
                    <a:path w="3946" h="2245" extrusionOk="0">
                      <a:moveTo>
                        <a:pt x="2391" y="0"/>
                      </a:moveTo>
                      <a:cubicBezTo>
                        <a:pt x="2345" y="0"/>
                        <a:pt x="2298" y="10"/>
                        <a:pt x="2253" y="31"/>
                      </a:cubicBezTo>
                      <a:lnTo>
                        <a:pt x="79" y="1291"/>
                      </a:lnTo>
                      <a:cubicBezTo>
                        <a:pt x="0" y="1339"/>
                        <a:pt x="8" y="1417"/>
                        <a:pt x="95" y="1465"/>
                      </a:cubicBezTo>
                      <a:lnTo>
                        <a:pt x="1379" y="2205"/>
                      </a:lnTo>
                      <a:cubicBezTo>
                        <a:pt x="1430" y="2230"/>
                        <a:pt x="1485" y="2245"/>
                        <a:pt x="1542" y="2245"/>
                      </a:cubicBezTo>
                      <a:cubicBezTo>
                        <a:pt x="1590" y="2245"/>
                        <a:pt x="1639" y="2234"/>
                        <a:pt x="1686" y="2213"/>
                      </a:cubicBezTo>
                      <a:lnTo>
                        <a:pt x="3867" y="961"/>
                      </a:lnTo>
                      <a:cubicBezTo>
                        <a:pt x="3946" y="913"/>
                        <a:pt x="3930" y="835"/>
                        <a:pt x="3844" y="779"/>
                      </a:cubicBezTo>
                      <a:lnTo>
                        <a:pt x="2560" y="47"/>
                      </a:lnTo>
                      <a:cubicBezTo>
                        <a:pt x="2507" y="16"/>
                        <a:pt x="2450" y="0"/>
                        <a:pt x="2391"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1282800" y="2276775"/>
                  <a:ext cx="98475" cy="56225"/>
                </a:xfrm>
                <a:custGeom>
                  <a:avLst/>
                  <a:gdLst/>
                  <a:ahLst/>
                  <a:cxnLst/>
                  <a:rect l="l" t="t" r="r" b="b"/>
                  <a:pathLst>
                    <a:path w="3939" h="2249" extrusionOk="0">
                      <a:moveTo>
                        <a:pt x="2392" y="0"/>
                      </a:moveTo>
                      <a:cubicBezTo>
                        <a:pt x="2345" y="0"/>
                        <a:pt x="2299" y="11"/>
                        <a:pt x="2253" y="31"/>
                      </a:cubicBezTo>
                      <a:lnTo>
                        <a:pt x="72" y="1292"/>
                      </a:lnTo>
                      <a:cubicBezTo>
                        <a:pt x="1" y="1339"/>
                        <a:pt x="9" y="1418"/>
                        <a:pt x="95" y="1465"/>
                      </a:cubicBezTo>
                      <a:lnTo>
                        <a:pt x="1379" y="2205"/>
                      </a:lnTo>
                      <a:cubicBezTo>
                        <a:pt x="1426" y="2235"/>
                        <a:pt x="1482" y="2249"/>
                        <a:pt x="1539" y="2249"/>
                      </a:cubicBezTo>
                      <a:cubicBezTo>
                        <a:pt x="1587" y="2249"/>
                        <a:pt x="1635" y="2239"/>
                        <a:pt x="1678" y="2221"/>
                      </a:cubicBezTo>
                      <a:lnTo>
                        <a:pt x="3860" y="961"/>
                      </a:lnTo>
                      <a:cubicBezTo>
                        <a:pt x="3939" y="914"/>
                        <a:pt x="3931" y="843"/>
                        <a:pt x="3836" y="780"/>
                      </a:cubicBezTo>
                      <a:lnTo>
                        <a:pt x="2560" y="47"/>
                      </a:lnTo>
                      <a:cubicBezTo>
                        <a:pt x="2508" y="16"/>
                        <a:pt x="2450" y="0"/>
                        <a:pt x="2392"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354475" y="2235425"/>
                  <a:ext cx="98675" cy="56125"/>
                </a:xfrm>
                <a:custGeom>
                  <a:avLst/>
                  <a:gdLst/>
                  <a:ahLst/>
                  <a:cxnLst/>
                  <a:rect l="l" t="t" r="r" b="b"/>
                  <a:pathLst>
                    <a:path w="3947" h="2245" extrusionOk="0">
                      <a:moveTo>
                        <a:pt x="2399" y="1"/>
                      </a:moveTo>
                      <a:cubicBezTo>
                        <a:pt x="2353" y="1"/>
                        <a:pt x="2306" y="11"/>
                        <a:pt x="2261" y="32"/>
                      </a:cubicBezTo>
                      <a:lnTo>
                        <a:pt x="79" y="1292"/>
                      </a:lnTo>
                      <a:cubicBezTo>
                        <a:pt x="1" y="1331"/>
                        <a:pt x="8" y="1418"/>
                        <a:pt x="103" y="1465"/>
                      </a:cubicBezTo>
                      <a:lnTo>
                        <a:pt x="1379" y="2205"/>
                      </a:lnTo>
                      <a:cubicBezTo>
                        <a:pt x="1430" y="2231"/>
                        <a:pt x="1488" y="2245"/>
                        <a:pt x="1546" y="2245"/>
                      </a:cubicBezTo>
                      <a:cubicBezTo>
                        <a:pt x="1594" y="2245"/>
                        <a:pt x="1643" y="2235"/>
                        <a:pt x="1686" y="2213"/>
                      </a:cubicBezTo>
                      <a:lnTo>
                        <a:pt x="3868" y="953"/>
                      </a:lnTo>
                      <a:cubicBezTo>
                        <a:pt x="3946" y="914"/>
                        <a:pt x="3938" y="835"/>
                        <a:pt x="3852" y="780"/>
                      </a:cubicBezTo>
                      <a:lnTo>
                        <a:pt x="2568" y="47"/>
                      </a:lnTo>
                      <a:cubicBezTo>
                        <a:pt x="2515" y="17"/>
                        <a:pt x="2458" y="1"/>
                        <a:pt x="2399"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1281425" y="2223850"/>
                  <a:ext cx="81750" cy="46175"/>
                </a:xfrm>
                <a:custGeom>
                  <a:avLst/>
                  <a:gdLst/>
                  <a:ahLst/>
                  <a:cxnLst/>
                  <a:rect l="l" t="t" r="r" b="b"/>
                  <a:pathLst>
                    <a:path w="3270" h="1847" extrusionOk="0">
                      <a:moveTo>
                        <a:pt x="1743" y="1"/>
                      </a:moveTo>
                      <a:cubicBezTo>
                        <a:pt x="1682" y="1"/>
                        <a:pt x="1620" y="13"/>
                        <a:pt x="1560" y="38"/>
                      </a:cubicBezTo>
                      <a:lnTo>
                        <a:pt x="103" y="881"/>
                      </a:lnTo>
                      <a:cubicBezTo>
                        <a:pt x="1" y="944"/>
                        <a:pt x="16" y="1046"/>
                        <a:pt x="127" y="1109"/>
                      </a:cubicBezTo>
                      <a:lnTo>
                        <a:pt x="1308" y="1794"/>
                      </a:lnTo>
                      <a:cubicBezTo>
                        <a:pt x="1377" y="1829"/>
                        <a:pt x="1451" y="1847"/>
                        <a:pt x="1525" y="1847"/>
                      </a:cubicBezTo>
                      <a:cubicBezTo>
                        <a:pt x="1585" y="1847"/>
                        <a:pt x="1645" y="1835"/>
                        <a:pt x="1702" y="1810"/>
                      </a:cubicBezTo>
                      <a:lnTo>
                        <a:pt x="3167" y="967"/>
                      </a:lnTo>
                      <a:cubicBezTo>
                        <a:pt x="3269" y="904"/>
                        <a:pt x="3261" y="802"/>
                        <a:pt x="3135" y="739"/>
                      </a:cubicBezTo>
                      <a:lnTo>
                        <a:pt x="1954" y="54"/>
                      </a:lnTo>
                      <a:cubicBezTo>
                        <a:pt x="1889" y="19"/>
                        <a:pt x="1817" y="1"/>
                        <a:pt x="1743"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1338725" y="2190775"/>
                  <a:ext cx="81725" cy="46175"/>
                </a:xfrm>
                <a:custGeom>
                  <a:avLst/>
                  <a:gdLst/>
                  <a:ahLst/>
                  <a:cxnLst/>
                  <a:rect l="l" t="t" r="r" b="b"/>
                  <a:pathLst>
                    <a:path w="3269" h="1847" extrusionOk="0">
                      <a:moveTo>
                        <a:pt x="1745" y="1"/>
                      </a:moveTo>
                      <a:cubicBezTo>
                        <a:pt x="1684" y="1"/>
                        <a:pt x="1625" y="13"/>
                        <a:pt x="1568" y="38"/>
                      </a:cubicBezTo>
                      <a:lnTo>
                        <a:pt x="103" y="880"/>
                      </a:lnTo>
                      <a:cubicBezTo>
                        <a:pt x="1" y="943"/>
                        <a:pt x="16" y="1046"/>
                        <a:pt x="134" y="1109"/>
                      </a:cubicBezTo>
                      <a:lnTo>
                        <a:pt x="1316" y="1794"/>
                      </a:lnTo>
                      <a:cubicBezTo>
                        <a:pt x="1381" y="1829"/>
                        <a:pt x="1455" y="1847"/>
                        <a:pt x="1530" y="1847"/>
                      </a:cubicBezTo>
                      <a:cubicBezTo>
                        <a:pt x="1591" y="1847"/>
                        <a:pt x="1653" y="1835"/>
                        <a:pt x="1710" y="1810"/>
                      </a:cubicBezTo>
                      <a:lnTo>
                        <a:pt x="3167" y="967"/>
                      </a:lnTo>
                      <a:cubicBezTo>
                        <a:pt x="3269" y="904"/>
                        <a:pt x="3261" y="802"/>
                        <a:pt x="3143" y="731"/>
                      </a:cubicBezTo>
                      <a:lnTo>
                        <a:pt x="1962" y="53"/>
                      </a:lnTo>
                      <a:cubicBezTo>
                        <a:pt x="1892" y="19"/>
                        <a:pt x="1818" y="1"/>
                        <a:pt x="1745"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1396225" y="2157650"/>
                  <a:ext cx="81725" cy="46225"/>
                </a:xfrm>
                <a:custGeom>
                  <a:avLst/>
                  <a:gdLst/>
                  <a:ahLst/>
                  <a:cxnLst/>
                  <a:rect l="l" t="t" r="r" b="b"/>
                  <a:pathLst>
                    <a:path w="3269" h="1849" extrusionOk="0">
                      <a:moveTo>
                        <a:pt x="1747" y="0"/>
                      </a:moveTo>
                      <a:cubicBezTo>
                        <a:pt x="1683" y="0"/>
                        <a:pt x="1619" y="14"/>
                        <a:pt x="1560" y="40"/>
                      </a:cubicBezTo>
                      <a:lnTo>
                        <a:pt x="95" y="882"/>
                      </a:lnTo>
                      <a:cubicBezTo>
                        <a:pt x="0" y="937"/>
                        <a:pt x="8" y="1040"/>
                        <a:pt x="126" y="1111"/>
                      </a:cubicBezTo>
                      <a:lnTo>
                        <a:pt x="1308" y="1796"/>
                      </a:lnTo>
                      <a:cubicBezTo>
                        <a:pt x="1373" y="1831"/>
                        <a:pt x="1447" y="1848"/>
                        <a:pt x="1522" y="1848"/>
                      </a:cubicBezTo>
                      <a:cubicBezTo>
                        <a:pt x="1583" y="1848"/>
                        <a:pt x="1645" y="1836"/>
                        <a:pt x="1701" y="1812"/>
                      </a:cubicBezTo>
                      <a:lnTo>
                        <a:pt x="3166" y="961"/>
                      </a:lnTo>
                      <a:cubicBezTo>
                        <a:pt x="3269" y="906"/>
                        <a:pt x="3253" y="804"/>
                        <a:pt x="3135" y="733"/>
                      </a:cubicBezTo>
                      <a:lnTo>
                        <a:pt x="1953" y="55"/>
                      </a:lnTo>
                      <a:cubicBezTo>
                        <a:pt x="1891" y="18"/>
                        <a:pt x="1819" y="0"/>
                        <a:pt x="1747"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1453525" y="2124475"/>
                  <a:ext cx="81725" cy="46300"/>
                </a:xfrm>
                <a:custGeom>
                  <a:avLst/>
                  <a:gdLst/>
                  <a:ahLst/>
                  <a:cxnLst/>
                  <a:rect l="l" t="t" r="r" b="b"/>
                  <a:pathLst>
                    <a:path w="3269" h="1852" extrusionOk="0">
                      <a:moveTo>
                        <a:pt x="1741" y="1"/>
                      </a:moveTo>
                      <a:cubicBezTo>
                        <a:pt x="1679" y="1"/>
                        <a:pt x="1617" y="15"/>
                        <a:pt x="1559" y="44"/>
                      </a:cubicBezTo>
                      <a:lnTo>
                        <a:pt x="102" y="886"/>
                      </a:lnTo>
                      <a:cubicBezTo>
                        <a:pt x="0" y="941"/>
                        <a:pt x="16" y="1044"/>
                        <a:pt x="126" y="1115"/>
                      </a:cubicBezTo>
                      <a:lnTo>
                        <a:pt x="1307" y="1792"/>
                      </a:lnTo>
                      <a:cubicBezTo>
                        <a:pt x="1378" y="1832"/>
                        <a:pt x="1454" y="1852"/>
                        <a:pt x="1529" y="1852"/>
                      </a:cubicBezTo>
                      <a:cubicBezTo>
                        <a:pt x="1588" y="1852"/>
                        <a:pt x="1646" y="1840"/>
                        <a:pt x="1701" y="1816"/>
                      </a:cubicBezTo>
                      <a:lnTo>
                        <a:pt x="3166" y="965"/>
                      </a:lnTo>
                      <a:cubicBezTo>
                        <a:pt x="3268" y="910"/>
                        <a:pt x="3253" y="807"/>
                        <a:pt x="3134" y="737"/>
                      </a:cubicBezTo>
                      <a:lnTo>
                        <a:pt x="1953" y="59"/>
                      </a:lnTo>
                      <a:cubicBezTo>
                        <a:pt x="1889" y="21"/>
                        <a:pt x="1815" y="1"/>
                        <a:pt x="1741"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1510800" y="2091350"/>
                  <a:ext cx="81750" cy="46375"/>
                </a:xfrm>
                <a:custGeom>
                  <a:avLst/>
                  <a:gdLst/>
                  <a:ahLst/>
                  <a:cxnLst/>
                  <a:rect l="l" t="t" r="r" b="b"/>
                  <a:pathLst>
                    <a:path w="3270" h="1855" extrusionOk="0">
                      <a:moveTo>
                        <a:pt x="1745" y="1"/>
                      </a:moveTo>
                      <a:cubicBezTo>
                        <a:pt x="1685" y="1"/>
                        <a:pt x="1625" y="13"/>
                        <a:pt x="1568" y="38"/>
                      </a:cubicBezTo>
                      <a:lnTo>
                        <a:pt x="103" y="888"/>
                      </a:lnTo>
                      <a:cubicBezTo>
                        <a:pt x="1" y="951"/>
                        <a:pt x="17" y="1054"/>
                        <a:pt x="135" y="1117"/>
                      </a:cubicBezTo>
                      <a:lnTo>
                        <a:pt x="1316" y="1802"/>
                      </a:lnTo>
                      <a:cubicBezTo>
                        <a:pt x="1381" y="1836"/>
                        <a:pt x="1455" y="1854"/>
                        <a:pt x="1530" y="1854"/>
                      </a:cubicBezTo>
                      <a:cubicBezTo>
                        <a:pt x="1592" y="1854"/>
                        <a:pt x="1653" y="1842"/>
                        <a:pt x="1710" y="1817"/>
                      </a:cubicBezTo>
                      <a:lnTo>
                        <a:pt x="3167" y="975"/>
                      </a:lnTo>
                      <a:cubicBezTo>
                        <a:pt x="3269" y="912"/>
                        <a:pt x="3261" y="809"/>
                        <a:pt x="3143" y="738"/>
                      </a:cubicBezTo>
                      <a:lnTo>
                        <a:pt x="1962" y="53"/>
                      </a:lnTo>
                      <a:cubicBezTo>
                        <a:pt x="1893" y="19"/>
                        <a:pt x="1819" y="1"/>
                        <a:pt x="1745"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1568100" y="2058275"/>
                  <a:ext cx="81925" cy="46175"/>
                </a:xfrm>
                <a:custGeom>
                  <a:avLst/>
                  <a:gdLst/>
                  <a:ahLst/>
                  <a:cxnLst/>
                  <a:rect l="l" t="t" r="r" b="b"/>
                  <a:pathLst>
                    <a:path w="3277" h="1847" extrusionOk="0">
                      <a:moveTo>
                        <a:pt x="1747" y="1"/>
                      </a:moveTo>
                      <a:cubicBezTo>
                        <a:pt x="1686" y="1"/>
                        <a:pt x="1625" y="13"/>
                        <a:pt x="1568" y="37"/>
                      </a:cubicBezTo>
                      <a:lnTo>
                        <a:pt x="103" y="880"/>
                      </a:lnTo>
                      <a:cubicBezTo>
                        <a:pt x="1" y="943"/>
                        <a:pt x="16" y="1046"/>
                        <a:pt x="134" y="1109"/>
                      </a:cubicBezTo>
                      <a:lnTo>
                        <a:pt x="1316" y="1794"/>
                      </a:lnTo>
                      <a:cubicBezTo>
                        <a:pt x="1381" y="1828"/>
                        <a:pt x="1455" y="1846"/>
                        <a:pt x="1530" y="1846"/>
                      </a:cubicBezTo>
                      <a:cubicBezTo>
                        <a:pt x="1591" y="1846"/>
                        <a:pt x="1653" y="1834"/>
                        <a:pt x="1710" y="1809"/>
                      </a:cubicBezTo>
                      <a:lnTo>
                        <a:pt x="3174" y="967"/>
                      </a:lnTo>
                      <a:cubicBezTo>
                        <a:pt x="3277" y="904"/>
                        <a:pt x="3261" y="801"/>
                        <a:pt x="3143" y="738"/>
                      </a:cubicBezTo>
                      <a:lnTo>
                        <a:pt x="1962" y="53"/>
                      </a:lnTo>
                      <a:cubicBezTo>
                        <a:pt x="1897" y="19"/>
                        <a:pt x="1822" y="1"/>
                        <a:pt x="1747"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1625600" y="2025050"/>
                  <a:ext cx="81925" cy="46200"/>
                </a:xfrm>
                <a:custGeom>
                  <a:avLst/>
                  <a:gdLst/>
                  <a:ahLst/>
                  <a:cxnLst/>
                  <a:rect l="l" t="t" r="r" b="b"/>
                  <a:pathLst>
                    <a:path w="3277" h="1848" extrusionOk="0">
                      <a:moveTo>
                        <a:pt x="1742" y="1"/>
                      </a:moveTo>
                      <a:cubicBezTo>
                        <a:pt x="1679" y="1"/>
                        <a:pt x="1617" y="15"/>
                        <a:pt x="1560" y="43"/>
                      </a:cubicBezTo>
                      <a:lnTo>
                        <a:pt x="103" y="886"/>
                      </a:lnTo>
                      <a:cubicBezTo>
                        <a:pt x="0" y="941"/>
                        <a:pt x="8" y="1044"/>
                        <a:pt x="126" y="1114"/>
                      </a:cubicBezTo>
                      <a:lnTo>
                        <a:pt x="1308" y="1792"/>
                      </a:lnTo>
                      <a:cubicBezTo>
                        <a:pt x="1375" y="1829"/>
                        <a:pt x="1446" y="1847"/>
                        <a:pt x="1517" y="1847"/>
                      </a:cubicBezTo>
                      <a:cubicBezTo>
                        <a:pt x="1580" y="1847"/>
                        <a:pt x="1642" y="1833"/>
                        <a:pt x="1701" y="1807"/>
                      </a:cubicBezTo>
                      <a:lnTo>
                        <a:pt x="3166" y="965"/>
                      </a:lnTo>
                      <a:cubicBezTo>
                        <a:pt x="3277" y="910"/>
                        <a:pt x="3253" y="807"/>
                        <a:pt x="3135" y="736"/>
                      </a:cubicBezTo>
                      <a:lnTo>
                        <a:pt x="1953" y="59"/>
                      </a:lnTo>
                      <a:cubicBezTo>
                        <a:pt x="1889" y="21"/>
                        <a:pt x="1816" y="1"/>
                        <a:pt x="1742"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1682900" y="1992050"/>
                  <a:ext cx="81725" cy="46250"/>
                </a:xfrm>
                <a:custGeom>
                  <a:avLst/>
                  <a:gdLst/>
                  <a:ahLst/>
                  <a:cxnLst/>
                  <a:rect l="l" t="t" r="r" b="b"/>
                  <a:pathLst>
                    <a:path w="3269" h="1850" extrusionOk="0">
                      <a:moveTo>
                        <a:pt x="1752" y="1"/>
                      </a:moveTo>
                      <a:cubicBezTo>
                        <a:pt x="1689" y="1"/>
                        <a:pt x="1626" y="14"/>
                        <a:pt x="1567" y="40"/>
                      </a:cubicBezTo>
                      <a:lnTo>
                        <a:pt x="102" y="883"/>
                      </a:lnTo>
                      <a:cubicBezTo>
                        <a:pt x="0" y="938"/>
                        <a:pt x="16" y="1040"/>
                        <a:pt x="134" y="1111"/>
                      </a:cubicBezTo>
                      <a:lnTo>
                        <a:pt x="1315" y="1797"/>
                      </a:lnTo>
                      <a:cubicBezTo>
                        <a:pt x="1380" y="1831"/>
                        <a:pt x="1455" y="1849"/>
                        <a:pt x="1530" y="1849"/>
                      </a:cubicBezTo>
                      <a:cubicBezTo>
                        <a:pt x="1591" y="1849"/>
                        <a:pt x="1652" y="1837"/>
                        <a:pt x="1709" y="1812"/>
                      </a:cubicBezTo>
                      <a:lnTo>
                        <a:pt x="3166" y="962"/>
                      </a:lnTo>
                      <a:cubicBezTo>
                        <a:pt x="3268" y="907"/>
                        <a:pt x="3261" y="812"/>
                        <a:pt x="3142" y="733"/>
                      </a:cubicBezTo>
                      <a:lnTo>
                        <a:pt x="1961" y="56"/>
                      </a:lnTo>
                      <a:cubicBezTo>
                        <a:pt x="1894" y="18"/>
                        <a:pt x="1823" y="1"/>
                        <a:pt x="1752"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1740175" y="1958900"/>
                  <a:ext cx="81750" cy="46275"/>
                </a:xfrm>
                <a:custGeom>
                  <a:avLst/>
                  <a:gdLst/>
                  <a:ahLst/>
                  <a:cxnLst/>
                  <a:rect l="l" t="t" r="r" b="b"/>
                  <a:pathLst>
                    <a:path w="3270" h="1851" extrusionOk="0">
                      <a:moveTo>
                        <a:pt x="1750" y="0"/>
                      </a:moveTo>
                      <a:cubicBezTo>
                        <a:pt x="1688" y="0"/>
                        <a:pt x="1626" y="14"/>
                        <a:pt x="1568" y="43"/>
                      </a:cubicBezTo>
                      <a:lnTo>
                        <a:pt x="103" y="886"/>
                      </a:lnTo>
                      <a:cubicBezTo>
                        <a:pt x="1" y="941"/>
                        <a:pt x="17" y="1043"/>
                        <a:pt x="135" y="1114"/>
                      </a:cubicBezTo>
                      <a:lnTo>
                        <a:pt x="1316" y="1792"/>
                      </a:lnTo>
                      <a:cubicBezTo>
                        <a:pt x="1380" y="1830"/>
                        <a:pt x="1454" y="1850"/>
                        <a:pt x="1528" y="1850"/>
                      </a:cubicBezTo>
                      <a:cubicBezTo>
                        <a:pt x="1590" y="1850"/>
                        <a:pt x="1652" y="1836"/>
                        <a:pt x="1710" y="1807"/>
                      </a:cubicBezTo>
                      <a:lnTo>
                        <a:pt x="3175" y="965"/>
                      </a:lnTo>
                      <a:cubicBezTo>
                        <a:pt x="3269" y="909"/>
                        <a:pt x="3261" y="807"/>
                        <a:pt x="3143" y="736"/>
                      </a:cubicBezTo>
                      <a:lnTo>
                        <a:pt x="1962" y="59"/>
                      </a:lnTo>
                      <a:cubicBezTo>
                        <a:pt x="1898" y="20"/>
                        <a:pt x="1824" y="0"/>
                        <a:pt x="1750"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1797675" y="1925775"/>
                  <a:ext cx="81725" cy="46225"/>
                </a:xfrm>
                <a:custGeom>
                  <a:avLst/>
                  <a:gdLst/>
                  <a:ahLst/>
                  <a:cxnLst/>
                  <a:rect l="l" t="t" r="r" b="b"/>
                  <a:pathLst>
                    <a:path w="3269" h="1849" extrusionOk="0">
                      <a:moveTo>
                        <a:pt x="1745" y="0"/>
                      </a:moveTo>
                      <a:cubicBezTo>
                        <a:pt x="1684" y="0"/>
                        <a:pt x="1625" y="12"/>
                        <a:pt x="1568" y="37"/>
                      </a:cubicBezTo>
                      <a:lnTo>
                        <a:pt x="103" y="888"/>
                      </a:lnTo>
                      <a:cubicBezTo>
                        <a:pt x="1" y="943"/>
                        <a:pt x="16" y="1045"/>
                        <a:pt x="134" y="1116"/>
                      </a:cubicBezTo>
                      <a:lnTo>
                        <a:pt x="1316" y="1793"/>
                      </a:lnTo>
                      <a:cubicBezTo>
                        <a:pt x="1379" y="1831"/>
                        <a:pt x="1448" y="1849"/>
                        <a:pt x="1519" y="1849"/>
                      </a:cubicBezTo>
                      <a:cubicBezTo>
                        <a:pt x="1582" y="1849"/>
                        <a:pt x="1647" y="1835"/>
                        <a:pt x="1710" y="1809"/>
                      </a:cubicBezTo>
                      <a:lnTo>
                        <a:pt x="3167" y="967"/>
                      </a:lnTo>
                      <a:cubicBezTo>
                        <a:pt x="3269" y="911"/>
                        <a:pt x="3253" y="801"/>
                        <a:pt x="3143" y="738"/>
                      </a:cubicBezTo>
                      <a:lnTo>
                        <a:pt x="1962" y="53"/>
                      </a:lnTo>
                      <a:cubicBezTo>
                        <a:pt x="1892" y="18"/>
                        <a:pt x="1818" y="0"/>
                        <a:pt x="1745"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1854975" y="1892700"/>
                  <a:ext cx="81725" cy="46150"/>
                </a:xfrm>
                <a:custGeom>
                  <a:avLst/>
                  <a:gdLst/>
                  <a:ahLst/>
                  <a:cxnLst/>
                  <a:rect l="l" t="t" r="r" b="b"/>
                  <a:pathLst>
                    <a:path w="3269" h="1846" extrusionOk="0">
                      <a:moveTo>
                        <a:pt x="1744" y="0"/>
                      </a:moveTo>
                      <a:cubicBezTo>
                        <a:pt x="1684" y="0"/>
                        <a:pt x="1624" y="12"/>
                        <a:pt x="1568" y="37"/>
                      </a:cubicBezTo>
                      <a:lnTo>
                        <a:pt x="103" y="880"/>
                      </a:lnTo>
                      <a:cubicBezTo>
                        <a:pt x="0" y="943"/>
                        <a:pt x="16" y="1045"/>
                        <a:pt x="134" y="1116"/>
                      </a:cubicBezTo>
                      <a:lnTo>
                        <a:pt x="1316" y="1793"/>
                      </a:lnTo>
                      <a:cubicBezTo>
                        <a:pt x="1381" y="1828"/>
                        <a:pt x="1453" y="1846"/>
                        <a:pt x="1527" y="1846"/>
                      </a:cubicBezTo>
                      <a:cubicBezTo>
                        <a:pt x="1587" y="1846"/>
                        <a:pt x="1649" y="1834"/>
                        <a:pt x="1709" y="1809"/>
                      </a:cubicBezTo>
                      <a:lnTo>
                        <a:pt x="3166" y="966"/>
                      </a:lnTo>
                      <a:cubicBezTo>
                        <a:pt x="3269" y="903"/>
                        <a:pt x="3253" y="801"/>
                        <a:pt x="3143" y="738"/>
                      </a:cubicBezTo>
                      <a:lnTo>
                        <a:pt x="1961" y="53"/>
                      </a:lnTo>
                      <a:cubicBezTo>
                        <a:pt x="1892" y="18"/>
                        <a:pt x="1818" y="0"/>
                        <a:pt x="1744"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216450" y="2196700"/>
                  <a:ext cx="83325" cy="47350"/>
                </a:xfrm>
                <a:custGeom>
                  <a:avLst/>
                  <a:gdLst/>
                  <a:ahLst/>
                  <a:cxnLst/>
                  <a:rect l="l" t="t" r="r" b="b"/>
                  <a:pathLst>
                    <a:path w="3333" h="1894" extrusionOk="0">
                      <a:moveTo>
                        <a:pt x="1807" y="0"/>
                      </a:moveTo>
                      <a:cubicBezTo>
                        <a:pt x="1748" y="0"/>
                        <a:pt x="1688" y="12"/>
                        <a:pt x="1631" y="37"/>
                      </a:cubicBezTo>
                      <a:lnTo>
                        <a:pt x="103" y="927"/>
                      </a:lnTo>
                      <a:cubicBezTo>
                        <a:pt x="1" y="982"/>
                        <a:pt x="17" y="1084"/>
                        <a:pt x="127" y="1147"/>
                      </a:cubicBezTo>
                      <a:lnTo>
                        <a:pt x="1324" y="1840"/>
                      </a:lnTo>
                      <a:cubicBezTo>
                        <a:pt x="1389" y="1875"/>
                        <a:pt x="1461" y="1893"/>
                        <a:pt x="1532" y="1893"/>
                      </a:cubicBezTo>
                      <a:cubicBezTo>
                        <a:pt x="1591" y="1893"/>
                        <a:pt x="1649" y="1881"/>
                        <a:pt x="1702" y="1856"/>
                      </a:cubicBezTo>
                      <a:lnTo>
                        <a:pt x="3238" y="966"/>
                      </a:lnTo>
                      <a:cubicBezTo>
                        <a:pt x="3332" y="911"/>
                        <a:pt x="3324" y="809"/>
                        <a:pt x="3206" y="746"/>
                      </a:cubicBezTo>
                      <a:lnTo>
                        <a:pt x="2017" y="53"/>
                      </a:lnTo>
                      <a:cubicBezTo>
                        <a:pt x="1952" y="18"/>
                        <a:pt x="1880" y="0"/>
                        <a:pt x="1807"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275725" y="2162550"/>
                  <a:ext cx="83300" cy="47225"/>
                </a:xfrm>
                <a:custGeom>
                  <a:avLst/>
                  <a:gdLst/>
                  <a:ahLst/>
                  <a:cxnLst/>
                  <a:rect l="l" t="t" r="r" b="b"/>
                  <a:pathLst>
                    <a:path w="3332" h="1889" extrusionOk="0">
                      <a:moveTo>
                        <a:pt x="1807" y="1"/>
                      </a:moveTo>
                      <a:cubicBezTo>
                        <a:pt x="1747" y="1"/>
                        <a:pt x="1686" y="15"/>
                        <a:pt x="1631" y="41"/>
                      </a:cubicBezTo>
                      <a:lnTo>
                        <a:pt x="95" y="923"/>
                      </a:lnTo>
                      <a:cubicBezTo>
                        <a:pt x="0" y="986"/>
                        <a:pt x="8" y="1080"/>
                        <a:pt x="126" y="1151"/>
                      </a:cubicBezTo>
                      <a:lnTo>
                        <a:pt x="1316" y="1836"/>
                      </a:lnTo>
                      <a:cubicBezTo>
                        <a:pt x="1381" y="1871"/>
                        <a:pt x="1453" y="1889"/>
                        <a:pt x="1525" y="1889"/>
                      </a:cubicBezTo>
                      <a:cubicBezTo>
                        <a:pt x="1585" y="1889"/>
                        <a:pt x="1645" y="1877"/>
                        <a:pt x="1701" y="1852"/>
                      </a:cubicBezTo>
                      <a:lnTo>
                        <a:pt x="3229" y="970"/>
                      </a:lnTo>
                      <a:cubicBezTo>
                        <a:pt x="3332" y="907"/>
                        <a:pt x="3316" y="812"/>
                        <a:pt x="3206" y="741"/>
                      </a:cubicBezTo>
                      <a:lnTo>
                        <a:pt x="2009" y="56"/>
                      </a:lnTo>
                      <a:cubicBezTo>
                        <a:pt x="1946" y="19"/>
                        <a:pt x="1876" y="1"/>
                        <a:pt x="1807"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334800" y="2128375"/>
                  <a:ext cx="83300" cy="47350"/>
                </a:xfrm>
                <a:custGeom>
                  <a:avLst/>
                  <a:gdLst/>
                  <a:ahLst/>
                  <a:cxnLst/>
                  <a:rect l="l" t="t" r="r" b="b"/>
                  <a:pathLst>
                    <a:path w="3332" h="1894" extrusionOk="0">
                      <a:moveTo>
                        <a:pt x="1806" y="0"/>
                      </a:moveTo>
                      <a:cubicBezTo>
                        <a:pt x="1747" y="0"/>
                        <a:pt x="1687" y="12"/>
                        <a:pt x="1630" y="37"/>
                      </a:cubicBezTo>
                      <a:lnTo>
                        <a:pt x="102" y="927"/>
                      </a:lnTo>
                      <a:cubicBezTo>
                        <a:pt x="0" y="982"/>
                        <a:pt x="16" y="1085"/>
                        <a:pt x="126" y="1148"/>
                      </a:cubicBezTo>
                      <a:lnTo>
                        <a:pt x="1315" y="1841"/>
                      </a:lnTo>
                      <a:cubicBezTo>
                        <a:pt x="1385" y="1875"/>
                        <a:pt x="1459" y="1893"/>
                        <a:pt x="1531" y="1893"/>
                      </a:cubicBezTo>
                      <a:cubicBezTo>
                        <a:pt x="1590" y="1893"/>
                        <a:pt x="1648" y="1881"/>
                        <a:pt x="1701" y="1856"/>
                      </a:cubicBezTo>
                      <a:lnTo>
                        <a:pt x="3237" y="966"/>
                      </a:lnTo>
                      <a:cubicBezTo>
                        <a:pt x="3331" y="911"/>
                        <a:pt x="3324" y="809"/>
                        <a:pt x="3205" y="746"/>
                      </a:cubicBezTo>
                      <a:lnTo>
                        <a:pt x="2016" y="53"/>
                      </a:lnTo>
                      <a:cubicBezTo>
                        <a:pt x="1951" y="18"/>
                        <a:pt x="1879" y="0"/>
                        <a:pt x="1806"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394050" y="2094250"/>
                  <a:ext cx="83300" cy="47200"/>
                </a:xfrm>
                <a:custGeom>
                  <a:avLst/>
                  <a:gdLst/>
                  <a:ahLst/>
                  <a:cxnLst/>
                  <a:rect l="l" t="t" r="r" b="b"/>
                  <a:pathLst>
                    <a:path w="3332" h="1888" extrusionOk="0">
                      <a:moveTo>
                        <a:pt x="1808" y="0"/>
                      </a:moveTo>
                      <a:cubicBezTo>
                        <a:pt x="1747" y="0"/>
                        <a:pt x="1686" y="14"/>
                        <a:pt x="1631" y="40"/>
                      </a:cubicBezTo>
                      <a:lnTo>
                        <a:pt x="95" y="922"/>
                      </a:lnTo>
                      <a:cubicBezTo>
                        <a:pt x="1" y="985"/>
                        <a:pt x="8" y="1079"/>
                        <a:pt x="127" y="1150"/>
                      </a:cubicBezTo>
                      <a:lnTo>
                        <a:pt x="1316" y="1835"/>
                      </a:lnTo>
                      <a:cubicBezTo>
                        <a:pt x="1381" y="1870"/>
                        <a:pt x="1453" y="1888"/>
                        <a:pt x="1526" y="1888"/>
                      </a:cubicBezTo>
                      <a:cubicBezTo>
                        <a:pt x="1585" y="1888"/>
                        <a:pt x="1645" y="1876"/>
                        <a:pt x="1702" y="1851"/>
                      </a:cubicBezTo>
                      <a:lnTo>
                        <a:pt x="3230" y="969"/>
                      </a:lnTo>
                      <a:cubicBezTo>
                        <a:pt x="3332" y="906"/>
                        <a:pt x="3316" y="811"/>
                        <a:pt x="3206" y="741"/>
                      </a:cubicBezTo>
                      <a:lnTo>
                        <a:pt x="2009" y="55"/>
                      </a:lnTo>
                      <a:cubicBezTo>
                        <a:pt x="1946" y="18"/>
                        <a:pt x="1877" y="0"/>
                        <a:pt x="1808"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453125" y="2060100"/>
                  <a:ext cx="83300" cy="47300"/>
                </a:xfrm>
                <a:custGeom>
                  <a:avLst/>
                  <a:gdLst/>
                  <a:ahLst/>
                  <a:cxnLst/>
                  <a:rect l="l" t="t" r="r" b="b"/>
                  <a:pathLst>
                    <a:path w="3332" h="1892" extrusionOk="0">
                      <a:moveTo>
                        <a:pt x="1809" y="0"/>
                      </a:moveTo>
                      <a:cubicBezTo>
                        <a:pt x="1749" y="0"/>
                        <a:pt x="1688" y="14"/>
                        <a:pt x="1631" y="43"/>
                      </a:cubicBezTo>
                      <a:lnTo>
                        <a:pt x="95" y="925"/>
                      </a:lnTo>
                      <a:cubicBezTo>
                        <a:pt x="0" y="980"/>
                        <a:pt x="16" y="1083"/>
                        <a:pt x="126" y="1146"/>
                      </a:cubicBezTo>
                      <a:lnTo>
                        <a:pt x="1315" y="1839"/>
                      </a:lnTo>
                      <a:cubicBezTo>
                        <a:pt x="1380" y="1873"/>
                        <a:pt x="1455" y="1891"/>
                        <a:pt x="1528" y="1891"/>
                      </a:cubicBezTo>
                      <a:cubicBezTo>
                        <a:pt x="1589" y="1891"/>
                        <a:pt x="1648" y="1879"/>
                        <a:pt x="1701" y="1855"/>
                      </a:cubicBezTo>
                      <a:lnTo>
                        <a:pt x="3237" y="965"/>
                      </a:lnTo>
                      <a:cubicBezTo>
                        <a:pt x="3332" y="910"/>
                        <a:pt x="3324" y="807"/>
                        <a:pt x="3206" y="744"/>
                      </a:cubicBezTo>
                      <a:lnTo>
                        <a:pt x="2016" y="59"/>
                      </a:lnTo>
                      <a:cubicBezTo>
                        <a:pt x="1952" y="20"/>
                        <a:pt x="1881" y="0"/>
                        <a:pt x="1809"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512375" y="2025975"/>
                  <a:ext cx="83325" cy="47225"/>
                </a:xfrm>
                <a:custGeom>
                  <a:avLst/>
                  <a:gdLst/>
                  <a:ahLst/>
                  <a:cxnLst/>
                  <a:rect l="l" t="t" r="r" b="b"/>
                  <a:pathLst>
                    <a:path w="3333" h="1889" extrusionOk="0">
                      <a:moveTo>
                        <a:pt x="1799" y="1"/>
                      </a:moveTo>
                      <a:cubicBezTo>
                        <a:pt x="1740" y="1"/>
                        <a:pt x="1680" y="13"/>
                        <a:pt x="1623" y="38"/>
                      </a:cubicBezTo>
                      <a:lnTo>
                        <a:pt x="95" y="920"/>
                      </a:lnTo>
                      <a:cubicBezTo>
                        <a:pt x="1" y="983"/>
                        <a:pt x="9" y="1077"/>
                        <a:pt x="127" y="1148"/>
                      </a:cubicBezTo>
                      <a:lnTo>
                        <a:pt x="1316" y="1833"/>
                      </a:lnTo>
                      <a:cubicBezTo>
                        <a:pt x="1379" y="1871"/>
                        <a:pt x="1448" y="1889"/>
                        <a:pt x="1518" y="1889"/>
                      </a:cubicBezTo>
                      <a:cubicBezTo>
                        <a:pt x="1580" y="1889"/>
                        <a:pt x="1643" y="1875"/>
                        <a:pt x="1702" y="1849"/>
                      </a:cubicBezTo>
                      <a:lnTo>
                        <a:pt x="3230" y="967"/>
                      </a:lnTo>
                      <a:cubicBezTo>
                        <a:pt x="3332" y="904"/>
                        <a:pt x="3316" y="810"/>
                        <a:pt x="3206" y="747"/>
                      </a:cubicBezTo>
                      <a:lnTo>
                        <a:pt x="2009" y="54"/>
                      </a:lnTo>
                      <a:cubicBezTo>
                        <a:pt x="1944" y="19"/>
                        <a:pt x="1872" y="1"/>
                        <a:pt x="1799"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1571450" y="1991750"/>
                  <a:ext cx="83300" cy="47325"/>
                </a:xfrm>
                <a:custGeom>
                  <a:avLst/>
                  <a:gdLst/>
                  <a:ahLst/>
                  <a:cxnLst/>
                  <a:rect l="l" t="t" r="r" b="b"/>
                  <a:pathLst>
                    <a:path w="3332" h="1893" extrusionOk="0">
                      <a:moveTo>
                        <a:pt x="1802" y="0"/>
                      </a:moveTo>
                      <a:cubicBezTo>
                        <a:pt x="1744" y="0"/>
                        <a:pt x="1686" y="12"/>
                        <a:pt x="1631" y="37"/>
                      </a:cubicBezTo>
                      <a:lnTo>
                        <a:pt x="103" y="926"/>
                      </a:lnTo>
                      <a:cubicBezTo>
                        <a:pt x="0" y="982"/>
                        <a:pt x="16" y="1084"/>
                        <a:pt x="127" y="1147"/>
                      </a:cubicBezTo>
                      <a:lnTo>
                        <a:pt x="1316" y="1840"/>
                      </a:lnTo>
                      <a:cubicBezTo>
                        <a:pt x="1381" y="1875"/>
                        <a:pt x="1453" y="1893"/>
                        <a:pt x="1525" y="1893"/>
                      </a:cubicBezTo>
                      <a:cubicBezTo>
                        <a:pt x="1585" y="1893"/>
                        <a:pt x="1645" y="1881"/>
                        <a:pt x="1702" y="1856"/>
                      </a:cubicBezTo>
                      <a:lnTo>
                        <a:pt x="3237" y="966"/>
                      </a:lnTo>
                      <a:cubicBezTo>
                        <a:pt x="3332" y="911"/>
                        <a:pt x="3324" y="808"/>
                        <a:pt x="3206" y="745"/>
                      </a:cubicBezTo>
                      <a:lnTo>
                        <a:pt x="2017" y="60"/>
                      </a:lnTo>
                      <a:cubicBezTo>
                        <a:pt x="1950" y="20"/>
                        <a:pt x="1876" y="0"/>
                        <a:pt x="1802"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1630525" y="1957675"/>
                  <a:ext cx="83500" cy="47150"/>
                </a:xfrm>
                <a:custGeom>
                  <a:avLst/>
                  <a:gdLst/>
                  <a:ahLst/>
                  <a:cxnLst/>
                  <a:rect l="l" t="t" r="r" b="b"/>
                  <a:pathLst>
                    <a:path w="3340" h="1886" extrusionOk="0">
                      <a:moveTo>
                        <a:pt x="1807" y="0"/>
                      </a:moveTo>
                      <a:cubicBezTo>
                        <a:pt x="1747" y="0"/>
                        <a:pt x="1687" y="12"/>
                        <a:pt x="1630" y="37"/>
                      </a:cubicBezTo>
                      <a:lnTo>
                        <a:pt x="103" y="927"/>
                      </a:lnTo>
                      <a:cubicBezTo>
                        <a:pt x="0" y="982"/>
                        <a:pt x="16" y="1077"/>
                        <a:pt x="126" y="1147"/>
                      </a:cubicBezTo>
                      <a:lnTo>
                        <a:pt x="1323" y="1833"/>
                      </a:lnTo>
                      <a:cubicBezTo>
                        <a:pt x="1388" y="1867"/>
                        <a:pt x="1460" y="1885"/>
                        <a:pt x="1533" y="1885"/>
                      </a:cubicBezTo>
                      <a:cubicBezTo>
                        <a:pt x="1593" y="1885"/>
                        <a:pt x="1652" y="1873"/>
                        <a:pt x="1709" y="1848"/>
                      </a:cubicBezTo>
                      <a:lnTo>
                        <a:pt x="3237" y="966"/>
                      </a:lnTo>
                      <a:cubicBezTo>
                        <a:pt x="3339" y="903"/>
                        <a:pt x="3324" y="809"/>
                        <a:pt x="3213" y="746"/>
                      </a:cubicBezTo>
                      <a:lnTo>
                        <a:pt x="2016" y="53"/>
                      </a:lnTo>
                      <a:cubicBezTo>
                        <a:pt x="1951" y="18"/>
                        <a:pt x="1879" y="0"/>
                        <a:pt x="1807"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89775" y="1923450"/>
                  <a:ext cx="83325" cy="47300"/>
                </a:xfrm>
                <a:custGeom>
                  <a:avLst/>
                  <a:gdLst/>
                  <a:ahLst/>
                  <a:cxnLst/>
                  <a:rect l="l" t="t" r="r" b="b"/>
                  <a:pathLst>
                    <a:path w="3333" h="1892" extrusionOk="0">
                      <a:moveTo>
                        <a:pt x="1806" y="1"/>
                      </a:moveTo>
                      <a:cubicBezTo>
                        <a:pt x="1745" y="1"/>
                        <a:pt x="1685" y="15"/>
                        <a:pt x="1631" y="44"/>
                      </a:cubicBezTo>
                      <a:lnTo>
                        <a:pt x="95" y="926"/>
                      </a:lnTo>
                      <a:cubicBezTo>
                        <a:pt x="1" y="981"/>
                        <a:pt x="9" y="1083"/>
                        <a:pt x="127" y="1146"/>
                      </a:cubicBezTo>
                      <a:lnTo>
                        <a:pt x="1316" y="1839"/>
                      </a:lnTo>
                      <a:cubicBezTo>
                        <a:pt x="1381" y="1874"/>
                        <a:pt x="1453" y="1892"/>
                        <a:pt x="1526" y="1892"/>
                      </a:cubicBezTo>
                      <a:cubicBezTo>
                        <a:pt x="1585" y="1892"/>
                        <a:pt x="1645" y="1880"/>
                        <a:pt x="1702" y="1855"/>
                      </a:cubicBezTo>
                      <a:lnTo>
                        <a:pt x="3230" y="965"/>
                      </a:lnTo>
                      <a:cubicBezTo>
                        <a:pt x="3332" y="910"/>
                        <a:pt x="3316" y="807"/>
                        <a:pt x="3206" y="744"/>
                      </a:cubicBezTo>
                      <a:lnTo>
                        <a:pt x="2017" y="59"/>
                      </a:lnTo>
                      <a:cubicBezTo>
                        <a:pt x="1953" y="21"/>
                        <a:pt x="1879" y="1"/>
                        <a:pt x="1806"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48850" y="1889350"/>
                  <a:ext cx="83500" cy="47225"/>
                </a:xfrm>
                <a:custGeom>
                  <a:avLst/>
                  <a:gdLst/>
                  <a:ahLst/>
                  <a:cxnLst/>
                  <a:rect l="l" t="t" r="r" b="b"/>
                  <a:pathLst>
                    <a:path w="3340" h="1889" extrusionOk="0">
                      <a:moveTo>
                        <a:pt x="1807" y="0"/>
                      </a:moveTo>
                      <a:cubicBezTo>
                        <a:pt x="1747" y="0"/>
                        <a:pt x="1687" y="12"/>
                        <a:pt x="1631" y="37"/>
                      </a:cubicBezTo>
                      <a:lnTo>
                        <a:pt x="103" y="927"/>
                      </a:lnTo>
                      <a:cubicBezTo>
                        <a:pt x="0" y="982"/>
                        <a:pt x="16" y="1077"/>
                        <a:pt x="126" y="1148"/>
                      </a:cubicBezTo>
                      <a:lnTo>
                        <a:pt x="1323" y="1833"/>
                      </a:lnTo>
                      <a:cubicBezTo>
                        <a:pt x="1386" y="1870"/>
                        <a:pt x="1456" y="1888"/>
                        <a:pt x="1526" y="1888"/>
                      </a:cubicBezTo>
                      <a:cubicBezTo>
                        <a:pt x="1588" y="1888"/>
                        <a:pt x="1650" y="1874"/>
                        <a:pt x="1709" y="1849"/>
                      </a:cubicBezTo>
                      <a:lnTo>
                        <a:pt x="3237" y="967"/>
                      </a:lnTo>
                      <a:cubicBezTo>
                        <a:pt x="3340" y="911"/>
                        <a:pt x="3324" y="809"/>
                        <a:pt x="3206" y="746"/>
                      </a:cubicBezTo>
                      <a:lnTo>
                        <a:pt x="2017" y="53"/>
                      </a:lnTo>
                      <a:cubicBezTo>
                        <a:pt x="1952" y="18"/>
                        <a:pt x="1879" y="0"/>
                        <a:pt x="1807"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808100" y="1855225"/>
                  <a:ext cx="83325" cy="47200"/>
                </a:xfrm>
                <a:custGeom>
                  <a:avLst/>
                  <a:gdLst/>
                  <a:ahLst/>
                  <a:cxnLst/>
                  <a:rect l="l" t="t" r="r" b="b"/>
                  <a:pathLst>
                    <a:path w="3333" h="1888" extrusionOk="0">
                      <a:moveTo>
                        <a:pt x="1809" y="0"/>
                      </a:moveTo>
                      <a:cubicBezTo>
                        <a:pt x="1747" y="0"/>
                        <a:pt x="1687" y="14"/>
                        <a:pt x="1631" y="40"/>
                      </a:cubicBezTo>
                      <a:lnTo>
                        <a:pt x="95" y="922"/>
                      </a:lnTo>
                      <a:cubicBezTo>
                        <a:pt x="1" y="985"/>
                        <a:pt x="9" y="1079"/>
                        <a:pt x="127" y="1150"/>
                      </a:cubicBezTo>
                      <a:lnTo>
                        <a:pt x="1316" y="1835"/>
                      </a:lnTo>
                      <a:cubicBezTo>
                        <a:pt x="1381" y="1870"/>
                        <a:pt x="1453" y="1888"/>
                        <a:pt x="1526" y="1888"/>
                      </a:cubicBezTo>
                      <a:cubicBezTo>
                        <a:pt x="1585" y="1888"/>
                        <a:pt x="1645" y="1876"/>
                        <a:pt x="1702" y="1851"/>
                      </a:cubicBezTo>
                      <a:lnTo>
                        <a:pt x="3230" y="969"/>
                      </a:lnTo>
                      <a:cubicBezTo>
                        <a:pt x="3332" y="906"/>
                        <a:pt x="3317" y="812"/>
                        <a:pt x="3206" y="741"/>
                      </a:cubicBezTo>
                      <a:lnTo>
                        <a:pt x="2017" y="55"/>
                      </a:lnTo>
                      <a:cubicBezTo>
                        <a:pt x="1950" y="18"/>
                        <a:pt x="1879" y="0"/>
                        <a:pt x="1809"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121750" y="2184050"/>
                  <a:ext cx="89800" cy="51050"/>
                </a:xfrm>
                <a:custGeom>
                  <a:avLst/>
                  <a:gdLst/>
                  <a:ahLst/>
                  <a:cxnLst/>
                  <a:rect l="l" t="t" r="r" b="b"/>
                  <a:pathLst>
                    <a:path w="3592" h="2042" extrusionOk="0">
                      <a:moveTo>
                        <a:pt x="2048" y="0"/>
                      </a:moveTo>
                      <a:cubicBezTo>
                        <a:pt x="1998" y="0"/>
                        <a:pt x="1947" y="10"/>
                        <a:pt x="1899" y="31"/>
                      </a:cubicBezTo>
                      <a:lnTo>
                        <a:pt x="79" y="1086"/>
                      </a:lnTo>
                      <a:cubicBezTo>
                        <a:pt x="1" y="1134"/>
                        <a:pt x="9" y="1212"/>
                        <a:pt x="103" y="1268"/>
                      </a:cubicBezTo>
                      <a:lnTo>
                        <a:pt x="1363" y="1992"/>
                      </a:lnTo>
                      <a:cubicBezTo>
                        <a:pt x="1418" y="2026"/>
                        <a:pt x="1477" y="2042"/>
                        <a:pt x="1536" y="2042"/>
                      </a:cubicBezTo>
                      <a:cubicBezTo>
                        <a:pt x="1588" y="2042"/>
                        <a:pt x="1639" y="2030"/>
                        <a:pt x="1686" y="2008"/>
                      </a:cubicBezTo>
                      <a:lnTo>
                        <a:pt x="3505" y="960"/>
                      </a:lnTo>
                      <a:cubicBezTo>
                        <a:pt x="3592" y="913"/>
                        <a:pt x="3576" y="827"/>
                        <a:pt x="3482" y="771"/>
                      </a:cubicBezTo>
                      <a:lnTo>
                        <a:pt x="2229" y="47"/>
                      </a:lnTo>
                      <a:cubicBezTo>
                        <a:pt x="2172" y="16"/>
                        <a:pt x="2110" y="0"/>
                        <a:pt x="2048"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188100" y="2145775"/>
                  <a:ext cx="89800" cy="51075"/>
                </a:xfrm>
                <a:custGeom>
                  <a:avLst/>
                  <a:gdLst/>
                  <a:ahLst/>
                  <a:cxnLst/>
                  <a:rect l="l" t="t" r="r" b="b"/>
                  <a:pathLst>
                    <a:path w="3592" h="2043" extrusionOk="0">
                      <a:moveTo>
                        <a:pt x="2056" y="1"/>
                      </a:moveTo>
                      <a:cubicBezTo>
                        <a:pt x="2005" y="1"/>
                        <a:pt x="1954" y="12"/>
                        <a:pt x="1907" y="34"/>
                      </a:cubicBezTo>
                      <a:lnTo>
                        <a:pt x="87" y="1082"/>
                      </a:lnTo>
                      <a:cubicBezTo>
                        <a:pt x="1" y="1129"/>
                        <a:pt x="9" y="1216"/>
                        <a:pt x="111" y="1271"/>
                      </a:cubicBezTo>
                      <a:lnTo>
                        <a:pt x="1363" y="1995"/>
                      </a:lnTo>
                      <a:cubicBezTo>
                        <a:pt x="1420" y="2026"/>
                        <a:pt x="1482" y="2042"/>
                        <a:pt x="1545" y="2042"/>
                      </a:cubicBezTo>
                      <a:cubicBezTo>
                        <a:pt x="1595" y="2042"/>
                        <a:pt x="1645" y="2032"/>
                        <a:pt x="1694" y="2011"/>
                      </a:cubicBezTo>
                      <a:lnTo>
                        <a:pt x="3513" y="964"/>
                      </a:lnTo>
                      <a:cubicBezTo>
                        <a:pt x="3592" y="908"/>
                        <a:pt x="3584" y="822"/>
                        <a:pt x="3490" y="775"/>
                      </a:cubicBezTo>
                      <a:lnTo>
                        <a:pt x="2230" y="50"/>
                      </a:lnTo>
                      <a:cubicBezTo>
                        <a:pt x="2175" y="16"/>
                        <a:pt x="2115" y="1"/>
                        <a:pt x="2056"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1254650" y="2107450"/>
                  <a:ext cx="89800" cy="50800"/>
                </a:xfrm>
                <a:custGeom>
                  <a:avLst/>
                  <a:gdLst/>
                  <a:ahLst/>
                  <a:cxnLst/>
                  <a:rect l="l" t="t" r="r" b="b"/>
                  <a:pathLst>
                    <a:path w="3592" h="2032" extrusionOk="0">
                      <a:moveTo>
                        <a:pt x="2048" y="0"/>
                      </a:moveTo>
                      <a:cubicBezTo>
                        <a:pt x="1998" y="0"/>
                        <a:pt x="1947" y="11"/>
                        <a:pt x="1899" y="31"/>
                      </a:cubicBezTo>
                      <a:lnTo>
                        <a:pt x="79" y="1079"/>
                      </a:lnTo>
                      <a:cubicBezTo>
                        <a:pt x="1" y="1126"/>
                        <a:pt x="9" y="1205"/>
                        <a:pt x="103" y="1260"/>
                      </a:cubicBezTo>
                      <a:lnTo>
                        <a:pt x="1363" y="1985"/>
                      </a:lnTo>
                      <a:cubicBezTo>
                        <a:pt x="1420" y="2015"/>
                        <a:pt x="1482" y="2031"/>
                        <a:pt x="1544" y="2031"/>
                      </a:cubicBezTo>
                      <a:cubicBezTo>
                        <a:pt x="1592" y="2031"/>
                        <a:pt x="1641" y="2021"/>
                        <a:pt x="1686" y="2000"/>
                      </a:cubicBezTo>
                      <a:lnTo>
                        <a:pt x="3505" y="953"/>
                      </a:lnTo>
                      <a:cubicBezTo>
                        <a:pt x="3592" y="906"/>
                        <a:pt x="3576" y="819"/>
                        <a:pt x="3482" y="772"/>
                      </a:cubicBezTo>
                      <a:lnTo>
                        <a:pt x="2229" y="47"/>
                      </a:lnTo>
                      <a:cubicBezTo>
                        <a:pt x="2172" y="16"/>
                        <a:pt x="2110" y="0"/>
                        <a:pt x="2048"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321000" y="2068975"/>
                  <a:ext cx="89825" cy="51075"/>
                </a:xfrm>
                <a:custGeom>
                  <a:avLst/>
                  <a:gdLst/>
                  <a:ahLst/>
                  <a:cxnLst/>
                  <a:rect l="l" t="t" r="r" b="b"/>
                  <a:pathLst>
                    <a:path w="3593" h="2043" extrusionOk="0">
                      <a:moveTo>
                        <a:pt x="2062" y="0"/>
                      </a:moveTo>
                      <a:cubicBezTo>
                        <a:pt x="2009" y="0"/>
                        <a:pt x="1956" y="12"/>
                        <a:pt x="1907" y="35"/>
                      </a:cubicBezTo>
                      <a:lnTo>
                        <a:pt x="87" y="1082"/>
                      </a:lnTo>
                      <a:cubicBezTo>
                        <a:pt x="1" y="1129"/>
                        <a:pt x="9" y="1216"/>
                        <a:pt x="111" y="1271"/>
                      </a:cubicBezTo>
                      <a:lnTo>
                        <a:pt x="1363" y="1996"/>
                      </a:lnTo>
                      <a:cubicBezTo>
                        <a:pt x="1420" y="2026"/>
                        <a:pt x="1482" y="2043"/>
                        <a:pt x="1545" y="2043"/>
                      </a:cubicBezTo>
                      <a:cubicBezTo>
                        <a:pt x="1595" y="2043"/>
                        <a:pt x="1645" y="2032"/>
                        <a:pt x="1694" y="2012"/>
                      </a:cubicBezTo>
                      <a:lnTo>
                        <a:pt x="3513" y="956"/>
                      </a:lnTo>
                      <a:cubicBezTo>
                        <a:pt x="3592" y="909"/>
                        <a:pt x="3584" y="830"/>
                        <a:pt x="3490" y="767"/>
                      </a:cubicBezTo>
                      <a:lnTo>
                        <a:pt x="2230" y="43"/>
                      </a:lnTo>
                      <a:cubicBezTo>
                        <a:pt x="2176" y="14"/>
                        <a:pt x="2119" y="0"/>
                        <a:pt x="2062"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387550" y="2030575"/>
                  <a:ext cx="89800" cy="51075"/>
                </a:xfrm>
                <a:custGeom>
                  <a:avLst/>
                  <a:gdLst/>
                  <a:ahLst/>
                  <a:cxnLst/>
                  <a:rect l="l" t="t" r="r" b="b"/>
                  <a:pathLst>
                    <a:path w="3592" h="2043" extrusionOk="0">
                      <a:moveTo>
                        <a:pt x="2061" y="0"/>
                      </a:moveTo>
                      <a:cubicBezTo>
                        <a:pt x="2007" y="0"/>
                        <a:pt x="1952" y="12"/>
                        <a:pt x="1899" y="35"/>
                      </a:cubicBezTo>
                      <a:lnTo>
                        <a:pt x="79" y="1082"/>
                      </a:lnTo>
                      <a:cubicBezTo>
                        <a:pt x="1" y="1130"/>
                        <a:pt x="9" y="1216"/>
                        <a:pt x="103" y="1271"/>
                      </a:cubicBezTo>
                      <a:lnTo>
                        <a:pt x="1363" y="1996"/>
                      </a:lnTo>
                      <a:cubicBezTo>
                        <a:pt x="1420" y="2027"/>
                        <a:pt x="1482" y="2043"/>
                        <a:pt x="1544" y="2043"/>
                      </a:cubicBezTo>
                      <a:cubicBezTo>
                        <a:pt x="1592" y="2043"/>
                        <a:pt x="1641" y="2033"/>
                        <a:pt x="1686" y="2012"/>
                      </a:cubicBezTo>
                      <a:lnTo>
                        <a:pt x="3505" y="956"/>
                      </a:lnTo>
                      <a:cubicBezTo>
                        <a:pt x="3592" y="909"/>
                        <a:pt x="3576" y="830"/>
                        <a:pt x="3482" y="775"/>
                      </a:cubicBezTo>
                      <a:lnTo>
                        <a:pt x="2229" y="43"/>
                      </a:lnTo>
                      <a:cubicBezTo>
                        <a:pt x="2176" y="14"/>
                        <a:pt x="2119" y="0"/>
                        <a:pt x="2061"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453900" y="1992200"/>
                  <a:ext cx="89825" cy="51075"/>
                </a:xfrm>
                <a:custGeom>
                  <a:avLst/>
                  <a:gdLst/>
                  <a:ahLst/>
                  <a:cxnLst/>
                  <a:rect l="l" t="t" r="r" b="b"/>
                  <a:pathLst>
                    <a:path w="3593" h="2043" extrusionOk="0">
                      <a:moveTo>
                        <a:pt x="2056" y="1"/>
                      </a:moveTo>
                      <a:cubicBezTo>
                        <a:pt x="2005" y="1"/>
                        <a:pt x="1954" y="12"/>
                        <a:pt x="1907" y="34"/>
                      </a:cubicBezTo>
                      <a:lnTo>
                        <a:pt x="87" y="1082"/>
                      </a:lnTo>
                      <a:cubicBezTo>
                        <a:pt x="1" y="1129"/>
                        <a:pt x="9" y="1216"/>
                        <a:pt x="111" y="1271"/>
                      </a:cubicBezTo>
                      <a:lnTo>
                        <a:pt x="1363" y="1995"/>
                      </a:lnTo>
                      <a:cubicBezTo>
                        <a:pt x="1420" y="2026"/>
                        <a:pt x="1482" y="2042"/>
                        <a:pt x="1545" y="2042"/>
                      </a:cubicBezTo>
                      <a:cubicBezTo>
                        <a:pt x="1595" y="2042"/>
                        <a:pt x="1645" y="2032"/>
                        <a:pt x="1694" y="2011"/>
                      </a:cubicBezTo>
                      <a:lnTo>
                        <a:pt x="3513" y="964"/>
                      </a:lnTo>
                      <a:cubicBezTo>
                        <a:pt x="3592" y="908"/>
                        <a:pt x="3584" y="830"/>
                        <a:pt x="3490" y="775"/>
                      </a:cubicBezTo>
                      <a:lnTo>
                        <a:pt x="2230" y="50"/>
                      </a:lnTo>
                      <a:cubicBezTo>
                        <a:pt x="2175" y="16"/>
                        <a:pt x="2115" y="1"/>
                        <a:pt x="2056"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520450" y="1953800"/>
                  <a:ext cx="89800" cy="51075"/>
                </a:xfrm>
                <a:custGeom>
                  <a:avLst/>
                  <a:gdLst/>
                  <a:ahLst/>
                  <a:cxnLst/>
                  <a:rect l="l" t="t" r="r" b="b"/>
                  <a:pathLst>
                    <a:path w="3592" h="2043" extrusionOk="0">
                      <a:moveTo>
                        <a:pt x="2055" y="1"/>
                      </a:moveTo>
                      <a:cubicBezTo>
                        <a:pt x="2003" y="1"/>
                        <a:pt x="1950" y="13"/>
                        <a:pt x="1899" y="35"/>
                      </a:cubicBezTo>
                      <a:lnTo>
                        <a:pt x="79" y="1082"/>
                      </a:lnTo>
                      <a:cubicBezTo>
                        <a:pt x="1" y="1129"/>
                        <a:pt x="9" y="1216"/>
                        <a:pt x="103" y="1271"/>
                      </a:cubicBezTo>
                      <a:lnTo>
                        <a:pt x="1363" y="1996"/>
                      </a:lnTo>
                      <a:cubicBezTo>
                        <a:pt x="1420" y="2026"/>
                        <a:pt x="1482" y="2042"/>
                        <a:pt x="1544" y="2042"/>
                      </a:cubicBezTo>
                      <a:cubicBezTo>
                        <a:pt x="1592" y="2042"/>
                        <a:pt x="1641" y="2032"/>
                        <a:pt x="1686" y="2011"/>
                      </a:cubicBezTo>
                      <a:lnTo>
                        <a:pt x="3505" y="964"/>
                      </a:lnTo>
                      <a:cubicBezTo>
                        <a:pt x="3592" y="917"/>
                        <a:pt x="3576" y="830"/>
                        <a:pt x="3482" y="775"/>
                      </a:cubicBezTo>
                      <a:lnTo>
                        <a:pt x="2230" y="50"/>
                      </a:lnTo>
                      <a:cubicBezTo>
                        <a:pt x="2175" y="17"/>
                        <a:pt x="2115" y="1"/>
                        <a:pt x="2055"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586800" y="1915475"/>
                  <a:ext cx="89825" cy="51100"/>
                </a:xfrm>
                <a:custGeom>
                  <a:avLst/>
                  <a:gdLst/>
                  <a:ahLst/>
                  <a:cxnLst/>
                  <a:rect l="l" t="t" r="r" b="b"/>
                  <a:pathLst>
                    <a:path w="3593" h="2044" extrusionOk="0">
                      <a:moveTo>
                        <a:pt x="2049" y="1"/>
                      </a:moveTo>
                      <a:cubicBezTo>
                        <a:pt x="2000" y="1"/>
                        <a:pt x="1952" y="11"/>
                        <a:pt x="1907" y="32"/>
                      </a:cubicBezTo>
                      <a:lnTo>
                        <a:pt x="87" y="1087"/>
                      </a:lnTo>
                      <a:cubicBezTo>
                        <a:pt x="1" y="1134"/>
                        <a:pt x="9" y="1213"/>
                        <a:pt x="111" y="1268"/>
                      </a:cubicBezTo>
                      <a:lnTo>
                        <a:pt x="1363" y="2001"/>
                      </a:lnTo>
                      <a:cubicBezTo>
                        <a:pt x="1416" y="2029"/>
                        <a:pt x="1474" y="2043"/>
                        <a:pt x="1532" y="2043"/>
                      </a:cubicBezTo>
                      <a:cubicBezTo>
                        <a:pt x="1586" y="2043"/>
                        <a:pt x="1641" y="2031"/>
                        <a:pt x="1694" y="2009"/>
                      </a:cubicBezTo>
                      <a:lnTo>
                        <a:pt x="3513" y="961"/>
                      </a:lnTo>
                      <a:cubicBezTo>
                        <a:pt x="3592" y="914"/>
                        <a:pt x="3584" y="827"/>
                        <a:pt x="3490" y="772"/>
                      </a:cubicBezTo>
                      <a:lnTo>
                        <a:pt x="2230" y="48"/>
                      </a:lnTo>
                      <a:cubicBezTo>
                        <a:pt x="2173" y="17"/>
                        <a:pt x="2111" y="1"/>
                        <a:pt x="2049"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653350" y="1877100"/>
                  <a:ext cx="89800" cy="51075"/>
                </a:xfrm>
                <a:custGeom>
                  <a:avLst/>
                  <a:gdLst/>
                  <a:ahLst/>
                  <a:cxnLst/>
                  <a:rect l="l" t="t" r="r" b="b"/>
                  <a:pathLst>
                    <a:path w="3592" h="2043" extrusionOk="0">
                      <a:moveTo>
                        <a:pt x="2048" y="0"/>
                      </a:moveTo>
                      <a:cubicBezTo>
                        <a:pt x="1998" y="0"/>
                        <a:pt x="1948" y="10"/>
                        <a:pt x="1899" y="31"/>
                      </a:cubicBezTo>
                      <a:lnTo>
                        <a:pt x="79" y="1086"/>
                      </a:lnTo>
                      <a:cubicBezTo>
                        <a:pt x="1" y="1134"/>
                        <a:pt x="9" y="1220"/>
                        <a:pt x="103" y="1275"/>
                      </a:cubicBezTo>
                      <a:lnTo>
                        <a:pt x="1363" y="2000"/>
                      </a:lnTo>
                      <a:cubicBezTo>
                        <a:pt x="1412" y="2029"/>
                        <a:pt x="1470" y="2042"/>
                        <a:pt x="1528" y="2042"/>
                      </a:cubicBezTo>
                      <a:cubicBezTo>
                        <a:pt x="1582" y="2042"/>
                        <a:pt x="1637" y="2031"/>
                        <a:pt x="1686" y="2008"/>
                      </a:cubicBezTo>
                      <a:lnTo>
                        <a:pt x="3505" y="960"/>
                      </a:lnTo>
                      <a:cubicBezTo>
                        <a:pt x="3592" y="913"/>
                        <a:pt x="3576" y="826"/>
                        <a:pt x="3482" y="771"/>
                      </a:cubicBezTo>
                      <a:lnTo>
                        <a:pt x="2230" y="47"/>
                      </a:lnTo>
                      <a:cubicBezTo>
                        <a:pt x="2172" y="16"/>
                        <a:pt x="2110" y="0"/>
                        <a:pt x="2048"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19700" y="1838725"/>
                  <a:ext cx="89825" cy="51125"/>
                </a:xfrm>
                <a:custGeom>
                  <a:avLst/>
                  <a:gdLst/>
                  <a:ahLst/>
                  <a:cxnLst/>
                  <a:rect l="l" t="t" r="r" b="b"/>
                  <a:pathLst>
                    <a:path w="3593" h="2045" extrusionOk="0">
                      <a:moveTo>
                        <a:pt x="2056" y="1"/>
                      </a:moveTo>
                      <a:cubicBezTo>
                        <a:pt x="2005" y="1"/>
                        <a:pt x="1954" y="13"/>
                        <a:pt x="1907" y="38"/>
                      </a:cubicBezTo>
                      <a:lnTo>
                        <a:pt x="87" y="1086"/>
                      </a:lnTo>
                      <a:cubicBezTo>
                        <a:pt x="1" y="1133"/>
                        <a:pt x="9" y="1220"/>
                        <a:pt x="111" y="1275"/>
                      </a:cubicBezTo>
                      <a:lnTo>
                        <a:pt x="1363" y="1999"/>
                      </a:lnTo>
                      <a:cubicBezTo>
                        <a:pt x="1418" y="2029"/>
                        <a:pt x="1477" y="2045"/>
                        <a:pt x="1538" y="2045"/>
                      </a:cubicBezTo>
                      <a:cubicBezTo>
                        <a:pt x="1590" y="2045"/>
                        <a:pt x="1643" y="2033"/>
                        <a:pt x="1694" y="2007"/>
                      </a:cubicBezTo>
                      <a:lnTo>
                        <a:pt x="3513" y="960"/>
                      </a:lnTo>
                      <a:cubicBezTo>
                        <a:pt x="3592" y="912"/>
                        <a:pt x="3584" y="826"/>
                        <a:pt x="3490" y="771"/>
                      </a:cubicBezTo>
                      <a:lnTo>
                        <a:pt x="2230" y="46"/>
                      </a:lnTo>
                      <a:cubicBezTo>
                        <a:pt x="2175" y="17"/>
                        <a:pt x="2115" y="1"/>
                        <a:pt x="2056"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86250" y="1800400"/>
                  <a:ext cx="89825" cy="51100"/>
                </a:xfrm>
                <a:custGeom>
                  <a:avLst/>
                  <a:gdLst/>
                  <a:ahLst/>
                  <a:cxnLst/>
                  <a:rect l="l" t="t" r="r" b="b"/>
                  <a:pathLst>
                    <a:path w="3593" h="2044" extrusionOk="0">
                      <a:moveTo>
                        <a:pt x="2057" y="1"/>
                      </a:moveTo>
                      <a:cubicBezTo>
                        <a:pt x="2003" y="1"/>
                        <a:pt x="1948" y="13"/>
                        <a:pt x="1899" y="35"/>
                      </a:cubicBezTo>
                      <a:lnTo>
                        <a:pt x="80" y="1083"/>
                      </a:lnTo>
                      <a:cubicBezTo>
                        <a:pt x="1" y="1130"/>
                        <a:pt x="9" y="1217"/>
                        <a:pt x="103" y="1272"/>
                      </a:cubicBezTo>
                      <a:lnTo>
                        <a:pt x="1363" y="1996"/>
                      </a:lnTo>
                      <a:cubicBezTo>
                        <a:pt x="1416" y="2027"/>
                        <a:pt x="1478" y="2043"/>
                        <a:pt x="1541" y="2043"/>
                      </a:cubicBezTo>
                      <a:cubicBezTo>
                        <a:pt x="1591" y="2043"/>
                        <a:pt x="1641" y="2033"/>
                        <a:pt x="1686" y="2012"/>
                      </a:cubicBezTo>
                      <a:lnTo>
                        <a:pt x="3505" y="957"/>
                      </a:lnTo>
                      <a:cubicBezTo>
                        <a:pt x="3592" y="910"/>
                        <a:pt x="3576" y="831"/>
                        <a:pt x="3482" y="776"/>
                      </a:cubicBezTo>
                      <a:lnTo>
                        <a:pt x="2222" y="43"/>
                      </a:lnTo>
                      <a:cubicBezTo>
                        <a:pt x="2173" y="15"/>
                        <a:pt x="2115" y="1"/>
                        <a:pt x="2057"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2016425" y="1853250"/>
                  <a:ext cx="98650" cy="56150"/>
                </a:xfrm>
                <a:custGeom>
                  <a:avLst/>
                  <a:gdLst/>
                  <a:ahLst/>
                  <a:cxnLst/>
                  <a:rect l="l" t="t" r="r" b="b"/>
                  <a:pathLst>
                    <a:path w="3946" h="2246" extrusionOk="0">
                      <a:moveTo>
                        <a:pt x="2401" y="0"/>
                      </a:moveTo>
                      <a:cubicBezTo>
                        <a:pt x="2352" y="0"/>
                        <a:pt x="2304" y="10"/>
                        <a:pt x="2261" y="32"/>
                      </a:cubicBezTo>
                      <a:lnTo>
                        <a:pt x="79" y="1292"/>
                      </a:lnTo>
                      <a:cubicBezTo>
                        <a:pt x="0" y="1332"/>
                        <a:pt x="8" y="1410"/>
                        <a:pt x="103" y="1465"/>
                      </a:cubicBezTo>
                      <a:lnTo>
                        <a:pt x="1379" y="2206"/>
                      </a:lnTo>
                      <a:cubicBezTo>
                        <a:pt x="1430" y="2231"/>
                        <a:pt x="1488" y="2245"/>
                        <a:pt x="1545" y="2245"/>
                      </a:cubicBezTo>
                      <a:cubicBezTo>
                        <a:pt x="1594" y="2245"/>
                        <a:pt x="1642" y="2235"/>
                        <a:pt x="1686" y="2214"/>
                      </a:cubicBezTo>
                      <a:lnTo>
                        <a:pt x="3867" y="954"/>
                      </a:lnTo>
                      <a:cubicBezTo>
                        <a:pt x="3946" y="914"/>
                        <a:pt x="3938" y="835"/>
                        <a:pt x="3844" y="780"/>
                      </a:cubicBezTo>
                      <a:lnTo>
                        <a:pt x="2568" y="40"/>
                      </a:lnTo>
                      <a:cubicBezTo>
                        <a:pt x="2517" y="14"/>
                        <a:pt x="2459" y="0"/>
                        <a:pt x="2401"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944550" y="1894800"/>
                  <a:ext cx="98675" cy="56150"/>
                </a:xfrm>
                <a:custGeom>
                  <a:avLst/>
                  <a:gdLst/>
                  <a:ahLst/>
                  <a:cxnLst/>
                  <a:rect l="l" t="t" r="r" b="b"/>
                  <a:pathLst>
                    <a:path w="3947" h="2246" extrusionOk="0">
                      <a:moveTo>
                        <a:pt x="2400" y="1"/>
                      </a:moveTo>
                      <a:cubicBezTo>
                        <a:pt x="2353" y="1"/>
                        <a:pt x="2306" y="11"/>
                        <a:pt x="2261" y="32"/>
                      </a:cubicBezTo>
                      <a:lnTo>
                        <a:pt x="79" y="1292"/>
                      </a:lnTo>
                      <a:cubicBezTo>
                        <a:pt x="1" y="1339"/>
                        <a:pt x="16" y="1418"/>
                        <a:pt x="103" y="1465"/>
                      </a:cubicBezTo>
                      <a:lnTo>
                        <a:pt x="1387" y="2206"/>
                      </a:lnTo>
                      <a:cubicBezTo>
                        <a:pt x="1438" y="2231"/>
                        <a:pt x="1494" y="2245"/>
                        <a:pt x="1549" y="2245"/>
                      </a:cubicBezTo>
                      <a:cubicBezTo>
                        <a:pt x="1596" y="2245"/>
                        <a:pt x="1643" y="2235"/>
                        <a:pt x="1686" y="2213"/>
                      </a:cubicBezTo>
                      <a:lnTo>
                        <a:pt x="3868" y="961"/>
                      </a:lnTo>
                      <a:cubicBezTo>
                        <a:pt x="3946" y="914"/>
                        <a:pt x="3939" y="835"/>
                        <a:pt x="3852" y="780"/>
                      </a:cubicBezTo>
                      <a:lnTo>
                        <a:pt x="2568" y="48"/>
                      </a:lnTo>
                      <a:cubicBezTo>
                        <a:pt x="2515" y="17"/>
                        <a:pt x="2458" y="1"/>
                        <a:pt x="2400"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872900" y="1936125"/>
                  <a:ext cx="98650" cy="56150"/>
                </a:xfrm>
                <a:custGeom>
                  <a:avLst/>
                  <a:gdLst/>
                  <a:ahLst/>
                  <a:cxnLst/>
                  <a:rect l="l" t="t" r="r" b="b"/>
                  <a:pathLst>
                    <a:path w="3946" h="2246" extrusionOk="0">
                      <a:moveTo>
                        <a:pt x="2397" y="1"/>
                      </a:moveTo>
                      <a:cubicBezTo>
                        <a:pt x="2350" y="1"/>
                        <a:pt x="2304" y="11"/>
                        <a:pt x="2260" y="33"/>
                      </a:cubicBezTo>
                      <a:lnTo>
                        <a:pt x="79" y="1293"/>
                      </a:lnTo>
                      <a:cubicBezTo>
                        <a:pt x="0" y="1332"/>
                        <a:pt x="8" y="1411"/>
                        <a:pt x="95" y="1466"/>
                      </a:cubicBezTo>
                      <a:lnTo>
                        <a:pt x="1378" y="2206"/>
                      </a:lnTo>
                      <a:cubicBezTo>
                        <a:pt x="1429" y="2232"/>
                        <a:pt x="1485" y="2246"/>
                        <a:pt x="1542" y="2246"/>
                      </a:cubicBezTo>
                      <a:cubicBezTo>
                        <a:pt x="1590" y="2246"/>
                        <a:pt x="1638" y="2236"/>
                        <a:pt x="1685" y="2214"/>
                      </a:cubicBezTo>
                      <a:lnTo>
                        <a:pt x="3867" y="954"/>
                      </a:lnTo>
                      <a:cubicBezTo>
                        <a:pt x="3946" y="915"/>
                        <a:pt x="3930" y="836"/>
                        <a:pt x="3843" y="781"/>
                      </a:cubicBezTo>
                      <a:lnTo>
                        <a:pt x="2560" y="41"/>
                      </a:lnTo>
                      <a:cubicBezTo>
                        <a:pt x="2508" y="15"/>
                        <a:pt x="2453" y="1"/>
                        <a:pt x="2397"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426350" y="1977575"/>
                  <a:ext cx="473350" cy="272550"/>
                </a:xfrm>
                <a:custGeom>
                  <a:avLst/>
                  <a:gdLst/>
                  <a:ahLst/>
                  <a:cxnLst/>
                  <a:rect l="l" t="t" r="r" b="b"/>
                  <a:pathLst>
                    <a:path w="18934" h="10902" extrusionOk="0">
                      <a:moveTo>
                        <a:pt x="17388" y="1"/>
                      </a:moveTo>
                      <a:cubicBezTo>
                        <a:pt x="17339" y="1"/>
                        <a:pt x="17291" y="11"/>
                        <a:pt x="17248" y="29"/>
                      </a:cubicBezTo>
                      <a:lnTo>
                        <a:pt x="71" y="9944"/>
                      </a:lnTo>
                      <a:cubicBezTo>
                        <a:pt x="0" y="9991"/>
                        <a:pt x="8" y="10070"/>
                        <a:pt x="95" y="10125"/>
                      </a:cubicBezTo>
                      <a:lnTo>
                        <a:pt x="1378" y="10858"/>
                      </a:lnTo>
                      <a:cubicBezTo>
                        <a:pt x="1430" y="10887"/>
                        <a:pt x="1485" y="10901"/>
                        <a:pt x="1542" y="10901"/>
                      </a:cubicBezTo>
                      <a:cubicBezTo>
                        <a:pt x="1590" y="10901"/>
                        <a:pt x="1639" y="10891"/>
                        <a:pt x="1686" y="10873"/>
                      </a:cubicBezTo>
                      <a:lnTo>
                        <a:pt x="18854" y="958"/>
                      </a:lnTo>
                      <a:cubicBezTo>
                        <a:pt x="18933" y="911"/>
                        <a:pt x="18925" y="832"/>
                        <a:pt x="18831" y="785"/>
                      </a:cubicBezTo>
                      <a:lnTo>
                        <a:pt x="17555" y="44"/>
                      </a:lnTo>
                      <a:cubicBezTo>
                        <a:pt x="17504" y="14"/>
                        <a:pt x="17445" y="1"/>
                        <a:pt x="17388"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559825" y="2051600"/>
                  <a:ext cx="416850" cy="239200"/>
                </a:xfrm>
                <a:custGeom>
                  <a:avLst/>
                  <a:gdLst/>
                  <a:ahLst/>
                  <a:cxnLst/>
                  <a:rect l="l" t="t" r="r" b="b"/>
                  <a:pathLst>
                    <a:path w="16674" h="9568" extrusionOk="0">
                      <a:moveTo>
                        <a:pt x="12473" y="1"/>
                      </a:moveTo>
                      <a:cubicBezTo>
                        <a:pt x="12366" y="1"/>
                        <a:pt x="12259" y="28"/>
                        <a:pt x="12161" y="84"/>
                      </a:cubicBezTo>
                      <a:lnTo>
                        <a:pt x="190" y="6991"/>
                      </a:lnTo>
                      <a:cubicBezTo>
                        <a:pt x="17" y="7093"/>
                        <a:pt x="1" y="7243"/>
                        <a:pt x="150" y="7329"/>
                      </a:cubicBezTo>
                      <a:lnTo>
                        <a:pt x="3931" y="9511"/>
                      </a:lnTo>
                      <a:cubicBezTo>
                        <a:pt x="4015" y="9550"/>
                        <a:pt x="4104" y="9568"/>
                        <a:pt x="4192" y="9568"/>
                      </a:cubicBezTo>
                      <a:cubicBezTo>
                        <a:pt x="4302" y="9568"/>
                        <a:pt x="4410" y="9540"/>
                        <a:pt x="4506" y="9487"/>
                      </a:cubicBezTo>
                      <a:lnTo>
                        <a:pt x="16484" y="2573"/>
                      </a:lnTo>
                      <a:cubicBezTo>
                        <a:pt x="16650" y="2478"/>
                        <a:pt x="16673" y="2328"/>
                        <a:pt x="16524" y="2242"/>
                      </a:cubicBezTo>
                      <a:lnTo>
                        <a:pt x="12736" y="60"/>
                      </a:lnTo>
                      <a:cubicBezTo>
                        <a:pt x="12653" y="21"/>
                        <a:pt x="12563" y="1"/>
                        <a:pt x="12473"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778175" y="994700"/>
                  <a:ext cx="1072875" cy="1218050"/>
                </a:xfrm>
                <a:custGeom>
                  <a:avLst/>
                  <a:gdLst/>
                  <a:ahLst/>
                  <a:cxnLst/>
                  <a:rect l="l" t="t" r="r" b="b"/>
                  <a:pathLst>
                    <a:path w="42915" h="48722" extrusionOk="0">
                      <a:moveTo>
                        <a:pt x="37517" y="0"/>
                      </a:moveTo>
                      <a:cubicBezTo>
                        <a:pt x="37402" y="0"/>
                        <a:pt x="37284" y="29"/>
                        <a:pt x="37174" y="92"/>
                      </a:cubicBezTo>
                      <a:lnTo>
                        <a:pt x="379" y="21340"/>
                      </a:lnTo>
                      <a:cubicBezTo>
                        <a:pt x="135" y="21482"/>
                        <a:pt x="1" y="21765"/>
                        <a:pt x="48" y="22057"/>
                      </a:cubicBezTo>
                      <a:lnTo>
                        <a:pt x="4726" y="48156"/>
                      </a:lnTo>
                      <a:cubicBezTo>
                        <a:pt x="4784" y="48502"/>
                        <a:pt x="5078" y="48722"/>
                        <a:pt x="5395" y="48722"/>
                      </a:cubicBezTo>
                      <a:cubicBezTo>
                        <a:pt x="5511" y="48722"/>
                        <a:pt x="5630" y="48692"/>
                        <a:pt x="5742" y="48629"/>
                      </a:cubicBezTo>
                      <a:lnTo>
                        <a:pt x="42537" y="27388"/>
                      </a:lnTo>
                      <a:cubicBezTo>
                        <a:pt x="42781" y="27239"/>
                        <a:pt x="42915" y="26955"/>
                        <a:pt x="42868" y="26672"/>
                      </a:cubicBezTo>
                      <a:lnTo>
                        <a:pt x="38197" y="564"/>
                      </a:lnTo>
                      <a:cubicBezTo>
                        <a:pt x="38134" y="223"/>
                        <a:pt x="37836" y="0"/>
                        <a:pt x="37517"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794925" y="1016250"/>
                  <a:ext cx="1039400" cy="1175125"/>
                </a:xfrm>
                <a:custGeom>
                  <a:avLst/>
                  <a:gdLst/>
                  <a:ahLst/>
                  <a:cxnLst/>
                  <a:rect l="l" t="t" r="r" b="b"/>
                  <a:pathLst>
                    <a:path w="41576" h="47005" extrusionOk="0">
                      <a:moveTo>
                        <a:pt x="36465" y="0"/>
                      </a:moveTo>
                      <a:cubicBezTo>
                        <a:pt x="36422" y="0"/>
                        <a:pt x="36379" y="11"/>
                        <a:pt x="36338" y="33"/>
                      </a:cubicBezTo>
                      <a:lnTo>
                        <a:pt x="158" y="20927"/>
                      </a:lnTo>
                      <a:cubicBezTo>
                        <a:pt x="55" y="20982"/>
                        <a:pt x="0" y="21092"/>
                        <a:pt x="24" y="21210"/>
                      </a:cubicBezTo>
                      <a:lnTo>
                        <a:pt x="4852" y="46790"/>
                      </a:lnTo>
                      <a:cubicBezTo>
                        <a:pt x="4875" y="46919"/>
                        <a:pt x="4989" y="47004"/>
                        <a:pt x="5114" y="47004"/>
                      </a:cubicBezTo>
                      <a:cubicBezTo>
                        <a:pt x="5158" y="47004"/>
                        <a:pt x="5203" y="46994"/>
                        <a:pt x="5245" y="46971"/>
                      </a:cubicBezTo>
                      <a:lnTo>
                        <a:pt x="41426" y="26078"/>
                      </a:lnTo>
                      <a:cubicBezTo>
                        <a:pt x="41520" y="26022"/>
                        <a:pt x="41575" y="25904"/>
                        <a:pt x="41552" y="25794"/>
                      </a:cubicBezTo>
                      <a:lnTo>
                        <a:pt x="36732" y="214"/>
                      </a:lnTo>
                      <a:cubicBezTo>
                        <a:pt x="36703" y="86"/>
                        <a:pt x="36587" y="0"/>
                        <a:pt x="36465" y="0"/>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4353100" y="3737450"/>
                  <a:ext cx="1067775" cy="616325"/>
                </a:xfrm>
                <a:custGeom>
                  <a:avLst/>
                  <a:gdLst/>
                  <a:ahLst/>
                  <a:cxnLst/>
                  <a:rect l="l" t="t" r="r" b="b"/>
                  <a:pathLst>
                    <a:path w="42711" h="24653" extrusionOk="0">
                      <a:moveTo>
                        <a:pt x="26773" y="1"/>
                      </a:moveTo>
                      <a:cubicBezTo>
                        <a:pt x="26284" y="1"/>
                        <a:pt x="25769" y="118"/>
                        <a:pt x="25368" y="348"/>
                      </a:cubicBezTo>
                      <a:lnTo>
                        <a:pt x="1371" y="14209"/>
                      </a:lnTo>
                      <a:lnTo>
                        <a:pt x="1" y="13666"/>
                      </a:lnTo>
                      <a:lnTo>
                        <a:pt x="1" y="15462"/>
                      </a:lnTo>
                      <a:cubicBezTo>
                        <a:pt x="1" y="15698"/>
                        <a:pt x="143" y="15918"/>
                        <a:pt x="434" y="16092"/>
                      </a:cubicBezTo>
                      <a:lnTo>
                        <a:pt x="14831" y="24400"/>
                      </a:lnTo>
                      <a:cubicBezTo>
                        <a:pt x="15125" y="24569"/>
                        <a:pt x="15518" y="24653"/>
                        <a:pt x="15929" y="24653"/>
                      </a:cubicBezTo>
                      <a:cubicBezTo>
                        <a:pt x="16419" y="24653"/>
                        <a:pt x="16936" y="24534"/>
                        <a:pt x="17343" y="24298"/>
                      </a:cubicBezTo>
                      <a:lnTo>
                        <a:pt x="42096" y="10004"/>
                      </a:lnTo>
                      <a:cubicBezTo>
                        <a:pt x="42497" y="9776"/>
                        <a:pt x="42710" y="9468"/>
                        <a:pt x="42710" y="9185"/>
                      </a:cubicBezTo>
                      <a:lnTo>
                        <a:pt x="42710" y="7397"/>
                      </a:lnTo>
                      <a:lnTo>
                        <a:pt x="41214" y="7948"/>
                      </a:lnTo>
                      <a:lnTo>
                        <a:pt x="27873" y="254"/>
                      </a:lnTo>
                      <a:cubicBezTo>
                        <a:pt x="27580" y="84"/>
                        <a:pt x="27186" y="1"/>
                        <a:pt x="267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4353100" y="3692675"/>
                  <a:ext cx="1067775" cy="616425"/>
                </a:xfrm>
                <a:custGeom>
                  <a:avLst/>
                  <a:gdLst/>
                  <a:ahLst/>
                  <a:cxnLst/>
                  <a:rect l="l" t="t" r="r" b="b"/>
                  <a:pathLst>
                    <a:path w="42711" h="24657" extrusionOk="0">
                      <a:moveTo>
                        <a:pt x="26778" y="1"/>
                      </a:moveTo>
                      <a:cubicBezTo>
                        <a:pt x="26288" y="1"/>
                        <a:pt x="25771" y="120"/>
                        <a:pt x="25368" y="352"/>
                      </a:cubicBezTo>
                      <a:lnTo>
                        <a:pt x="615" y="14646"/>
                      </a:lnTo>
                      <a:cubicBezTo>
                        <a:pt x="206" y="14882"/>
                        <a:pt x="1" y="15181"/>
                        <a:pt x="1" y="15465"/>
                      </a:cubicBezTo>
                      <a:cubicBezTo>
                        <a:pt x="1" y="15701"/>
                        <a:pt x="135" y="15922"/>
                        <a:pt x="434" y="16095"/>
                      </a:cubicBezTo>
                      <a:lnTo>
                        <a:pt x="14831" y="24404"/>
                      </a:lnTo>
                      <a:cubicBezTo>
                        <a:pt x="15126" y="24573"/>
                        <a:pt x="15521" y="24657"/>
                        <a:pt x="15934" y="24657"/>
                      </a:cubicBezTo>
                      <a:cubicBezTo>
                        <a:pt x="16423" y="24657"/>
                        <a:pt x="16937" y="24540"/>
                        <a:pt x="17343" y="24309"/>
                      </a:cubicBezTo>
                      <a:lnTo>
                        <a:pt x="42096" y="10015"/>
                      </a:lnTo>
                      <a:cubicBezTo>
                        <a:pt x="42497" y="9779"/>
                        <a:pt x="42710" y="9479"/>
                        <a:pt x="42710" y="9196"/>
                      </a:cubicBezTo>
                      <a:cubicBezTo>
                        <a:pt x="42710" y="8960"/>
                        <a:pt x="42568" y="8731"/>
                        <a:pt x="42277" y="8566"/>
                      </a:cubicBezTo>
                      <a:lnTo>
                        <a:pt x="27873" y="257"/>
                      </a:lnTo>
                      <a:cubicBezTo>
                        <a:pt x="27582" y="85"/>
                        <a:pt x="27189" y="1"/>
                        <a:pt x="26778" y="1"/>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4477350" y="3700700"/>
                  <a:ext cx="932675" cy="534800"/>
                </a:xfrm>
                <a:custGeom>
                  <a:avLst/>
                  <a:gdLst/>
                  <a:ahLst/>
                  <a:cxnLst/>
                  <a:rect l="l" t="t" r="r" b="b"/>
                  <a:pathLst>
                    <a:path w="37307" h="21392" extrusionOk="0">
                      <a:moveTo>
                        <a:pt x="21757" y="1"/>
                      </a:moveTo>
                      <a:cubicBezTo>
                        <a:pt x="21467" y="1"/>
                        <a:pt x="21162" y="71"/>
                        <a:pt x="20926" y="204"/>
                      </a:cubicBezTo>
                      <a:lnTo>
                        <a:pt x="489" y="12009"/>
                      </a:lnTo>
                      <a:cubicBezTo>
                        <a:pt x="48" y="12261"/>
                        <a:pt x="0" y="12640"/>
                        <a:pt x="378" y="12860"/>
                      </a:cubicBezTo>
                      <a:lnTo>
                        <a:pt x="14909" y="21248"/>
                      </a:lnTo>
                      <a:cubicBezTo>
                        <a:pt x="15080" y="21344"/>
                        <a:pt x="15310" y="21392"/>
                        <a:pt x="15551" y="21392"/>
                      </a:cubicBezTo>
                      <a:cubicBezTo>
                        <a:pt x="15841" y="21392"/>
                        <a:pt x="16148" y="21322"/>
                        <a:pt x="16389" y="21185"/>
                      </a:cubicBezTo>
                      <a:lnTo>
                        <a:pt x="36827" y="9387"/>
                      </a:lnTo>
                      <a:cubicBezTo>
                        <a:pt x="37260" y="9135"/>
                        <a:pt x="37307" y="8757"/>
                        <a:pt x="36929" y="8536"/>
                      </a:cubicBezTo>
                      <a:lnTo>
                        <a:pt x="22398" y="149"/>
                      </a:lnTo>
                      <a:cubicBezTo>
                        <a:pt x="22227" y="49"/>
                        <a:pt x="21997" y="1"/>
                        <a:pt x="21757"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4545075" y="4127525"/>
                  <a:ext cx="91175" cy="47925"/>
                </a:xfrm>
                <a:custGeom>
                  <a:avLst/>
                  <a:gdLst/>
                  <a:ahLst/>
                  <a:cxnLst/>
                  <a:rect l="l" t="t" r="r" b="b"/>
                  <a:pathLst>
                    <a:path w="3647" h="1917" extrusionOk="0">
                      <a:moveTo>
                        <a:pt x="1823" y="0"/>
                      </a:moveTo>
                      <a:cubicBezTo>
                        <a:pt x="1398" y="0"/>
                        <a:pt x="973" y="95"/>
                        <a:pt x="646" y="284"/>
                      </a:cubicBezTo>
                      <a:cubicBezTo>
                        <a:pt x="1" y="654"/>
                        <a:pt x="1" y="1261"/>
                        <a:pt x="646" y="1639"/>
                      </a:cubicBezTo>
                      <a:cubicBezTo>
                        <a:pt x="973" y="1824"/>
                        <a:pt x="1398" y="1916"/>
                        <a:pt x="1823" y="1916"/>
                      </a:cubicBezTo>
                      <a:cubicBezTo>
                        <a:pt x="2247" y="1916"/>
                        <a:pt x="2670" y="1824"/>
                        <a:pt x="2993" y="1639"/>
                      </a:cubicBezTo>
                      <a:cubicBezTo>
                        <a:pt x="3647" y="1261"/>
                        <a:pt x="3647" y="654"/>
                        <a:pt x="2993" y="284"/>
                      </a:cubicBezTo>
                      <a:cubicBezTo>
                        <a:pt x="2670" y="95"/>
                        <a:pt x="2247" y="0"/>
                        <a:pt x="1823"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4551775" y="4131000"/>
                  <a:ext cx="77800" cy="41000"/>
                </a:xfrm>
                <a:custGeom>
                  <a:avLst/>
                  <a:gdLst/>
                  <a:ahLst/>
                  <a:cxnLst/>
                  <a:rect l="l" t="t" r="r" b="b"/>
                  <a:pathLst>
                    <a:path w="3112" h="1640" extrusionOk="0">
                      <a:moveTo>
                        <a:pt x="1546" y="0"/>
                      </a:moveTo>
                      <a:cubicBezTo>
                        <a:pt x="1185" y="0"/>
                        <a:pt x="826" y="79"/>
                        <a:pt x="552" y="239"/>
                      </a:cubicBezTo>
                      <a:cubicBezTo>
                        <a:pt x="0" y="562"/>
                        <a:pt x="0" y="1074"/>
                        <a:pt x="552" y="1397"/>
                      </a:cubicBezTo>
                      <a:cubicBezTo>
                        <a:pt x="827" y="1559"/>
                        <a:pt x="1190" y="1639"/>
                        <a:pt x="1553" y="1639"/>
                      </a:cubicBezTo>
                      <a:cubicBezTo>
                        <a:pt x="1916" y="1639"/>
                        <a:pt x="2280" y="1559"/>
                        <a:pt x="2560" y="1397"/>
                      </a:cubicBezTo>
                      <a:cubicBezTo>
                        <a:pt x="3111" y="1082"/>
                        <a:pt x="3111" y="562"/>
                        <a:pt x="2560" y="239"/>
                      </a:cubicBezTo>
                      <a:cubicBezTo>
                        <a:pt x="2279" y="81"/>
                        <a:pt x="1912" y="0"/>
                        <a:pt x="1546"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367675" y="3332850"/>
                  <a:ext cx="1137650" cy="656525"/>
                </a:xfrm>
                <a:custGeom>
                  <a:avLst/>
                  <a:gdLst/>
                  <a:ahLst/>
                  <a:cxnLst/>
                  <a:rect l="l" t="t" r="r" b="b"/>
                  <a:pathLst>
                    <a:path w="45506" h="26261" extrusionOk="0">
                      <a:moveTo>
                        <a:pt x="14433" y="0"/>
                      </a:moveTo>
                      <a:cubicBezTo>
                        <a:pt x="14063" y="0"/>
                        <a:pt x="13709" y="76"/>
                        <a:pt x="13444" y="230"/>
                      </a:cubicBezTo>
                      <a:lnTo>
                        <a:pt x="1363" y="7208"/>
                      </a:lnTo>
                      <a:lnTo>
                        <a:pt x="0" y="6704"/>
                      </a:lnTo>
                      <a:lnTo>
                        <a:pt x="0" y="8326"/>
                      </a:lnTo>
                      <a:cubicBezTo>
                        <a:pt x="0" y="8586"/>
                        <a:pt x="189" y="8854"/>
                        <a:pt x="559" y="9066"/>
                      </a:cubicBezTo>
                      <a:lnTo>
                        <a:pt x="29801" y="25936"/>
                      </a:lnTo>
                      <a:cubicBezTo>
                        <a:pt x="30167" y="26151"/>
                        <a:pt x="30635" y="26260"/>
                        <a:pt x="31080" y="26260"/>
                      </a:cubicBezTo>
                      <a:cubicBezTo>
                        <a:pt x="31451" y="26260"/>
                        <a:pt x="31805" y="26184"/>
                        <a:pt x="32070" y="26030"/>
                      </a:cubicBezTo>
                      <a:lnTo>
                        <a:pt x="45112" y="18501"/>
                      </a:lnTo>
                      <a:cubicBezTo>
                        <a:pt x="45372" y="18344"/>
                        <a:pt x="45505" y="18147"/>
                        <a:pt x="45505" y="17926"/>
                      </a:cubicBezTo>
                      <a:lnTo>
                        <a:pt x="45505" y="16304"/>
                      </a:lnTo>
                      <a:lnTo>
                        <a:pt x="44261" y="16800"/>
                      </a:lnTo>
                      <a:lnTo>
                        <a:pt x="15712" y="325"/>
                      </a:lnTo>
                      <a:cubicBezTo>
                        <a:pt x="15347" y="110"/>
                        <a:pt x="14878" y="0"/>
                        <a:pt x="144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367875" y="3292275"/>
                  <a:ext cx="1137450" cy="656475"/>
                </a:xfrm>
                <a:custGeom>
                  <a:avLst/>
                  <a:gdLst/>
                  <a:ahLst/>
                  <a:cxnLst/>
                  <a:rect l="l" t="t" r="r" b="b"/>
                  <a:pathLst>
                    <a:path w="45498" h="26259" extrusionOk="0">
                      <a:moveTo>
                        <a:pt x="14425" y="1"/>
                      </a:moveTo>
                      <a:cubicBezTo>
                        <a:pt x="14055" y="1"/>
                        <a:pt x="13701" y="77"/>
                        <a:pt x="13436" y="231"/>
                      </a:cubicBezTo>
                      <a:lnTo>
                        <a:pt x="394" y="7760"/>
                      </a:lnTo>
                      <a:cubicBezTo>
                        <a:pt x="126" y="7909"/>
                        <a:pt x="0" y="8114"/>
                        <a:pt x="0" y="8327"/>
                      </a:cubicBezTo>
                      <a:cubicBezTo>
                        <a:pt x="0" y="8587"/>
                        <a:pt x="189" y="8854"/>
                        <a:pt x="551" y="9067"/>
                      </a:cubicBezTo>
                      <a:lnTo>
                        <a:pt x="29793" y="25937"/>
                      </a:lnTo>
                      <a:cubicBezTo>
                        <a:pt x="30161" y="26148"/>
                        <a:pt x="30633" y="26258"/>
                        <a:pt x="31080" y="26258"/>
                      </a:cubicBezTo>
                      <a:cubicBezTo>
                        <a:pt x="31447" y="26258"/>
                        <a:pt x="31799" y="26184"/>
                        <a:pt x="32062" y="26031"/>
                      </a:cubicBezTo>
                      <a:lnTo>
                        <a:pt x="45104" y="18502"/>
                      </a:lnTo>
                      <a:cubicBezTo>
                        <a:pt x="45371" y="18344"/>
                        <a:pt x="45497" y="18140"/>
                        <a:pt x="45497" y="17927"/>
                      </a:cubicBezTo>
                      <a:cubicBezTo>
                        <a:pt x="45497" y="17675"/>
                        <a:pt x="45308" y="17399"/>
                        <a:pt x="44946" y="17187"/>
                      </a:cubicBezTo>
                      <a:lnTo>
                        <a:pt x="15704" y="325"/>
                      </a:lnTo>
                      <a:cubicBezTo>
                        <a:pt x="15339" y="110"/>
                        <a:pt x="14870" y="1"/>
                        <a:pt x="14425" y="1"/>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377700" y="3299625"/>
                  <a:ext cx="1015200" cy="582375"/>
                </a:xfrm>
                <a:custGeom>
                  <a:avLst/>
                  <a:gdLst/>
                  <a:ahLst/>
                  <a:cxnLst/>
                  <a:rect l="l" t="t" r="r" b="b"/>
                  <a:pathLst>
                    <a:path w="40608" h="23295" extrusionOk="0">
                      <a:moveTo>
                        <a:pt x="14086" y="0"/>
                      </a:moveTo>
                      <a:cubicBezTo>
                        <a:pt x="13868" y="0"/>
                        <a:pt x="13661" y="44"/>
                        <a:pt x="13508" y="134"/>
                      </a:cubicBezTo>
                      <a:lnTo>
                        <a:pt x="340" y="7733"/>
                      </a:lnTo>
                      <a:cubicBezTo>
                        <a:pt x="1" y="7930"/>
                        <a:pt x="48" y="8277"/>
                        <a:pt x="442" y="8505"/>
                      </a:cubicBezTo>
                      <a:lnTo>
                        <a:pt x="25762" y="23107"/>
                      </a:lnTo>
                      <a:cubicBezTo>
                        <a:pt x="25977" y="23231"/>
                        <a:pt x="26253" y="23295"/>
                        <a:pt x="26515" y="23295"/>
                      </a:cubicBezTo>
                      <a:cubicBezTo>
                        <a:pt x="26732" y="23295"/>
                        <a:pt x="26939" y="23251"/>
                        <a:pt x="27093" y="23162"/>
                      </a:cubicBezTo>
                      <a:lnTo>
                        <a:pt x="40261" y="15562"/>
                      </a:lnTo>
                      <a:cubicBezTo>
                        <a:pt x="40607" y="15365"/>
                        <a:pt x="40560" y="15018"/>
                        <a:pt x="40166" y="14798"/>
                      </a:cubicBezTo>
                      <a:lnTo>
                        <a:pt x="14839" y="189"/>
                      </a:lnTo>
                      <a:cubicBezTo>
                        <a:pt x="14623" y="64"/>
                        <a:pt x="14347" y="0"/>
                        <a:pt x="14086"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2248950" y="3784100"/>
                  <a:ext cx="82725" cy="43450"/>
                </a:xfrm>
                <a:custGeom>
                  <a:avLst/>
                  <a:gdLst/>
                  <a:ahLst/>
                  <a:cxnLst/>
                  <a:rect l="l" t="t" r="r" b="b"/>
                  <a:pathLst>
                    <a:path w="3309" h="1738" extrusionOk="0">
                      <a:moveTo>
                        <a:pt x="1651" y="0"/>
                      </a:moveTo>
                      <a:cubicBezTo>
                        <a:pt x="1266" y="0"/>
                        <a:pt x="882" y="85"/>
                        <a:pt x="591" y="254"/>
                      </a:cubicBezTo>
                      <a:cubicBezTo>
                        <a:pt x="0" y="593"/>
                        <a:pt x="0" y="1144"/>
                        <a:pt x="591" y="1483"/>
                      </a:cubicBezTo>
                      <a:cubicBezTo>
                        <a:pt x="886" y="1652"/>
                        <a:pt x="1270" y="1737"/>
                        <a:pt x="1654" y="1737"/>
                      </a:cubicBezTo>
                      <a:cubicBezTo>
                        <a:pt x="2038" y="1737"/>
                        <a:pt x="2422" y="1652"/>
                        <a:pt x="2717" y="1483"/>
                      </a:cubicBezTo>
                      <a:cubicBezTo>
                        <a:pt x="3300" y="1144"/>
                        <a:pt x="3308" y="601"/>
                        <a:pt x="2717" y="254"/>
                      </a:cubicBezTo>
                      <a:cubicBezTo>
                        <a:pt x="2422" y="85"/>
                        <a:pt x="2036" y="0"/>
                        <a:pt x="1651"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2254850" y="3787350"/>
                  <a:ext cx="70525" cy="37125"/>
                </a:xfrm>
                <a:custGeom>
                  <a:avLst/>
                  <a:gdLst/>
                  <a:ahLst/>
                  <a:cxnLst/>
                  <a:rect l="l" t="t" r="r" b="b"/>
                  <a:pathLst>
                    <a:path w="2821" h="1485" extrusionOk="0">
                      <a:moveTo>
                        <a:pt x="1410" y="0"/>
                      </a:moveTo>
                      <a:cubicBezTo>
                        <a:pt x="1082" y="0"/>
                        <a:pt x="753" y="73"/>
                        <a:pt x="505" y="219"/>
                      </a:cubicBezTo>
                      <a:cubicBezTo>
                        <a:pt x="1" y="510"/>
                        <a:pt x="1" y="975"/>
                        <a:pt x="505" y="1266"/>
                      </a:cubicBezTo>
                      <a:cubicBezTo>
                        <a:pt x="753" y="1412"/>
                        <a:pt x="1082" y="1485"/>
                        <a:pt x="1410" y="1485"/>
                      </a:cubicBezTo>
                      <a:cubicBezTo>
                        <a:pt x="1739" y="1485"/>
                        <a:pt x="2068" y="1412"/>
                        <a:pt x="2316" y="1266"/>
                      </a:cubicBezTo>
                      <a:cubicBezTo>
                        <a:pt x="2820" y="975"/>
                        <a:pt x="2820" y="510"/>
                        <a:pt x="2316" y="219"/>
                      </a:cubicBezTo>
                      <a:cubicBezTo>
                        <a:pt x="2068" y="73"/>
                        <a:pt x="1739" y="0"/>
                        <a:pt x="1410" y="0"/>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3701800" y="2792025"/>
                  <a:ext cx="179400" cy="103575"/>
                </a:xfrm>
                <a:custGeom>
                  <a:avLst/>
                  <a:gdLst/>
                  <a:ahLst/>
                  <a:cxnLst/>
                  <a:rect l="l" t="t" r="r" b="b"/>
                  <a:pathLst>
                    <a:path w="7176" h="4143" extrusionOk="0">
                      <a:moveTo>
                        <a:pt x="3592" y="0"/>
                      </a:moveTo>
                      <a:lnTo>
                        <a:pt x="0" y="2072"/>
                      </a:lnTo>
                      <a:lnTo>
                        <a:pt x="3592" y="4143"/>
                      </a:lnTo>
                      <a:lnTo>
                        <a:pt x="7175" y="2072"/>
                      </a:lnTo>
                      <a:lnTo>
                        <a:pt x="3592" y="0"/>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3701800" y="2843800"/>
                  <a:ext cx="89800" cy="155375"/>
                </a:xfrm>
                <a:custGeom>
                  <a:avLst/>
                  <a:gdLst/>
                  <a:ahLst/>
                  <a:cxnLst/>
                  <a:rect l="l" t="t" r="r" b="b"/>
                  <a:pathLst>
                    <a:path w="3592" h="6215" extrusionOk="0">
                      <a:moveTo>
                        <a:pt x="0" y="1"/>
                      </a:moveTo>
                      <a:lnTo>
                        <a:pt x="0" y="4143"/>
                      </a:lnTo>
                      <a:lnTo>
                        <a:pt x="3592" y="6214"/>
                      </a:lnTo>
                      <a:lnTo>
                        <a:pt x="3592" y="2072"/>
                      </a:lnTo>
                      <a:lnTo>
                        <a:pt x="0" y="1"/>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3791575" y="2843800"/>
                  <a:ext cx="89625" cy="155375"/>
                </a:xfrm>
                <a:custGeom>
                  <a:avLst/>
                  <a:gdLst/>
                  <a:ahLst/>
                  <a:cxnLst/>
                  <a:rect l="l" t="t" r="r" b="b"/>
                  <a:pathLst>
                    <a:path w="3585" h="6215" extrusionOk="0">
                      <a:moveTo>
                        <a:pt x="3584" y="1"/>
                      </a:moveTo>
                      <a:lnTo>
                        <a:pt x="1" y="2072"/>
                      </a:lnTo>
                      <a:lnTo>
                        <a:pt x="1" y="6214"/>
                      </a:lnTo>
                      <a:lnTo>
                        <a:pt x="3584" y="4143"/>
                      </a:lnTo>
                      <a:lnTo>
                        <a:pt x="3584" y="1"/>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3701800" y="2629775"/>
                  <a:ext cx="179400" cy="103400"/>
                </a:xfrm>
                <a:custGeom>
                  <a:avLst/>
                  <a:gdLst/>
                  <a:ahLst/>
                  <a:cxnLst/>
                  <a:rect l="l" t="t" r="r" b="b"/>
                  <a:pathLst>
                    <a:path w="7176" h="4136" extrusionOk="0">
                      <a:moveTo>
                        <a:pt x="3592" y="1"/>
                      </a:moveTo>
                      <a:lnTo>
                        <a:pt x="0" y="2064"/>
                      </a:lnTo>
                      <a:lnTo>
                        <a:pt x="3592" y="4136"/>
                      </a:lnTo>
                      <a:lnTo>
                        <a:pt x="7175" y="2064"/>
                      </a:lnTo>
                      <a:lnTo>
                        <a:pt x="3592"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3701800" y="2681375"/>
                  <a:ext cx="89800" cy="155375"/>
                </a:xfrm>
                <a:custGeom>
                  <a:avLst/>
                  <a:gdLst/>
                  <a:ahLst/>
                  <a:cxnLst/>
                  <a:rect l="l" t="t" r="r" b="b"/>
                  <a:pathLst>
                    <a:path w="3592" h="6215" extrusionOk="0">
                      <a:moveTo>
                        <a:pt x="0" y="0"/>
                      </a:moveTo>
                      <a:lnTo>
                        <a:pt x="0" y="4143"/>
                      </a:lnTo>
                      <a:lnTo>
                        <a:pt x="3592" y="6214"/>
                      </a:lnTo>
                      <a:lnTo>
                        <a:pt x="3592" y="2072"/>
                      </a:lnTo>
                      <a:lnTo>
                        <a:pt x="0" y="0"/>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3791575" y="2681375"/>
                  <a:ext cx="89625" cy="155375"/>
                </a:xfrm>
                <a:custGeom>
                  <a:avLst/>
                  <a:gdLst/>
                  <a:ahLst/>
                  <a:cxnLst/>
                  <a:rect l="l" t="t" r="r" b="b"/>
                  <a:pathLst>
                    <a:path w="3585" h="6215" extrusionOk="0">
                      <a:moveTo>
                        <a:pt x="3584" y="0"/>
                      </a:moveTo>
                      <a:lnTo>
                        <a:pt x="1" y="2072"/>
                      </a:lnTo>
                      <a:lnTo>
                        <a:pt x="1" y="6214"/>
                      </a:lnTo>
                      <a:lnTo>
                        <a:pt x="3584" y="4143"/>
                      </a:lnTo>
                      <a:lnTo>
                        <a:pt x="3584" y="0"/>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3561225" y="2873325"/>
                  <a:ext cx="179175" cy="103400"/>
                </a:xfrm>
                <a:custGeom>
                  <a:avLst/>
                  <a:gdLst/>
                  <a:ahLst/>
                  <a:cxnLst/>
                  <a:rect l="l" t="t" r="r" b="b"/>
                  <a:pathLst>
                    <a:path w="7167" h="4136" extrusionOk="0">
                      <a:moveTo>
                        <a:pt x="3584" y="1"/>
                      </a:moveTo>
                      <a:lnTo>
                        <a:pt x="0" y="2072"/>
                      </a:lnTo>
                      <a:lnTo>
                        <a:pt x="3584" y="4136"/>
                      </a:lnTo>
                      <a:lnTo>
                        <a:pt x="7167" y="2072"/>
                      </a:lnTo>
                      <a:lnTo>
                        <a:pt x="3584"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3561225" y="2925125"/>
                  <a:ext cx="89600" cy="155175"/>
                </a:xfrm>
                <a:custGeom>
                  <a:avLst/>
                  <a:gdLst/>
                  <a:ahLst/>
                  <a:cxnLst/>
                  <a:rect l="l" t="t" r="r" b="b"/>
                  <a:pathLst>
                    <a:path w="3584" h="6207" extrusionOk="0">
                      <a:moveTo>
                        <a:pt x="0" y="0"/>
                      </a:moveTo>
                      <a:lnTo>
                        <a:pt x="0" y="4135"/>
                      </a:lnTo>
                      <a:lnTo>
                        <a:pt x="3584" y="6206"/>
                      </a:lnTo>
                      <a:lnTo>
                        <a:pt x="3584" y="2064"/>
                      </a:lnTo>
                      <a:lnTo>
                        <a:pt x="0" y="0"/>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3650800" y="2925125"/>
                  <a:ext cx="89600" cy="155175"/>
                </a:xfrm>
                <a:custGeom>
                  <a:avLst/>
                  <a:gdLst/>
                  <a:ahLst/>
                  <a:cxnLst/>
                  <a:rect l="l" t="t" r="r" b="b"/>
                  <a:pathLst>
                    <a:path w="3584" h="6207" extrusionOk="0">
                      <a:moveTo>
                        <a:pt x="3584" y="0"/>
                      </a:moveTo>
                      <a:lnTo>
                        <a:pt x="1" y="2064"/>
                      </a:lnTo>
                      <a:lnTo>
                        <a:pt x="1" y="6206"/>
                      </a:lnTo>
                      <a:lnTo>
                        <a:pt x="3584" y="4135"/>
                      </a:lnTo>
                      <a:lnTo>
                        <a:pt x="3584" y="0"/>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3561225" y="2710900"/>
                  <a:ext cx="179175" cy="103600"/>
                </a:xfrm>
                <a:custGeom>
                  <a:avLst/>
                  <a:gdLst/>
                  <a:ahLst/>
                  <a:cxnLst/>
                  <a:rect l="l" t="t" r="r" b="b"/>
                  <a:pathLst>
                    <a:path w="7167" h="4144" extrusionOk="0">
                      <a:moveTo>
                        <a:pt x="3584" y="1"/>
                      </a:moveTo>
                      <a:lnTo>
                        <a:pt x="0" y="2072"/>
                      </a:lnTo>
                      <a:lnTo>
                        <a:pt x="3584" y="4143"/>
                      </a:lnTo>
                      <a:lnTo>
                        <a:pt x="7167" y="2072"/>
                      </a:lnTo>
                      <a:lnTo>
                        <a:pt x="3584"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3561225" y="2762675"/>
                  <a:ext cx="89600" cy="155175"/>
                </a:xfrm>
                <a:custGeom>
                  <a:avLst/>
                  <a:gdLst/>
                  <a:ahLst/>
                  <a:cxnLst/>
                  <a:rect l="l" t="t" r="r" b="b"/>
                  <a:pathLst>
                    <a:path w="3584" h="6207" extrusionOk="0">
                      <a:moveTo>
                        <a:pt x="0" y="1"/>
                      </a:moveTo>
                      <a:lnTo>
                        <a:pt x="0" y="4136"/>
                      </a:lnTo>
                      <a:lnTo>
                        <a:pt x="3584" y="6207"/>
                      </a:lnTo>
                      <a:lnTo>
                        <a:pt x="3584" y="2072"/>
                      </a:lnTo>
                      <a:lnTo>
                        <a:pt x="0" y="1"/>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3650800" y="2762675"/>
                  <a:ext cx="89600" cy="155175"/>
                </a:xfrm>
                <a:custGeom>
                  <a:avLst/>
                  <a:gdLst/>
                  <a:ahLst/>
                  <a:cxnLst/>
                  <a:rect l="l" t="t" r="r" b="b"/>
                  <a:pathLst>
                    <a:path w="3584" h="6207" extrusionOk="0">
                      <a:moveTo>
                        <a:pt x="3584" y="1"/>
                      </a:moveTo>
                      <a:lnTo>
                        <a:pt x="1" y="2072"/>
                      </a:lnTo>
                      <a:lnTo>
                        <a:pt x="1" y="6207"/>
                      </a:lnTo>
                      <a:lnTo>
                        <a:pt x="3584" y="4136"/>
                      </a:lnTo>
                      <a:lnTo>
                        <a:pt x="3584" y="1"/>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3420650" y="2304925"/>
                  <a:ext cx="179175" cy="103375"/>
                </a:xfrm>
                <a:custGeom>
                  <a:avLst/>
                  <a:gdLst/>
                  <a:ahLst/>
                  <a:cxnLst/>
                  <a:rect l="l" t="t" r="r" b="b"/>
                  <a:pathLst>
                    <a:path w="7167" h="4135" extrusionOk="0">
                      <a:moveTo>
                        <a:pt x="3583" y="0"/>
                      </a:moveTo>
                      <a:lnTo>
                        <a:pt x="0" y="2071"/>
                      </a:lnTo>
                      <a:lnTo>
                        <a:pt x="3583" y="4135"/>
                      </a:lnTo>
                      <a:lnTo>
                        <a:pt x="7167" y="2071"/>
                      </a:lnTo>
                      <a:lnTo>
                        <a:pt x="3583" y="0"/>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3420650" y="2356700"/>
                  <a:ext cx="89600" cy="155175"/>
                </a:xfrm>
                <a:custGeom>
                  <a:avLst/>
                  <a:gdLst/>
                  <a:ahLst/>
                  <a:cxnLst/>
                  <a:rect l="l" t="t" r="r" b="b"/>
                  <a:pathLst>
                    <a:path w="3584" h="6207" extrusionOk="0">
                      <a:moveTo>
                        <a:pt x="0" y="0"/>
                      </a:moveTo>
                      <a:lnTo>
                        <a:pt x="0" y="4135"/>
                      </a:lnTo>
                      <a:lnTo>
                        <a:pt x="3583" y="6206"/>
                      </a:lnTo>
                      <a:lnTo>
                        <a:pt x="3583" y="2064"/>
                      </a:lnTo>
                      <a:lnTo>
                        <a:pt x="0" y="0"/>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510225" y="2356700"/>
                  <a:ext cx="89600" cy="155175"/>
                </a:xfrm>
                <a:custGeom>
                  <a:avLst/>
                  <a:gdLst/>
                  <a:ahLst/>
                  <a:cxnLst/>
                  <a:rect l="l" t="t" r="r" b="b"/>
                  <a:pathLst>
                    <a:path w="3584" h="6207" extrusionOk="0">
                      <a:moveTo>
                        <a:pt x="3584" y="0"/>
                      </a:moveTo>
                      <a:lnTo>
                        <a:pt x="0" y="2064"/>
                      </a:lnTo>
                      <a:lnTo>
                        <a:pt x="0" y="6206"/>
                      </a:lnTo>
                      <a:lnTo>
                        <a:pt x="3584" y="4135"/>
                      </a:lnTo>
                      <a:lnTo>
                        <a:pt x="3584" y="0"/>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561225" y="2386025"/>
                  <a:ext cx="179175" cy="103600"/>
                </a:xfrm>
                <a:custGeom>
                  <a:avLst/>
                  <a:gdLst/>
                  <a:ahLst/>
                  <a:cxnLst/>
                  <a:rect l="l" t="t" r="r" b="b"/>
                  <a:pathLst>
                    <a:path w="7167" h="4144" extrusionOk="0">
                      <a:moveTo>
                        <a:pt x="3584" y="1"/>
                      </a:moveTo>
                      <a:lnTo>
                        <a:pt x="0" y="2072"/>
                      </a:lnTo>
                      <a:lnTo>
                        <a:pt x="3584" y="4143"/>
                      </a:lnTo>
                      <a:lnTo>
                        <a:pt x="7167" y="2072"/>
                      </a:lnTo>
                      <a:lnTo>
                        <a:pt x="3584"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561225" y="2437825"/>
                  <a:ext cx="89600" cy="155175"/>
                </a:xfrm>
                <a:custGeom>
                  <a:avLst/>
                  <a:gdLst/>
                  <a:ahLst/>
                  <a:cxnLst/>
                  <a:rect l="l" t="t" r="r" b="b"/>
                  <a:pathLst>
                    <a:path w="3584" h="6207" extrusionOk="0">
                      <a:moveTo>
                        <a:pt x="0" y="0"/>
                      </a:moveTo>
                      <a:lnTo>
                        <a:pt x="0" y="4143"/>
                      </a:lnTo>
                      <a:lnTo>
                        <a:pt x="3584" y="6206"/>
                      </a:lnTo>
                      <a:lnTo>
                        <a:pt x="3584" y="2071"/>
                      </a:lnTo>
                      <a:lnTo>
                        <a:pt x="0" y="0"/>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650800" y="2437825"/>
                  <a:ext cx="89600" cy="155175"/>
                </a:xfrm>
                <a:custGeom>
                  <a:avLst/>
                  <a:gdLst/>
                  <a:ahLst/>
                  <a:cxnLst/>
                  <a:rect l="l" t="t" r="r" b="b"/>
                  <a:pathLst>
                    <a:path w="3584" h="6207" extrusionOk="0">
                      <a:moveTo>
                        <a:pt x="3584" y="0"/>
                      </a:moveTo>
                      <a:lnTo>
                        <a:pt x="1" y="2071"/>
                      </a:lnTo>
                      <a:lnTo>
                        <a:pt x="1" y="6206"/>
                      </a:lnTo>
                      <a:lnTo>
                        <a:pt x="3584" y="4143"/>
                      </a:lnTo>
                      <a:lnTo>
                        <a:pt x="3584" y="0"/>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3701800" y="2467350"/>
                  <a:ext cx="179400" cy="103400"/>
                </a:xfrm>
                <a:custGeom>
                  <a:avLst/>
                  <a:gdLst/>
                  <a:ahLst/>
                  <a:cxnLst/>
                  <a:rect l="l" t="t" r="r" b="b"/>
                  <a:pathLst>
                    <a:path w="7176" h="4136" extrusionOk="0">
                      <a:moveTo>
                        <a:pt x="3592" y="1"/>
                      </a:moveTo>
                      <a:lnTo>
                        <a:pt x="0" y="2064"/>
                      </a:lnTo>
                      <a:lnTo>
                        <a:pt x="3592" y="4135"/>
                      </a:lnTo>
                      <a:lnTo>
                        <a:pt x="7175" y="2064"/>
                      </a:lnTo>
                      <a:lnTo>
                        <a:pt x="3592"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3701800" y="2518925"/>
                  <a:ext cx="89800" cy="155375"/>
                </a:xfrm>
                <a:custGeom>
                  <a:avLst/>
                  <a:gdLst/>
                  <a:ahLst/>
                  <a:cxnLst/>
                  <a:rect l="l" t="t" r="r" b="b"/>
                  <a:pathLst>
                    <a:path w="3592" h="6215" extrusionOk="0">
                      <a:moveTo>
                        <a:pt x="0" y="1"/>
                      </a:moveTo>
                      <a:lnTo>
                        <a:pt x="0" y="4143"/>
                      </a:lnTo>
                      <a:lnTo>
                        <a:pt x="3592" y="6215"/>
                      </a:lnTo>
                      <a:lnTo>
                        <a:pt x="3592" y="2072"/>
                      </a:lnTo>
                      <a:lnTo>
                        <a:pt x="0" y="1"/>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3791575" y="2518925"/>
                  <a:ext cx="89625" cy="155375"/>
                </a:xfrm>
                <a:custGeom>
                  <a:avLst/>
                  <a:gdLst/>
                  <a:ahLst/>
                  <a:cxnLst/>
                  <a:rect l="l" t="t" r="r" b="b"/>
                  <a:pathLst>
                    <a:path w="3585" h="6215" extrusionOk="0">
                      <a:moveTo>
                        <a:pt x="3584" y="1"/>
                      </a:moveTo>
                      <a:lnTo>
                        <a:pt x="1" y="2072"/>
                      </a:lnTo>
                      <a:lnTo>
                        <a:pt x="1" y="6215"/>
                      </a:lnTo>
                      <a:lnTo>
                        <a:pt x="3584" y="4143"/>
                      </a:lnTo>
                      <a:lnTo>
                        <a:pt x="3584" y="1"/>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3279850" y="2386025"/>
                  <a:ext cx="179400" cy="103600"/>
                </a:xfrm>
                <a:custGeom>
                  <a:avLst/>
                  <a:gdLst/>
                  <a:ahLst/>
                  <a:cxnLst/>
                  <a:rect l="l" t="t" r="r" b="b"/>
                  <a:pathLst>
                    <a:path w="7176" h="4144" extrusionOk="0">
                      <a:moveTo>
                        <a:pt x="3584" y="1"/>
                      </a:moveTo>
                      <a:lnTo>
                        <a:pt x="1" y="2072"/>
                      </a:lnTo>
                      <a:lnTo>
                        <a:pt x="3584" y="4143"/>
                      </a:lnTo>
                      <a:lnTo>
                        <a:pt x="7176" y="2072"/>
                      </a:lnTo>
                      <a:lnTo>
                        <a:pt x="3584"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3279850" y="2437825"/>
                  <a:ext cx="89625" cy="155175"/>
                </a:xfrm>
                <a:custGeom>
                  <a:avLst/>
                  <a:gdLst/>
                  <a:ahLst/>
                  <a:cxnLst/>
                  <a:rect l="l" t="t" r="r" b="b"/>
                  <a:pathLst>
                    <a:path w="3585" h="6207" extrusionOk="0">
                      <a:moveTo>
                        <a:pt x="1" y="0"/>
                      </a:moveTo>
                      <a:lnTo>
                        <a:pt x="1" y="4143"/>
                      </a:lnTo>
                      <a:lnTo>
                        <a:pt x="3584" y="6206"/>
                      </a:lnTo>
                      <a:lnTo>
                        <a:pt x="3584" y="2071"/>
                      </a:lnTo>
                      <a:lnTo>
                        <a:pt x="1" y="0"/>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3369450" y="2437825"/>
                  <a:ext cx="89800" cy="155175"/>
                </a:xfrm>
                <a:custGeom>
                  <a:avLst/>
                  <a:gdLst/>
                  <a:ahLst/>
                  <a:cxnLst/>
                  <a:rect l="l" t="t" r="r" b="b"/>
                  <a:pathLst>
                    <a:path w="3592" h="6207" extrusionOk="0">
                      <a:moveTo>
                        <a:pt x="3592" y="0"/>
                      </a:moveTo>
                      <a:lnTo>
                        <a:pt x="0" y="2071"/>
                      </a:lnTo>
                      <a:lnTo>
                        <a:pt x="0" y="6206"/>
                      </a:lnTo>
                      <a:lnTo>
                        <a:pt x="3592" y="4143"/>
                      </a:lnTo>
                      <a:lnTo>
                        <a:pt x="3592" y="0"/>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3420650" y="2467350"/>
                  <a:ext cx="179175" cy="103400"/>
                </a:xfrm>
                <a:custGeom>
                  <a:avLst/>
                  <a:gdLst/>
                  <a:ahLst/>
                  <a:cxnLst/>
                  <a:rect l="l" t="t" r="r" b="b"/>
                  <a:pathLst>
                    <a:path w="7167" h="4136" extrusionOk="0">
                      <a:moveTo>
                        <a:pt x="3583" y="1"/>
                      </a:moveTo>
                      <a:lnTo>
                        <a:pt x="0" y="2064"/>
                      </a:lnTo>
                      <a:lnTo>
                        <a:pt x="3583" y="4135"/>
                      </a:lnTo>
                      <a:lnTo>
                        <a:pt x="7167" y="2064"/>
                      </a:lnTo>
                      <a:lnTo>
                        <a:pt x="3583"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3420650" y="2518925"/>
                  <a:ext cx="89600" cy="155375"/>
                </a:xfrm>
                <a:custGeom>
                  <a:avLst/>
                  <a:gdLst/>
                  <a:ahLst/>
                  <a:cxnLst/>
                  <a:rect l="l" t="t" r="r" b="b"/>
                  <a:pathLst>
                    <a:path w="3584" h="6215" extrusionOk="0">
                      <a:moveTo>
                        <a:pt x="0" y="1"/>
                      </a:moveTo>
                      <a:lnTo>
                        <a:pt x="0" y="4143"/>
                      </a:lnTo>
                      <a:lnTo>
                        <a:pt x="3583" y="6215"/>
                      </a:lnTo>
                      <a:lnTo>
                        <a:pt x="3583" y="2072"/>
                      </a:lnTo>
                      <a:lnTo>
                        <a:pt x="0" y="1"/>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3510225" y="2518925"/>
                  <a:ext cx="89600" cy="155375"/>
                </a:xfrm>
                <a:custGeom>
                  <a:avLst/>
                  <a:gdLst/>
                  <a:ahLst/>
                  <a:cxnLst/>
                  <a:rect l="l" t="t" r="r" b="b"/>
                  <a:pathLst>
                    <a:path w="3584" h="6215" extrusionOk="0">
                      <a:moveTo>
                        <a:pt x="3584" y="1"/>
                      </a:moveTo>
                      <a:lnTo>
                        <a:pt x="0" y="2072"/>
                      </a:lnTo>
                      <a:lnTo>
                        <a:pt x="0" y="6215"/>
                      </a:lnTo>
                      <a:lnTo>
                        <a:pt x="3584" y="4143"/>
                      </a:lnTo>
                      <a:lnTo>
                        <a:pt x="3584" y="1"/>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3561225" y="2548475"/>
                  <a:ext cx="179175" cy="103575"/>
                </a:xfrm>
                <a:custGeom>
                  <a:avLst/>
                  <a:gdLst/>
                  <a:ahLst/>
                  <a:cxnLst/>
                  <a:rect l="l" t="t" r="r" b="b"/>
                  <a:pathLst>
                    <a:path w="7167" h="4143" extrusionOk="0">
                      <a:moveTo>
                        <a:pt x="3584" y="0"/>
                      </a:moveTo>
                      <a:lnTo>
                        <a:pt x="0" y="2072"/>
                      </a:lnTo>
                      <a:lnTo>
                        <a:pt x="3584" y="4143"/>
                      </a:lnTo>
                      <a:lnTo>
                        <a:pt x="7167" y="2072"/>
                      </a:lnTo>
                      <a:lnTo>
                        <a:pt x="3584" y="0"/>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3561225" y="2600250"/>
                  <a:ext cx="89600" cy="155175"/>
                </a:xfrm>
                <a:custGeom>
                  <a:avLst/>
                  <a:gdLst/>
                  <a:ahLst/>
                  <a:cxnLst/>
                  <a:rect l="l" t="t" r="r" b="b"/>
                  <a:pathLst>
                    <a:path w="3584" h="6207" extrusionOk="0">
                      <a:moveTo>
                        <a:pt x="0" y="1"/>
                      </a:moveTo>
                      <a:lnTo>
                        <a:pt x="0" y="4135"/>
                      </a:lnTo>
                      <a:lnTo>
                        <a:pt x="3584" y="6207"/>
                      </a:lnTo>
                      <a:lnTo>
                        <a:pt x="3584" y="2072"/>
                      </a:lnTo>
                      <a:lnTo>
                        <a:pt x="0" y="1"/>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3650800" y="2600250"/>
                  <a:ext cx="89600" cy="155175"/>
                </a:xfrm>
                <a:custGeom>
                  <a:avLst/>
                  <a:gdLst/>
                  <a:ahLst/>
                  <a:cxnLst/>
                  <a:rect l="l" t="t" r="r" b="b"/>
                  <a:pathLst>
                    <a:path w="3584" h="6207" extrusionOk="0">
                      <a:moveTo>
                        <a:pt x="3584" y="1"/>
                      </a:moveTo>
                      <a:lnTo>
                        <a:pt x="1" y="2072"/>
                      </a:lnTo>
                      <a:lnTo>
                        <a:pt x="1" y="6207"/>
                      </a:lnTo>
                      <a:lnTo>
                        <a:pt x="3584" y="4135"/>
                      </a:lnTo>
                      <a:lnTo>
                        <a:pt x="3584" y="1"/>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3139275" y="2792025"/>
                  <a:ext cx="179200" cy="103575"/>
                </a:xfrm>
                <a:custGeom>
                  <a:avLst/>
                  <a:gdLst/>
                  <a:ahLst/>
                  <a:cxnLst/>
                  <a:rect l="l" t="t" r="r" b="b"/>
                  <a:pathLst>
                    <a:path w="7168" h="4143" extrusionOk="0">
                      <a:moveTo>
                        <a:pt x="3584" y="0"/>
                      </a:moveTo>
                      <a:lnTo>
                        <a:pt x="1" y="2072"/>
                      </a:lnTo>
                      <a:lnTo>
                        <a:pt x="3584" y="4143"/>
                      </a:lnTo>
                      <a:lnTo>
                        <a:pt x="7168" y="2072"/>
                      </a:lnTo>
                      <a:lnTo>
                        <a:pt x="3584" y="0"/>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3139275" y="2843800"/>
                  <a:ext cx="89625" cy="155375"/>
                </a:xfrm>
                <a:custGeom>
                  <a:avLst/>
                  <a:gdLst/>
                  <a:ahLst/>
                  <a:cxnLst/>
                  <a:rect l="l" t="t" r="r" b="b"/>
                  <a:pathLst>
                    <a:path w="3585" h="6215" extrusionOk="0">
                      <a:moveTo>
                        <a:pt x="1" y="1"/>
                      </a:moveTo>
                      <a:lnTo>
                        <a:pt x="1" y="4143"/>
                      </a:lnTo>
                      <a:lnTo>
                        <a:pt x="3584" y="6214"/>
                      </a:lnTo>
                      <a:lnTo>
                        <a:pt x="3584" y="2072"/>
                      </a:lnTo>
                      <a:lnTo>
                        <a:pt x="1" y="1"/>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3228875" y="2843800"/>
                  <a:ext cx="89600" cy="155375"/>
                </a:xfrm>
                <a:custGeom>
                  <a:avLst/>
                  <a:gdLst/>
                  <a:ahLst/>
                  <a:cxnLst/>
                  <a:rect l="l" t="t" r="r" b="b"/>
                  <a:pathLst>
                    <a:path w="3584" h="6215" extrusionOk="0">
                      <a:moveTo>
                        <a:pt x="3584" y="1"/>
                      </a:moveTo>
                      <a:lnTo>
                        <a:pt x="0" y="2072"/>
                      </a:lnTo>
                      <a:lnTo>
                        <a:pt x="0" y="6214"/>
                      </a:lnTo>
                      <a:lnTo>
                        <a:pt x="3584" y="4143"/>
                      </a:lnTo>
                      <a:lnTo>
                        <a:pt x="3584" y="1"/>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3279850" y="2873325"/>
                  <a:ext cx="179400" cy="103400"/>
                </a:xfrm>
                <a:custGeom>
                  <a:avLst/>
                  <a:gdLst/>
                  <a:ahLst/>
                  <a:cxnLst/>
                  <a:rect l="l" t="t" r="r" b="b"/>
                  <a:pathLst>
                    <a:path w="7176" h="4136" extrusionOk="0">
                      <a:moveTo>
                        <a:pt x="3584" y="1"/>
                      </a:moveTo>
                      <a:lnTo>
                        <a:pt x="1" y="2072"/>
                      </a:lnTo>
                      <a:lnTo>
                        <a:pt x="3584" y="4136"/>
                      </a:lnTo>
                      <a:lnTo>
                        <a:pt x="7176" y="2072"/>
                      </a:lnTo>
                      <a:lnTo>
                        <a:pt x="3584"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3279850" y="2925125"/>
                  <a:ext cx="89625" cy="155175"/>
                </a:xfrm>
                <a:custGeom>
                  <a:avLst/>
                  <a:gdLst/>
                  <a:ahLst/>
                  <a:cxnLst/>
                  <a:rect l="l" t="t" r="r" b="b"/>
                  <a:pathLst>
                    <a:path w="3585" h="6207" extrusionOk="0">
                      <a:moveTo>
                        <a:pt x="1" y="0"/>
                      </a:moveTo>
                      <a:lnTo>
                        <a:pt x="1" y="4135"/>
                      </a:lnTo>
                      <a:lnTo>
                        <a:pt x="3584" y="6206"/>
                      </a:lnTo>
                      <a:lnTo>
                        <a:pt x="3584" y="2064"/>
                      </a:lnTo>
                      <a:lnTo>
                        <a:pt x="1" y="0"/>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3369450" y="2925125"/>
                  <a:ext cx="89800" cy="155175"/>
                </a:xfrm>
                <a:custGeom>
                  <a:avLst/>
                  <a:gdLst/>
                  <a:ahLst/>
                  <a:cxnLst/>
                  <a:rect l="l" t="t" r="r" b="b"/>
                  <a:pathLst>
                    <a:path w="3592" h="6207" extrusionOk="0">
                      <a:moveTo>
                        <a:pt x="3592" y="0"/>
                      </a:moveTo>
                      <a:lnTo>
                        <a:pt x="0" y="2064"/>
                      </a:lnTo>
                      <a:lnTo>
                        <a:pt x="0" y="6206"/>
                      </a:lnTo>
                      <a:lnTo>
                        <a:pt x="3592" y="4135"/>
                      </a:lnTo>
                      <a:lnTo>
                        <a:pt x="3592" y="0"/>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3420650" y="2954450"/>
                  <a:ext cx="179175" cy="103600"/>
                </a:xfrm>
                <a:custGeom>
                  <a:avLst/>
                  <a:gdLst/>
                  <a:ahLst/>
                  <a:cxnLst/>
                  <a:rect l="l" t="t" r="r" b="b"/>
                  <a:pathLst>
                    <a:path w="7167" h="4144" extrusionOk="0">
                      <a:moveTo>
                        <a:pt x="3583" y="1"/>
                      </a:moveTo>
                      <a:lnTo>
                        <a:pt x="0" y="2072"/>
                      </a:lnTo>
                      <a:lnTo>
                        <a:pt x="3583" y="4143"/>
                      </a:lnTo>
                      <a:lnTo>
                        <a:pt x="7167" y="2072"/>
                      </a:lnTo>
                      <a:lnTo>
                        <a:pt x="3583"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420650" y="3006250"/>
                  <a:ext cx="89600" cy="155150"/>
                </a:xfrm>
                <a:custGeom>
                  <a:avLst/>
                  <a:gdLst/>
                  <a:ahLst/>
                  <a:cxnLst/>
                  <a:rect l="l" t="t" r="r" b="b"/>
                  <a:pathLst>
                    <a:path w="3584" h="6206" extrusionOk="0">
                      <a:moveTo>
                        <a:pt x="0" y="0"/>
                      </a:moveTo>
                      <a:lnTo>
                        <a:pt x="0" y="4143"/>
                      </a:lnTo>
                      <a:lnTo>
                        <a:pt x="3583" y="6206"/>
                      </a:lnTo>
                      <a:lnTo>
                        <a:pt x="3583" y="2071"/>
                      </a:lnTo>
                      <a:lnTo>
                        <a:pt x="0" y="0"/>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3510225" y="3006250"/>
                  <a:ext cx="89600" cy="155150"/>
                </a:xfrm>
                <a:custGeom>
                  <a:avLst/>
                  <a:gdLst/>
                  <a:ahLst/>
                  <a:cxnLst/>
                  <a:rect l="l" t="t" r="r" b="b"/>
                  <a:pathLst>
                    <a:path w="3584" h="6206" extrusionOk="0">
                      <a:moveTo>
                        <a:pt x="3584" y="0"/>
                      </a:moveTo>
                      <a:lnTo>
                        <a:pt x="0" y="2071"/>
                      </a:lnTo>
                      <a:lnTo>
                        <a:pt x="0" y="6206"/>
                      </a:lnTo>
                      <a:lnTo>
                        <a:pt x="3584" y="4143"/>
                      </a:lnTo>
                      <a:lnTo>
                        <a:pt x="3584" y="0"/>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3139275" y="2629600"/>
                  <a:ext cx="179200" cy="103575"/>
                </a:xfrm>
                <a:custGeom>
                  <a:avLst/>
                  <a:gdLst/>
                  <a:ahLst/>
                  <a:cxnLst/>
                  <a:rect l="l" t="t" r="r" b="b"/>
                  <a:pathLst>
                    <a:path w="7168" h="4143" extrusionOk="0">
                      <a:moveTo>
                        <a:pt x="3584" y="0"/>
                      </a:moveTo>
                      <a:lnTo>
                        <a:pt x="1" y="2071"/>
                      </a:lnTo>
                      <a:lnTo>
                        <a:pt x="3584" y="4143"/>
                      </a:lnTo>
                      <a:lnTo>
                        <a:pt x="7168" y="2071"/>
                      </a:lnTo>
                      <a:lnTo>
                        <a:pt x="3584" y="0"/>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3139275" y="2681375"/>
                  <a:ext cx="89625" cy="155375"/>
                </a:xfrm>
                <a:custGeom>
                  <a:avLst/>
                  <a:gdLst/>
                  <a:ahLst/>
                  <a:cxnLst/>
                  <a:rect l="l" t="t" r="r" b="b"/>
                  <a:pathLst>
                    <a:path w="3585" h="6215" extrusionOk="0">
                      <a:moveTo>
                        <a:pt x="1" y="0"/>
                      </a:moveTo>
                      <a:lnTo>
                        <a:pt x="1" y="4143"/>
                      </a:lnTo>
                      <a:lnTo>
                        <a:pt x="3584" y="6214"/>
                      </a:lnTo>
                      <a:lnTo>
                        <a:pt x="3584" y="2072"/>
                      </a:lnTo>
                      <a:lnTo>
                        <a:pt x="1" y="0"/>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3228875" y="2681375"/>
                  <a:ext cx="89600" cy="155375"/>
                </a:xfrm>
                <a:custGeom>
                  <a:avLst/>
                  <a:gdLst/>
                  <a:ahLst/>
                  <a:cxnLst/>
                  <a:rect l="l" t="t" r="r" b="b"/>
                  <a:pathLst>
                    <a:path w="3584" h="6215" extrusionOk="0">
                      <a:moveTo>
                        <a:pt x="3584" y="0"/>
                      </a:moveTo>
                      <a:lnTo>
                        <a:pt x="0" y="2072"/>
                      </a:lnTo>
                      <a:lnTo>
                        <a:pt x="0" y="6214"/>
                      </a:lnTo>
                      <a:lnTo>
                        <a:pt x="3584" y="4143"/>
                      </a:lnTo>
                      <a:lnTo>
                        <a:pt x="3584" y="0"/>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3279850" y="2710900"/>
                  <a:ext cx="179400" cy="103600"/>
                </a:xfrm>
                <a:custGeom>
                  <a:avLst/>
                  <a:gdLst/>
                  <a:ahLst/>
                  <a:cxnLst/>
                  <a:rect l="l" t="t" r="r" b="b"/>
                  <a:pathLst>
                    <a:path w="7176" h="4144" extrusionOk="0">
                      <a:moveTo>
                        <a:pt x="3584" y="1"/>
                      </a:moveTo>
                      <a:lnTo>
                        <a:pt x="1" y="2072"/>
                      </a:lnTo>
                      <a:lnTo>
                        <a:pt x="3584" y="4143"/>
                      </a:lnTo>
                      <a:lnTo>
                        <a:pt x="7176" y="2072"/>
                      </a:lnTo>
                      <a:lnTo>
                        <a:pt x="3584"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3279850" y="2762675"/>
                  <a:ext cx="89625" cy="155175"/>
                </a:xfrm>
                <a:custGeom>
                  <a:avLst/>
                  <a:gdLst/>
                  <a:ahLst/>
                  <a:cxnLst/>
                  <a:rect l="l" t="t" r="r" b="b"/>
                  <a:pathLst>
                    <a:path w="3585" h="6207" extrusionOk="0">
                      <a:moveTo>
                        <a:pt x="1" y="1"/>
                      </a:moveTo>
                      <a:lnTo>
                        <a:pt x="1" y="4136"/>
                      </a:lnTo>
                      <a:lnTo>
                        <a:pt x="3584" y="6207"/>
                      </a:lnTo>
                      <a:lnTo>
                        <a:pt x="3584" y="2072"/>
                      </a:lnTo>
                      <a:lnTo>
                        <a:pt x="1" y="1"/>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369450" y="2762675"/>
                  <a:ext cx="89800" cy="155175"/>
                </a:xfrm>
                <a:custGeom>
                  <a:avLst/>
                  <a:gdLst/>
                  <a:ahLst/>
                  <a:cxnLst/>
                  <a:rect l="l" t="t" r="r" b="b"/>
                  <a:pathLst>
                    <a:path w="3592" h="6207" extrusionOk="0">
                      <a:moveTo>
                        <a:pt x="3592" y="1"/>
                      </a:moveTo>
                      <a:lnTo>
                        <a:pt x="0" y="2072"/>
                      </a:lnTo>
                      <a:lnTo>
                        <a:pt x="0" y="6207"/>
                      </a:lnTo>
                      <a:lnTo>
                        <a:pt x="3592" y="4136"/>
                      </a:lnTo>
                      <a:lnTo>
                        <a:pt x="3592" y="1"/>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420650" y="2792025"/>
                  <a:ext cx="179175" cy="103575"/>
                </a:xfrm>
                <a:custGeom>
                  <a:avLst/>
                  <a:gdLst/>
                  <a:ahLst/>
                  <a:cxnLst/>
                  <a:rect l="l" t="t" r="r" b="b"/>
                  <a:pathLst>
                    <a:path w="7167" h="4143" extrusionOk="0">
                      <a:moveTo>
                        <a:pt x="3583" y="0"/>
                      </a:moveTo>
                      <a:lnTo>
                        <a:pt x="0" y="2072"/>
                      </a:lnTo>
                      <a:lnTo>
                        <a:pt x="3583" y="4143"/>
                      </a:lnTo>
                      <a:lnTo>
                        <a:pt x="7167" y="2072"/>
                      </a:lnTo>
                      <a:lnTo>
                        <a:pt x="3583" y="0"/>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420650" y="2843800"/>
                  <a:ext cx="89600" cy="155375"/>
                </a:xfrm>
                <a:custGeom>
                  <a:avLst/>
                  <a:gdLst/>
                  <a:ahLst/>
                  <a:cxnLst/>
                  <a:rect l="l" t="t" r="r" b="b"/>
                  <a:pathLst>
                    <a:path w="3584" h="6215" extrusionOk="0">
                      <a:moveTo>
                        <a:pt x="0" y="1"/>
                      </a:moveTo>
                      <a:lnTo>
                        <a:pt x="0" y="4143"/>
                      </a:lnTo>
                      <a:lnTo>
                        <a:pt x="3583" y="6214"/>
                      </a:lnTo>
                      <a:lnTo>
                        <a:pt x="3583" y="2072"/>
                      </a:lnTo>
                      <a:lnTo>
                        <a:pt x="0" y="1"/>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510225" y="2843800"/>
                  <a:ext cx="89600" cy="155375"/>
                </a:xfrm>
                <a:custGeom>
                  <a:avLst/>
                  <a:gdLst/>
                  <a:ahLst/>
                  <a:cxnLst/>
                  <a:rect l="l" t="t" r="r" b="b"/>
                  <a:pathLst>
                    <a:path w="3584" h="6215" extrusionOk="0">
                      <a:moveTo>
                        <a:pt x="3584" y="1"/>
                      </a:moveTo>
                      <a:lnTo>
                        <a:pt x="0" y="2072"/>
                      </a:lnTo>
                      <a:lnTo>
                        <a:pt x="0" y="6214"/>
                      </a:lnTo>
                      <a:lnTo>
                        <a:pt x="3584" y="4143"/>
                      </a:lnTo>
                      <a:lnTo>
                        <a:pt x="3584" y="1"/>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139275" y="2467350"/>
                  <a:ext cx="179200" cy="103400"/>
                </a:xfrm>
                <a:custGeom>
                  <a:avLst/>
                  <a:gdLst/>
                  <a:ahLst/>
                  <a:cxnLst/>
                  <a:rect l="l" t="t" r="r" b="b"/>
                  <a:pathLst>
                    <a:path w="7168" h="4136" extrusionOk="0">
                      <a:moveTo>
                        <a:pt x="3584" y="1"/>
                      </a:moveTo>
                      <a:lnTo>
                        <a:pt x="1" y="2064"/>
                      </a:lnTo>
                      <a:lnTo>
                        <a:pt x="3584" y="4135"/>
                      </a:lnTo>
                      <a:lnTo>
                        <a:pt x="7168" y="2064"/>
                      </a:lnTo>
                      <a:lnTo>
                        <a:pt x="3584"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3139275" y="2518925"/>
                  <a:ext cx="89625" cy="155375"/>
                </a:xfrm>
                <a:custGeom>
                  <a:avLst/>
                  <a:gdLst/>
                  <a:ahLst/>
                  <a:cxnLst/>
                  <a:rect l="l" t="t" r="r" b="b"/>
                  <a:pathLst>
                    <a:path w="3585" h="6215" extrusionOk="0">
                      <a:moveTo>
                        <a:pt x="1" y="1"/>
                      </a:moveTo>
                      <a:lnTo>
                        <a:pt x="1" y="4143"/>
                      </a:lnTo>
                      <a:lnTo>
                        <a:pt x="3584" y="6215"/>
                      </a:lnTo>
                      <a:lnTo>
                        <a:pt x="3584" y="2072"/>
                      </a:lnTo>
                      <a:lnTo>
                        <a:pt x="1" y="1"/>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3228875" y="2518925"/>
                  <a:ext cx="89600" cy="155375"/>
                </a:xfrm>
                <a:custGeom>
                  <a:avLst/>
                  <a:gdLst/>
                  <a:ahLst/>
                  <a:cxnLst/>
                  <a:rect l="l" t="t" r="r" b="b"/>
                  <a:pathLst>
                    <a:path w="3584" h="6215" extrusionOk="0">
                      <a:moveTo>
                        <a:pt x="3584" y="1"/>
                      </a:moveTo>
                      <a:lnTo>
                        <a:pt x="0" y="2072"/>
                      </a:lnTo>
                      <a:lnTo>
                        <a:pt x="0" y="6215"/>
                      </a:lnTo>
                      <a:lnTo>
                        <a:pt x="3584" y="4143"/>
                      </a:lnTo>
                      <a:lnTo>
                        <a:pt x="3584" y="1"/>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3279850" y="2548475"/>
                  <a:ext cx="179400" cy="103575"/>
                </a:xfrm>
                <a:custGeom>
                  <a:avLst/>
                  <a:gdLst/>
                  <a:ahLst/>
                  <a:cxnLst/>
                  <a:rect l="l" t="t" r="r" b="b"/>
                  <a:pathLst>
                    <a:path w="7176" h="4143" extrusionOk="0">
                      <a:moveTo>
                        <a:pt x="3584" y="0"/>
                      </a:moveTo>
                      <a:lnTo>
                        <a:pt x="1" y="2072"/>
                      </a:lnTo>
                      <a:lnTo>
                        <a:pt x="3584" y="4143"/>
                      </a:lnTo>
                      <a:lnTo>
                        <a:pt x="7176" y="2072"/>
                      </a:lnTo>
                      <a:lnTo>
                        <a:pt x="3584" y="0"/>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3279850" y="2600250"/>
                  <a:ext cx="89625" cy="155175"/>
                </a:xfrm>
                <a:custGeom>
                  <a:avLst/>
                  <a:gdLst/>
                  <a:ahLst/>
                  <a:cxnLst/>
                  <a:rect l="l" t="t" r="r" b="b"/>
                  <a:pathLst>
                    <a:path w="3585" h="6207" extrusionOk="0">
                      <a:moveTo>
                        <a:pt x="1" y="1"/>
                      </a:moveTo>
                      <a:lnTo>
                        <a:pt x="1" y="4135"/>
                      </a:lnTo>
                      <a:lnTo>
                        <a:pt x="3584" y="6207"/>
                      </a:lnTo>
                      <a:lnTo>
                        <a:pt x="3584" y="2072"/>
                      </a:lnTo>
                      <a:lnTo>
                        <a:pt x="1" y="1"/>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3369450" y="2600250"/>
                  <a:ext cx="89800" cy="155175"/>
                </a:xfrm>
                <a:custGeom>
                  <a:avLst/>
                  <a:gdLst/>
                  <a:ahLst/>
                  <a:cxnLst/>
                  <a:rect l="l" t="t" r="r" b="b"/>
                  <a:pathLst>
                    <a:path w="3592" h="6207" extrusionOk="0">
                      <a:moveTo>
                        <a:pt x="3592" y="1"/>
                      </a:moveTo>
                      <a:lnTo>
                        <a:pt x="0" y="2072"/>
                      </a:lnTo>
                      <a:lnTo>
                        <a:pt x="0" y="6207"/>
                      </a:lnTo>
                      <a:lnTo>
                        <a:pt x="3592" y="4135"/>
                      </a:lnTo>
                      <a:lnTo>
                        <a:pt x="3592" y="1"/>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3420650" y="2629600"/>
                  <a:ext cx="179175" cy="103575"/>
                </a:xfrm>
                <a:custGeom>
                  <a:avLst/>
                  <a:gdLst/>
                  <a:ahLst/>
                  <a:cxnLst/>
                  <a:rect l="l" t="t" r="r" b="b"/>
                  <a:pathLst>
                    <a:path w="7167" h="4143" extrusionOk="0">
                      <a:moveTo>
                        <a:pt x="3583" y="0"/>
                      </a:moveTo>
                      <a:lnTo>
                        <a:pt x="0" y="2071"/>
                      </a:lnTo>
                      <a:lnTo>
                        <a:pt x="3583" y="4143"/>
                      </a:lnTo>
                      <a:lnTo>
                        <a:pt x="7167" y="2071"/>
                      </a:lnTo>
                      <a:lnTo>
                        <a:pt x="3583" y="0"/>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3420650" y="2681375"/>
                  <a:ext cx="89600" cy="155375"/>
                </a:xfrm>
                <a:custGeom>
                  <a:avLst/>
                  <a:gdLst/>
                  <a:ahLst/>
                  <a:cxnLst/>
                  <a:rect l="l" t="t" r="r" b="b"/>
                  <a:pathLst>
                    <a:path w="3584" h="6215" extrusionOk="0">
                      <a:moveTo>
                        <a:pt x="0" y="0"/>
                      </a:moveTo>
                      <a:lnTo>
                        <a:pt x="0" y="4143"/>
                      </a:lnTo>
                      <a:lnTo>
                        <a:pt x="3583" y="6214"/>
                      </a:lnTo>
                      <a:lnTo>
                        <a:pt x="3583" y="2072"/>
                      </a:lnTo>
                      <a:lnTo>
                        <a:pt x="0" y="0"/>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3510225" y="2681375"/>
                  <a:ext cx="89600" cy="155375"/>
                </a:xfrm>
                <a:custGeom>
                  <a:avLst/>
                  <a:gdLst/>
                  <a:ahLst/>
                  <a:cxnLst/>
                  <a:rect l="l" t="t" r="r" b="b"/>
                  <a:pathLst>
                    <a:path w="3584" h="6215" extrusionOk="0">
                      <a:moveTo>
                        <a:pt x="3584" y="0"/>
                      </a:moveTo>
                      <a:lnTo>
                        <a:pt x="0" y="2072"/>
                      </a:lnTo>
                      <a:lnTo>
                        <a:pt x="0" y="6214"/>
                      </a:lnTo>
                      <a:lnTo>
                        <a:pt x="3584" y="4143"/>
                      </a:lnTo>
                      <a:lnTo>
                        <a:pt x="3584" y="0"/>
                      </a:ln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0" name="Google Shape;410;p26"/>
              <p:cNvCxnSpPr/>
              <p:nvPr/>
            </p:nvCxnSpPr>
            <p:spPr>
              <a:xfrm flipH="1">
                <a:off x="2195705" y="3927670"/>
                <a:ext cx="3041400" cy="1753800"/>
              </a:xfrm>
              <a:prstGeom prst="straightConnector1">
                <a:avLst/>
              </a:prstGeom>
              <a:noFill/>
              <a:ln w="19050" cap="flat" cmpd="sng">
                <a:solidFill>
                  <a:schemeClr val="accent4"/>
                </a:solidFill>
                <a:prstDash val="solid"/>
                <a:round/>
                <a:headEnd type="none" w="med" len="med"/>
                <a:tailEnd type="none" w="med" len="med"/>
              </a:ln>
            </p:spPr>
          </p:cxnSp>
          <p:cxnSp>
            <p:nvCxnSpPr>
              <p:cNvPr id="411" name="Google Shape;411;p26"/>
              <p:cNvCxnSpPr/>
              <p:nvPr/>
            </p:nvCxnSpPr>
            <p:spPr>
              <a:xfrm rot="10800000">
                <a:off x="1870580" y="4392892"/>
                <a:ext cx="1300200" cy="750600"/>
              </a:xfrm>
              <a:prstGeom prst="straightConnector1">
                <a:avLst/>
              </a:prstGeom>
              <a:noFill/>
              <a:ln w="19050" cap="flat" cmpd="sng">
                <a:solidFill>
                  <a:schemeClr val="accent4"/>
                </a:solidFill>
                <a:prstDash val="solid"/>
                <a:round/>
                <a:headEnd type="none" w="med" len="med"/>
                <a:tailEnd type="none" w="med" len="med"/>
              </a:ln>
            </p:spPr>
          </p:cxnSp>
          <p:cxnSp>
            <p:nvCxnSpPr>
              <p:cNvPr id="412" name="Google Shape;412;p26"/>
              <p:cNvCxnSpPr/>
              <p:nvPr/>
            </p:nvCxnSpPr>
            <p:spPr>
              <a:xfrm rot="10800000">
                <a:off x="-178683" y="4020929"/>
                <a:ext cx="3210600" cy="1833600"/>
              </a:xfrm>
              <a:prstGeom prst="straightConnector1">
                <a:avLst/>
              </a:prstGeom>
              <a:noFill/>
              <a:ln w="19050" cap="flat" cmpd="sng">
                <a:solidFill>
                  <a:schemeClr val="accent4"/>
                </a:solidFill>
                <a:prstDash val="solid"/>
                <a:round/>
                <a:headEnd type="none" w="med" len="med"/>
                <a:tailEnd type="none" w="med" len="med"/>
              </a:ln>
            </p:spPr>
          </p:cxnSp>
          <p:cxnSp>
            <p:nvCxnSpPr>
              <p:cNvPr id="413" name="Google Shape;413;p26"/>
              <p:cNvCxnSpPr/>
              <p:nvPr/>
            </p:nvCxnSpPr>
            <p:spPr>
              <a:xfrm rot="10800000">
                <a:off x="-81484" y="4200692"/>
                <a:ext cx="3210600" cy="1833600"/>
              </a:xfrm>
              <a:prstGeom prst="straightConnector1">
                <a:avLst/>
              </a:prstGeom>
              <a:noFill/>
              <a:ln w="19050" cap="flat" cmpd="sng">
                <a:solidFill>
                  <a:schemeClr val="accent4"/>
                </a:solidFill>
                <a:prstDash val="solid"/>
                <a:round/>
                <a:headEnd type="none" w="med" len="med"/>
                <a:tailEnd type="none" w="med" len="med"/>
              </a:ln>
            </p:spPr>
          </p:cxnSp>
          <p:cxnSp>
            <p:nvCxnSpPr>
              <p:cNvPr id="414" name="Google Shape;414;p26"/>
              <p:cNvCxnSpPr/>
              <p:nvPr/>
            </p:nvCxnSpPr>
            <p:spPr>
              <a:xfrm rot="10800000">
                <a:off x="-39831" y="4346925"/>
                <a:ext cx="3210600" cy="1833600"/>
              </a:xfrm>
              <a:prstGeom prst="straightConnector1">
                <a:avLst/>
              </a:prstGeom>
              <a:noFill/>
              <a:ln w="19050" cap="flat" cmpd="sng">
                <a:solidFill>
                  <a:schemeClr val="accent4"/>
                </a:solidFill>
                <a:prstDash val="solid"/>
                <a:round/>
                <a:headEnd type="none" w="med" len="med"/>
                <a:tailEnd type="none" w="med" len="med"/>
              </a:ln>
            </p:spPr>
          </p:cxnSp>
          <p:cxnSp>
            <p:nvCxnSpPr>
              <p:cNvPr id="415" name="Google Shape;415;p26"/>
              <p:cNvCxnSpPr/>
              <p:nvPr/>
            </p:nvCxnSpPr>
            <p:spPr>
              <a:xfrm rot="10800000">
                <a:off x="-683750" y="2806575"/>
                <a:ext cx="3938100" cy="2273700"/>
              </a:xfrm>
              <a:prstGeom prst="straightConnector1">
                <a:avLst/>
              </a:prstGeom>
              <a:noFill/>
              <a:ln w="19050" cap="flat" cmpd="sng">
                <a:solidFill>
                  <a:schemeClr val="accent4"/>
                </a:solidFill>
                <a:prstDash val="solid"/>
                <a:round/>
                <a:headEnd type="none" w="med" len="med"/>
                <a:tailEnd type="none" w="med" len="med"/>
              </a:ln>
            </p:spPr>
          </p:cxnSp>
          <p:cxnSp>
            <p:nvCxnSpPr>
              <p:cNvPr id="416" name="Google Shape;416;p26"/>
              <p:cNvCxnSpPr/>
              <p:nvPr/>
            </p:nvCxnSpPr>
            <p:spPr>
              <a:xfrm flipH="1">
                <a:off x="482900" y="2955375"/>
                <a:ext cx="3869400" cy="2234100"/>
              </a:xfrm>
              <a:prstGeom prst="straightConnector1">
                <a:avLst/>
              </a:prstGeom>
              <a:noFill/>
              <a:ln w="19050" cap="flat" cmpd="sng">
                <a:solidFill>
                  <a:schemeClr val="accent4"/>
                </a:solidFill>
                <a:prstDash val="solid"/>
                <a:round/>
                <a:headEnd type="none" w="med" len="med"/>
                <a:tailEnd type="none" w="med" len="med"/>
              </a:ln>
            </p:spPr>
          </p:cxnSp>
        </p:grpSp>
        <p:sp>
          <p:nvSpPr>
            <p:cNvPr id="417" name="Google Shape;417;p26"/>
            <p:cNvSpPr/>
            <p:nvPr/>
          </p:nvSpPr>
          <p:spPr>
            <a:xfrm rot="-3599640">
              <a:off x="25837" y="3009090"/>
              <a:ext cx="1739084" cy="4794647"/>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8" name="Google Shape;418;p26"/>
          <p:cNvCxnSpPr/>
          <p:nvPr/>
        </p:nvCxnSpPr>
        <p:spPr>
          <a:xfrm rot="10800000">
            <a:off x="1925750" y="2620875"/>
            <a:ext cx="4581600" cy="2620800"/>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grpSp>
        <p:nvGrpSpPr>
          <p:cNvPr id="2599" name="Google Shape;2599;p46"/>
          <p:cNvGrpSpPr/>
          <p:nvPr/>
        </p:nvGrpSpPr>
        <p:grpSpPr>
          <a:xfrm>
            <a:off x="-657225" y="709750"/>
            <a:ext cx="9883200" cy="263725"/>
            <a:chOff x="-657225" y="709750"/>
            <a:chExt cx="9883200" cy="263725"/>
          </a:xfrm>
        </p:grpSpPr>
        <p:cxnSp>
          <p:nvCxnSpPr>
            <p:cNvPr id="2600" name="Google Shape;2600;p46"/>
            <p:cNvCxnSpPr/>
            <p:nvPr/>
          </p:nvCxnSpPr>
          <p:spPr>
            <a:xfrm>
              <a:off x="-657225" y="973475"/>
              <a:ext cx="9883200" cy="0"/>
            </a:xfrm>
            <a:prstGeom prst="straightConnector1">
              <a:avLst/>
            </a:prstGeom>
            <a:noFill/>
            <a:ln w="28575" cap="flat" cmpd="sng">
              <a:solidFill>
                <a:schemeClr val="accent4"/>
              </a:solidFill>
              <a:prstDash val="solid"/>
              <a:round/>
              <a:headEnd type="none" w="med" len="med"/>
              <a:tailEnd type="none" w="med" len="med"/>
            </a:ln>
          </p:spPr>
        </p:cxnSp>
        <p:cxnSp>
          <p:nvCxnSpPr>
            <p:cNvPr id="2601" name="Google Shape;2601;p46"/>
            <p:cNvCxnSpPr/>
            <p:nvPr/>
          </p:nvCxnSpPr>
          <p:spPr>
            <a:xfrm>
              <a:off x="-657225" y="709750"/>
              <a:ext cx="9883200" cy="0"/>
            </a:xfrm>
            <a:prstGeom prst="straightConnector1">
              <a:avLst/>
            </a:prstGeom>
            <a:noFill/>
            <a:ln w="28575" cap="flat" cmpd="sng">
              <a:solidFill>
                <a:schemeClr val="accent4"/>
              </a:solidFill>
              <a:prstDash val="solid"/>
              <a:round/>
              <a:headEnd type="none" w="med" len="med"/>
              <a:tailEnd type="none" w="med" len="med"/>
            </a:ln>
          </p:spPr>
        </p:cxnSp>
        <p:cxnSp>
          <p:nvCxnSpPr>
            <p:cNvPr id="2602" name="Google Shape;2602;p46"/>
            <p:cNvCxnSpPr/>
            <p:nvPr/>
          </p:nvCxnSpPr>
          <p:spPr>
            <a:xfrm>
              <a:off x="-657225" y="842831"/>
              <a:ext cx="9883200" cy="0"/>
            </a:xfrm>
            <a:prstGeom prst="straightConnector1">
              <a:avLst/>
            </a:prstGeom>
            <a:noFill/>
            <a:ln w="28575" cap="flat" cmpd="sng">
              <a:solidFill>
                <a:schemeClr val="accent4"/>
              </a:solidFill>
              <a:prstDash val="solid"/>
              <a:round/>
              <a:headEnd type="none" w="med" len="med"/>
              <a:tailEnd type="none" w="med" len="med"/>
            </a:ln>
          </p:spPr>
        </p:cxnSp>
      </p:grpSp>
      <p:sp>
        <p:nvSpPr>
          <p:cNvPr id="2603" name="Google Shape;2603;p46"/>
          <p:cNvSpPr txBox="1">
            <a:spLocks noGrp="1"/>
          </p:cNvSpPr>
          <p:nvPr>
            <p:ph type="title"/>
          </p:nvPr>
        </p:nvSpPr>
        <p:spPr>
          <a:xfrm>
            <a:off x="1761150" y="554700"/>
            <a:ext cx="5621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Kekurangan</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61184997"/>
              </p:ext>
            </p:extLst>
          </p:nvPr>
        </p:nvGraphicFramePr>
        <p:xfrm>
          <a:off x="775758" y="1528625"/>
          <a:ext cx="7727950" cy="2915921"/>
        </p:xfrm>
        <a:graphic>
          <a:graphicData uri="http://schemas.openxmlformats.org/drawingml/2006/table">
            <a:tbl>
              <a:tblPr firstRow="1" firstCol="1" bandRow="1">
                <a:tableStyleId>{A8745B10-739C-4C85-9654-511255FABAA8}</a:tableStyleId>
              </a:tblPr>
              <a:tblGrid>
                <a:gridCol w="1777461"/>
                <a:gridCol w="2085968"/>
                <a:gridCol w="2008570"/>
                <a:gridCol w="1855951"/>
              </a:tblGrid>
              <a:tr h="139946">
                <a:tc>
                  <a:txBody>
                    <a:bodyPr/>
                    <a:lstStyle/>
                    <a:p>
                      <a:pPr>
                        <a:lnSpc>
                          <a:spcPct val="107000"/>
                        </a:lnSpc>
                        <a:spcAft>
                          <a:spcPts val="0"/>
                        </a:spcAft>
                      </a:pPr>
                      <a:r>
                        <a:rPr lang="id-ID" sz="1200">
                          <a:solidFill>
                            <a:schemeClr val="accent1">
                              <a:lumMod val="40000"/>
                              <a:lumOff val="60000"/>
                            </a:schemeClr>
                          </a:solidFill>
                          <a:effectLst/>
                        </a:rPr>
                        <a:t>SQLite</a:t>
                      </a:r>
                      <a:endParaRPr lang="en-US" sz="12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id-ID" sz="1200">
                          <a:solidFill>
                            <a:schemeClr val="accent1">
                              <a:lumMod val="40000"/>
                              <a:lumOff val="60000"/>
                            </a:schemeClr>
                          </a:solidFill>
                          <a:effectLst/>
                        </a:rPr>
                        <a:t>Oracle</a:t>
                      </a:r>
                      <a:endParaRPr lang="en-US" sz="12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id-ID" sz="1200">
                          <a:solidFill>
                            <a:schemeClr val="accent1">
                              <a:lumMod val="40000"/>
                              <a:lumOff val="60000"/>
                            </a:schemeClr>
                          </a:solidFill>
                          <a:effectLst/>
                        </a:rPr>
                        <a:t>MySQL</a:t>
                      </a:r>
                      <a:endParaRPr lang="en-US" sz="12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id-ID" sz="1200">
                          <a:solidFill>
                            <a:schemeClr val="accent1">
                              <a:lumMod val="40000"/>
                              <a:lumOff val="60000"/>
                            </a:schemeClr>
                          </a:solidFill>
                          <a:effectLst/>
                        </a:rPr>
                        <a:t>PostgreSQL</a:t>
                      </a:r>
                      <a:endParaRPr lang="en-US" sz="12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r>
              <a:tr h="1259508">
                <a:tc>
                  <a:txBody>
                    <a:bodyPr/>
                    <a:lstStyle/>
                    <a:p>
                      <a:pPr marL="742950" lvl="1" indent="-285750">
                        <a:lnSpc>
                          <a:spcPct val="107000"/>
                        </a:lnSpc>
                        <a:spcAft>
                          <a:spcPts val="0"/>
                        </a:spcAft>
                        <a:buFont typeface="Courier New" panose="02070309020205020404" pitchFamily="49" charset="0"/>
                        <a:buChar char="o"/>
                      </a:pPr>
                      <a:r>
                        <a:rPr lang="en-US" sz="1200">
                          <a:solidFill>
                            <a:schemeClr val="accent1">
                              <a:lumMod val="40000"/>
                              <a:lumOff val="60000"/>
                            </a:schemeClr>
                          </a:solidFill>
                          <a:effectLst/>
                        </a:rPr>
                        <a:t>tidak semua query database pada umumnya bisa digunakan di SQLite;</a:t>
                      </a:r>
                    </a:p>
                    <a:p>
                      <a:pPr marL="742950" lvl="1" indent="-285750">
                        <a:lnSpc>
                          <a:spcPct val="107000"/>
                        </a:lnSpc>
                        <a:spcAft>
                          <a:spcPts val="0"/>
                        </a:spcAft>
                        <a:buFont typeface="Courier New" panose="02070309020205020404" pitchFamily="49" charset="0"/>
                        <a:buChar char="o"/>
                      </a:pPr>
                      <a:r>
                        <a:rPr lang="en-US" sz="1200">
                          <a:solidFill>
                            <a:schemeClr val="accent1">
                              <a:lumMod val="40000"/>
                              <a:lumOff val="60000"/>
                            </a:schemeClr>
                          </a:solidFill>
                          <a:effectLst/>
                        </a:rPr>
                        <a:t>ukuran source code -nya relatif kecil.</a:t>
                      </a:r>
                    </a:p>
                    <a:p>
                      <a:pPr>
                        <a:lnSpc>
                          <a:spcPct val="107000"/>
                        </a:lnSpc>
                        <a:spcAft>
                          <a:spcPts val="0"/>
                        </a:spcAft>
                      </a:pPr>
                      <a:r>
                        <a:rPr lang="en-US" sz="1200">
                          <a:solidFill>
                            <a:schemeClr val="accent1">
                              <a:lumMod val="40000"/>
                              <a:lumOff val="60000"/>
                            </a:schemeClr>
                          </a:solidFill>
                          <a:effectLst/>
                        </a:rPr>
                        <a:t> </a:t>
                      </a:r>
                    </a:p>
                    <a:p>
                      <a:pPr indent="457200">
                        <a:lnSpc>
                          <a:spcPct val="107000"/>
                        </a:lnSpc>
                        <a:spcAft>
                          <a:spcPts val="0"/>
                        </a:spcAft>
                      </a:pPr>
                      <a:r>
                        <a:rPr lang="en-US" sz="1200">
                          <a:solidFill>
                            <a:schemeClr val="accent1">
                              <a:lumMod val="40000"/>
                              <a:lumOff val="60000"/>
                            </a:schemeClr>
                          </a:solidFill>
                          <a:effectLst/>
                        </a:rPr>
                        <a:t> </a:t>
                      </a:r>
                      <a:endParaRPr lang="en-US" sz="12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marL="457200">
                        <a:lnSpc>
                          <a:spcPct val="107000"/>
                        </a:lnSpc>
                        <a:spcAft>
                          <a:spcPts val="0"/>
                        </a:spcAft>
                      </a:pPr>
                      <a:r>
                        <a:rPr lang="id-ID" sz="1200">
                          <a:solidFill>
                            <a:schemeClr val="accent1">
                              <a:lumMod val="40000"/>
                              <a:lumOff val="60000"/>
                            </a:schemeClr>
                          </a:solidFill>
                          <a:effectLst/>
                        </a:rPr>
                        <a:t>i.	Spesifikasi perangkat keras yang tinggi</a:t>
                      </a:r>
                      <a:endParaRPr lang="en-US" sz="1200">
                        <a:solidFill>
                          <a:schemeClr val="accent1">
                            <a:lumMod val="40000"/>
                            <a:lumOff val="60000"/>
                          </a:schemeClr>
                        </a:solidFill>
                        <a:effectLst/>
                      </a:endParaRPr>
                    </a:p>
                    <a:p>
                      <a:pPr marL="457200">
                        <a:lnSpc>
                          <a:spcPct val="107000"/>
                        </a:lnSpc>
                        <a:spcAft>
                          <a:spcPts val="0"/>
                        </a:spcAft>
                      </a:pPr>
                      <a:r>
                        <a:rPr lang="id-ID" sz="1200">
                          <a:solidFill>
                            <a:schemeClr val="accent1">
                              <a:lumMod val="40000"/>
                              <a:lumOff val="60000"/>
                            </a:schemeClr>
                          </a:solidFill>
                          <a:effectLst/>
                        </a:rPr>
                        <a:t>ii.	Harga perangkat lunak DBMS tinggi</a:t>
                      </a:r>
                      <a:endParaRPr lang="en-US" sz="1200">
                        <a:solidFill>
                          <a:schemeClr val="accent1">
                            <a:lumMod val="40000"/>
                            <a:lumOff val="60000"/>
                          </a:schemeClr>
                        </a:solidFill>
                        <a:effectLst/>
                      </a:endParaRPr>
                    </a:p>
                    <a:p>
                      <a:pPr marL="457200">
                        <a:lnSpc>
                          <a:spcPct val="107000"/>
                        </a:lnSpc>
                        <a:spcAft>
                          <a:spcPts val="0"/>
                        </a:spcAft>
                      </a:pPr>
                      <a:r>
                        <a:rPr lang="id-ID" sz="1200">
                          <a:solidFill>
                            <a:schemeClr val="accent1">
                              <a:lumMod val="40000"/>
                              <a:lumOff val="60000"/>
                            </a:schemeClr>
                          </a:solidFill>
                          <a:effectLst/>
                        </a:rPr>
                        <a:t>iii.	Rumit dalam penerapannya</a:t>
                      </a:r>
                      <a:endParaRPr lang="en-US" sz="1200">
                        <a:solidFill>
                          <a:schemeClr val="accent1">
                            <a:lumMod val="40000"/>
                            <a:lumOff val="60000"/>
                          </a:schemeClr>
                        </a:solidFill>
                        <a:effectLst/>
                      </a:endParaRPr>
                    </a:p>
                    <a:p>
                      <a:pPr>
                        <a:lnSpc>
                          <a:spcPct val="107000"/>
                        </a:lnSpc>
                        <a:spcAft>
                          <a:spcPts val="0"/>
                        </a:spcAft>
                      </a:pPr>
                      <a:r>
                        <a:rPr lang="en-US" sz="1200">
                          <a:solidFill>
                            <a:schemeClr val="accent1">
                              <a:lumMod val="40000"/>
                              <a:lumOff val="60000"/>
                            </a:schemeClr>
                          </a:solidFill>
                          <a:effectLst/>
                        </a:rPr>
                        <a:t> </a:t>
                      </a:r>
                      <a:endParaRPr lang="en-US" sz="12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marL="457200">
                        <a:lnSpc>
                          <a:spcPct val="107000"/>
                        </a:lnSpc>
                        <a:spcAft>
                          <a:spcPts val="0"/>
                        </a:spcAft>
                      </a:pPr>
                      <a:r>
                        <a:rPr lang="id-ID" sz="1200">
                          <a:solidFill>
                            <a:schemeClr val="accent1">
                              <a:lumMod val="40000"/>
                              <a:lumOff val="60000"/>
                            </a:schemeClr>
                          </a:solidFill>
                          <a:effectLst/>
                        </a:rPr>
                        <a:t>1.	Kurang cocok untuk aplikasi game dan mobile</a:t>
                      </a:r>
                      <a:endParaRPr lang="en-US" sz="1200">
                        <a:solidFill>
                          <a:schemeClr val="accent1">
                            <a:lumMod val="40000"/>
                            <a:lumOff val="60000"/>
                          </a:schemeClr>
                        </a:solidFill>
                        <a:effectLst/>
                      </a:endParaRPr>
                    </a:p>
                    <a:p>
                      <a:pPr marL="457200">
                        <a:lnSpc>
                          <a:spcPct val="107000"/>
                        </a:lnSpc>
                        <a:spcAft>
                          <a:spcPts val="0"/>
                        </a:spcAft>
                      </a:pPr>
                      <a:r>
                        <a:rPr lang="id-ID" sz="1200">
                          <a:solidFill>
                            <a:schemeClr val="accent1">
                              <a:lumMod val="40000"/>
                              <a:lumOff val="60000"/>
                            </a:schemeClr>
                          </a:solidFill>
                          <a:effectLst/>
                        </a:rPr>
                        <a:t>2.	Sulit mengelola database yang besar</a:t>
                      </a:r>
                      <a:endParaRPr lang="en-US" sz="1200">
                        <a:solidFill>
                          <a:schemeClr val="accent1">
                            <a:lumMod val="40000"/>
                            <a:lumOff val="60000"/>
                          </a:schemeClr>
                        </a:solidFill>
                        <a:effectLst/>
                      </a:endParaRPr>
                    </a:p>
                    <a:p>
                      <a:pPr marL="457200">
                        <a:lnSpc>
                          <a:spcPct val="107000"/>
                        </a:lnSpc>
                        <a:spcAft>
                          <a:spcPts val="0"/>
                        </a:spcAft>
                      </a:pPr>
                      <a:r>
                        <a:rPr lang="id-ID" sz="1200">
                          <a:solidFill>
                            <a:schemeClr val="accent1">
                              <a:lumMod val="40000"/>
                              <a:lumOff val="60000"/>
                            </a:schemeClr>
                          </a:solidFill>
                          <a:effectLst/>
                        </a:rPr>
                        <a:t>3.	Technical support yang kurang bagus</a:t>
                      </a:r>
                      <a:endParaRPr lang="en-US" sz="12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marL="342900" lvl="0" indent="-342900" fontAlgn="base">
                        <a:lnSpc>
                          <a:spcPct val="107000"/>
                        </a:lnSpc>
                        <a:spcAft>
                          <a:spcPts val="0"/>
                        </a:spcAft>
                        <a:tabLst>
                          <a:tab pos="457200" algn="l"/>
                        </a:tabLst>
                      </a:pPr>
                      <a:r>
                        <a:rPr lang="en-US" sz="1200" dirty="0" err="1">
                          <a:solidFill>
                            <a:schemeClr val="accent1">
                              <a:lumMod val="40000"/>
                              <a:lumOff val="60000"/>
                            </a:schemeClr>
                          </a:solidFill>
                          <a:effectLst/>
                        </a:rPr>
                        <a:t>Fungsi</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PostgreSQL</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terbatas</a:t>
                      </a:r>
                      <a:endParaRPr lang="en-US" sz="1200" dirty="0">
                        <a:solidFill>
                          <a:schemeClr val="accent1">
                            <a:lumMod val="40000"/>
                            <a:lumOff val="60000"/>
                          </a:schemeClr>
                        </a:solidFill>
                        <a:effectLst/>
                      </a:endParaRPr>
                    </a:p>
                    <a:p>
                      <a:pPr marL="342900" lvl="0" indent="-342900" fontAlgn="base">
                        <a:lnSpc>
                          <a:spcPct val="107000"/>
                        </a:lnSpc>
                        <a:spcAft>
                          <a:spcPts val="0"/>
                        </a:spcAft>
                        <a:tabLst>
                          <a:tab pos="457200" algn="l"/>
                        </a:tabLst>
                      </a:pPr>
                      <a:r>
                        <a:rPr lang="en-US" sz="1200" dirty="0" err="1">
                          <a:solidFill>
                            <a:schemeClr val="accent1">
                              <a:lumMod val="40000"/>
                              <a:lumOff val="60000"/>
                            </a:schemeClr>
                          </a:solidFill>
                          <a:effectLst/>
                        </a:rPr>
                        <a:t>Penyediaan</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fungsi</a:t>
                      </a:r>
                      <a:r>
                        <a:rPr lang="en-US" sz="1200" dirty="0">
                          <a:solidFill>
                            <a:schemeClr val="accent1">
                              <a:lumMod val="40000"/>
                              <a:lumOff val="60000"/>
                            </a:schemeClr>
                          </a:solidFill>
                          <a:effectLst/>
                        </a:rPr>
                        <a:t> Built-in </a:t>
                      </a:r>
                      <a:r>
                        <a:rPr lang="en-US" sz="1200" dirty="0" err="1">
                          <a:solidFill>
                            <a:schemeClr val="accent1">
                              <a:lumMod val="40000"/>
                              <a:lumOff val="60000"/>
                            </a:schemeClr>
                          </a:solidFill>
                          <a:effectLst/>
                        </a:rPr>
                        <a:t>kurang</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unggul</a:t>
                      </a:r>
                      <a:endParaRPr lang="en-US" sz="1200" dirty="0">
                        <a:solidFill>
                          <a:schemeClr val="accent1">
                            <a:lumMod val="40000"/>
                            <a:lumOff val="60000"/>
                          </a:schemeClr>
                        </a:solidFill>
                        <a:effectLst/>
                      </a:endParaRPr>
                    </a:p>
                    <a:p>
                      <a:pPr marL="342900" lvl="0" indent="-342900" fontAlgn="base">
                        <a:lnSpc>
                          <a:spcPct val="107000"/>
                        </a:lnSpc>
                        <a:spcAft>
                          <a:spcPts val="0"/>
                        </a:spcAft>
                        <a:tabLst>
                          <a:tab pos="457200" algn="l"/>
                        </a:tabLst>
                      </a:pPr>
                      <a:r>
                        <a:rPr lang="en-US" sz="1200" dirty="0" err="1">
                          <a:solidFill>
                            <a:schemeClr val="accent1">
                              <a:lumMod val="40000"/>
                              <a:lumOff val="60000"/>
                            </a:schemeClr>
                          </a:solidFill>
                          <a:effectLst/>
                        </a:rPr>
                        <a:t>Kurang</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populer</a:t>
                      </a:r>
                      <a:endParaRPr lang="en-US" sz="1200" dirty="0">
                        <a:solidFill>
                          <a:schemeClr val="accent1">
                            <a:lumMod val="40000"/>
                            <a:lumOff val="60000"/>
                          </a:schemeClr>
                        </a:solidFill>
                        <a:effectLst/>
                      </a:endParaRPr>
                    </a:p>
                    <a:p>
                      <a:pPr marL="342900" lvl="0" indent="-342900" fontAlgn="base">
                        <a:lnSpc>
                          <a:spcPct val="107000"/>
                        </a:lnSpc>
                        <a:spcAft>
                          <a:spcPts val="0"/>
                        </a:spcAft>
                        <a:tabLst>
                          <a:tab pos="457200" algn="l"/>
                        </a:tabLst>
                      </a:pPr>
                      <a:r>
                        <a:rPr lang="en-US" sz="1200" dirty="0" err="1">
                          <a:solidFill>
                            <a:schemeClr val="accent1">
                              <a:lumMod val="40000"/>
                              <a:lumOff val="60000"/>
                            </a:schemeClr>
                          </a:solidFill>
                          <a:effectLst/>
                        </a:rPr>
                        <a:t>Multiproses</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dan</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arsitekturnya</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sulit</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diterapkan</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pada</a:t>
                      </a:r>
                      <a:r>
                        <a:rPr lang="en-US" sz="1200" dirty="0">
                          <a:solidFill>
                            <a:schemeClr val="accent1">
                              <a:lumMod val="40000"/>
                              <a:lumOff val="60000"/>
                            </a:schemeClr>
                          </a:solidFill>
                          <a:effectLst/>
                        </a:rPr>
                        <a:t> Windows</a:t>
                      </a:r>
                    </a:p>
                    <a:p>
                      <a:pPr marL="342900" lvl="0" indent="-342900" fontAlgn="base">
                        <a:lnSpc>
                          <a:spcPct val="107000"/>
                        </a:lnSpc>
                        <a:spcAft>
                          <a:spcPts val="0"/>
                        </a:spcAft>
                        <a:tabLst>
                          <a:tab pos="457200" algn="l"/>
                        </a:tabLst>
                      </a:pPr>
                      <a:r>
                        <a:rPr lang="en-US" sz="1200" dirty="0" err="1">
                          <a:solidFill>
                            <a:schemeClr val="accent1">
                              <a:lumMod val="40000"/>
                              <a:lumOff val="60000"/>
                            </a:schemeClr>
                          </a:solidFill>
                          <a:effectLst/>
                        </a:rPr>
                        <a:t>Belum</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tersedianya</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replikasi</a:t>
                      </a:r>
                      <a:endParaRPr lang="en-US" sz="1200" dirty="0">
                        <a:solidFill>
                          <a:schemeClr val="accent1">
                            <a:lumMod val="40000"/>
                            <a:lumOff val="60000"/>
                          </a:schemeClr>
                        </a:solidFill>
                        <a:effectLst/>
                      </a:endParaRPr>
                    </a:p>
                    <a:p>
                      <a:pPr marL="342900" lvl="0" indent="-342900" fontAlgn="base">
                        <a:lnSpc>
                          <a:spcPct val="107000"/>
                        </a:lnSpc>
                        <a:spcAft>
                          <a:spcPts val="0"/>
                        </a:spcAft>
                        <a:tabLst>
                          <a:tab pos="457200" algn="l"/>
                        </a:tabLst>
                      </a:pPr>
                      <a:r>
                        <a:rPr lang="en-US" sz="1200" dirty="0" err="1">
                          <a:solidFill>
                            <a:schemeClr val="accent1">
                              <a:lumMod val="40000"/>
                              <a:lumOff val="60000"/>
                            </a:schemeClr>
                          </a:solidFill>
                          <a:effectLst/>
                        </a:rPr>
                        <a:t>Kecepatan</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dan</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kelangsingan</a:t>
                      </a:r>
                      <a:r>
                        <a:rPr lang="en-US" sz="1200" dirty="0">
                          <a:solidFill>
                            <a:schemeClr val="accent1">
                              <a:lumMod val="40000"/>
                              <a:lumOff val="60000"/>
                            </a:schemeClr>
                          </a:solidFill>
                          <a:effectLst/>
                        </a:rPr>
                        <a:t> yang </a:t>
                      </a:r>
                      <a:r>
                        <a:rPr lang="en-US" sz="1200" dirty="0" err="1">
                          <a:solidFill>
                            <a:schemeClr val="accent1">
                              <a:lumMod val="40000"/>
                              <a:lumOff val="60000"/>
                            </a:schemeClr>
                          </a:solidFill>
                          <a:effectLst/>
                        </a:rPr>
                        <a:t>kurang</a:t>
                      </a:r>
                      <a:r>
                        <a:rPr lang="en-US" sz="1200" dirty="0">
                          <a:solidFill>
                            <a:schemeClr val="accent1">
                              <a:lumMod val="40000"/>
                              <a:lumOff val="60000"/>
                            </a:schemeClr>
                          </a:solidFill>
                          <a:effectLst/>
                        </a:rPr>
                        <a:t> </a:t>
                      </a:r>
                      <a:r>
                        <a:rPr lang="en-US" sz="1200" dirty="0" err="1">
                          <a:solidFill>
                            <a:schemeClr val="accent1">
                              <a:lumMod val="40000"/>
                              <a:lumOff val="60000"/>
                            </a:schemeClr>
                          </a:solidFill>
                          <a:effectLst/>
                        </a:rPr>
                        <a:t>terfokus</a:t>
                      </a:r>
                      <a:endParaRPr lang="en-US" sz="12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4"/>
        <p:cNvGrpSpPr/>
        <p:nvPr/>
      </p:nvGrpSpPr>
      <p:grpSpPr>
        <a:xfrm>
          <a:off x="0" y="0"/>
          <a:ext cx="0" cy="0"/>
          <a:chOff x="0" y="0"/>
          <a:chExt cx="0" cy="0"/>
        </a:xfrm>
      </p:grpSpPr>
      <p:sp>
        <p:nvSpPr>
          <p:cNvPr id="4115" name="Google Shape;4115;p59"/>
          <p:cNvSpPr txBox="1">
            <a:spLocks noGrp="1"/>
          </p:cNvSpPr>
          <p:nvPr>
            <p:ph type="title"/>
          </p:nvPr>
        </p:nvSpPr>
        <p:spPr>
          <a:xfrm>
            <a:off x="711600" y="554700"/>
            <a:ext cx="2144700" cy="57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grpSp>
        <p:nvGrpSpPr>
          <p:cNvPr id="4118" name="Google Shape;4118;p59"/>
          <p:cNvGrpSpPr/>
          <p:nvPr/>
        </p:nvGrpSpPr>
        <p:grpSpPr>
          <a:xfrm>
            <a:off x="4894885" y="510247"/>
            <a:ext cx="3538980" cy="3921965"/>
            <a:chOff x="4894885" y="510247"/>
            <a:chExt cx="3538980" cy="3921965"/>
          </a:xfrm>
        </p:grpSpPr>
        <p:sp>
          <p:nvSpPr>
            <p:cNvPr id="4119" name="Google Shape;4119;p59"/>
            <p:cNvSpPr/>
            <p:nvPr/>
          </p:nvSpPr>
          <p:spPr>
            <a:xfrm>
              <a:off x="7609521" y="510247"/>
              <a:ext cx="824344" cy="477472"/>
            </a:xfrm>
            <a:custGeom>
              <a:avLst/>
              <a:gdLst/>
              <a:ahLst/>
              <a:cxnLst/>
              <a:rect l="l" t="t" r="r" b="b"/>
              <a:pathLst>
                <a:path w="82106" h="47557" extrusionOk="0">
                  <a:moveTo>
                    <a:pt x="40902" y="0"/>
                  </a:moveTo>
                  <a:lnTo>
                    <a:pt x="0" y="23795"/>
                  </a:lnTo>
                  <a:lnTo>
                    <a:pt x="41171" y="47557"/>
                  </a:lnTo>
                  <a:lnTo>
                    <a:pt x="82106" y="23795"/>
                  </a:lnTo>
                  <a:lnTo>
                    <a:pt x="40902" y="0"/>
                  </a:lnTo>
                  <a:close/>
                </a:path>
              </a:pathLst>
            </a:custGeom>
            <a:solidFill>
              <a:srgbClr val="6D5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59"/>
            <p:cNvSpPr/>
            <p:nvPr/>
          </p:nvSpPr>
          <p:spPr>
            <a:xfrm>
              <a:off x="8019494" y="748808"/>
              <a:ext cx="414371" cy="2107607"/>
            </a:xfrm>
            <a:custGeom>
              <a:avLst/>
              <a:gdLst/>
              <a:ahLst/>
              <a:cxnLst/>
              <a:rect l="l" t="t" r="r" b="b"/>
              <a:pathLst>
                <a:path w="41272" h="209921" extrusionOk="0">
                  <a:moveTo>
                    <a:pt x="41272" y="1"/>
                  </a:moveTo>
                  <a:lnTo>
                    <a:pt x="337" y="23796"/>
                  </a:lnTo>
                  <a:lnTo>
                    <a:pt x="0" y="209920"/>
                  </a:lnTo>
                  <a:lnTo>
                    <a:pt x="40936" y="186125"/>
                  </a:lnTo>
                  <a:lnTo>
                    <a:pt x="41272" y="1"/>
                  </a:lnTo>
                  <a:close/>
                </a:path>
              </a:pathLst>
            </a:custGeom>
            <a:solidFill>
              <a:srgbClr val="503E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59"/>
            <p:cNvSpPr/>
            <p:nvPr/>
          </p:nvSpPr>
          <p:spPr>
            <a:xfrm>
              <a:off x="7606137" y="749149"/>
              <a:ext cx="416740" cy="2107265"/>
            </a:xfrm>
            <a:custGeom>
              <a:avLst/>
              <a:gdLst/>
              <a:ahLst/>
              <a:cxnLst/>
              <a:rect l="l" t="t" r="r" b="b"/>
              <a:pathLst>
                <a:path w="41508" h="209887" extrusionOk="0">
                  <a:moveTo>
                    <a:pt x="337" y="0"/>
                  </a:moveTo>
                  <a:lnTo>
                    <a:pt x="1" y="186125"/>
                  </a:lnTo>
                  <a:lnTo>
                    <a:pt x="41171" y="209886"/>
                  </a:lnTo>
                  <a:lnTo>
                    <a:pt x="41508" y="23762"/>
                  </a:lnTo>
                  <a:lnTo>
                    <a:pt x="337" y="0"/>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59"/>
            <p:cNvSpPr/>
            <p:nvPr/>
          </p:nvSpPr>
          <p:spPr>
            <a:xfrm>
              <a:off x="7067260" y="1127075"/>
              <a:ext cx="824023" cy="477472"/>
            </a:xfrm>
            <a:custGeom>
              <a:avLst/>
              <a:gdLst/>
              <a:ahLst/>
              <a:cxnLst/>
              <a:rect l="l" t="t" r="r" b="b"/>
              <a:pathLst>
                <a:path w="82074" h="47557" extrusionOk="0">
                  <a:moveTo>
                    <a:pt x="40903" y="0"/>
                  </a:moveTo>
                  <a:lnTo>
                    <a:pt x="1" y="23761"/>
                  </a:lnTo>
                  <a:lnTo>
                    <a:pt x="41172" y="47556"/>
                  </a:lnTo>
                  <a:lnTo>
                    <a:pt x="82073" y="23761"/>
                  </a:lnTo>
                  <a:lnTo>
                    <a:pt x="40903" y="0"/>
                  </a:lnTo>
                  <a:close/>
                </a:path>
              </a:pathLst>
            </a:custGeom>
            <a:solidFill>
              <a:srgbClr val="B98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59"/>
            <p:cNvSpPr/>
            <p:nvPr/>
          </p:nvSpPr>
          <p:spPr>
            <a:xfrm>
              <a:off x="7477244" y="1365635"/>
              <a:ext cx="414040" cy="1805935"/>
            </a:xfrm>
            <a:custGeom>
              <a:avLst/>
              <a:gdLst/>
              <a:ahLst/>
              <a:cxnLst/>
              <a:rect l="l" t="t" r="r" b="b"/>
              <a:pathLst>
                <a:path w="41239" h="179874" extrusionOk="0">
                  <a:moveTo>
                    <a:pt x="41238" y="0"/>
                  </a:moveTo>
                  <a:lnTo>
                    <a:pt x="337" y="23795"/>
                  </a:lnTo>
                  <a:lnTo>
                    <a:pt x="0" y="179874"/>
                  </a:lnTo>
                  <a:lnTo>
                    <a:pt x="40936" y="156079"/>
                  </a:lnTo>
                  <a:lnTo>
                    <a:pt x="41238" y="0"/>
                  </a:lnTo>
                  <a:close/>
                </a:path>
              </a:pathLst>
            </a:custGeom>
            <a:solidFill>
              <a:srgbClr val="9A5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59"/>
            <p:cNvSpPr/>
            <p:nvPr/>
          </p:nvSpPr>
          <p:spPr>
            <a:xfrm>
              <a:off x="7063887" y="1365635"/>
              <a:ext cx="416740" cy="1805935"/>
            </a:xfrm>
            <a:custGeom>
              <a:avLst/>
              <a:gdLst/>
              <a:ahLst/>
              <a:cxnLst/>
              <a:rect l="l" t="t" r="r" b="b"/>
              <a:pathLst>
                <a:path w="41508" h="179874" extrusionOk="0">
                  <a:moveTo>
                    <a:pt x="337" y="0"/>
                  </a:moveTo>
                  <a:lnTo>
                    <a:pt x="1" y="156113"/>
                  </a:lnTo>
                  <a:lnTo>
                    <a:pt x="41171" y="179874"/>
                  </a:lnTo>
                  <a:lnTo>
                    <a:pt x="41508" y="23795"/>
                  </a:lnTo>
                  <a:lnTo>
                    <a:pt x="337" y="0"/>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59"/>
            <p:cNvSpPr/>
            <p:nvPr/>
          </p:nvSpPr>
          <p:spPr>
            <a:xfrm>
              <a:off x="6525010" y="1733430"/>
              <a:ext cx="824023" cy="477482"/>
            </a:xfrm>
            <a:custGeom>
              <a:avLst/>
              <a:gdLst/>
              <a:ahLst/>
              <a:cxnLst/>
              <a:rect l="l" t="t" r="r" b="b"/>
              <a:pathLst>
                <a:path w="82074" h="47558" extrusionOk="0">
                  <a:moveTo>
                    <a:pt x="40903" y="1"/>
                  </a:moveTo>
                  <a:lnTo>
                    <a:pt x="1" y="23796"/>
                  </a:lnTo>
                  <a:lnTo>
                    <a:pt x="41171" y="47557"/>
                  </a:lnTo>
                  <a:lnTo>
                    <a:pt x="82073" y="23796"/>
                  </a:lnTo>
                  <a:lnTo>
                    <a:pt x="40903" y="1"/>
                  </a:lnTo>
                  <a:close/>
                </a:path>
              </a:pathLst>
            </a:custGeom>
            <a:solidFill>
              <a:srgbClr val="6D5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59"/>
            <p:cNvSpPr/>
            <p:nvPr/>
          </p:nvSpPr>
          <p:spPr>
            <a:xfrm>
              <a:off x="6934993" y="1972332"/>
              <a:ext cx="414040" cy="1514403"/>
            </a:xfrm>
            <a:custGeom>
              <a:avLst/>
              <a:gdLst/>
              <a:ahLst/>
              <a:cxnLst/>
              <a:rect l="l" t="t" r="r" b="b"/>
              <a:pathLst>
                <a:path w="41239" h="150837" extrusionOk="0">
                  <a:moveTo>
                    <a:pt x="41238" y="1"/>
                  </a:moveTo>
                  <a:lnTo>
                    <a:pt x="336" y="23762"/>
                  </a:lnTo>
                  <a:lnTo>
                    <a:pt x="0" y="150836"/>
                  </a:lnTo>
                  <a:lnTo>
                    <a:pt x="40936" y="127041"/>
                  </a:lnTo>
                  <a:lnTo>
                    <a:pt x="41238" y="1"/>
                  </a:lnTo>
                  <a:close/>
                </a:path>
              </a:pathLst>
            </a:custGeom>
            <a:solidFill>
              <a:srgbClr val="503E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59"/>
            <p:cNvSpPr/>
            <p:nvPr/>
          </p:nvSpPr>
          <p:spPr>
            <a:xfrm>
              <a:off x="6521636" y="1972332"/>
              <a:ext cx="416740" cy="1514403"/>
            </a:xfrm>
            <a:custGeom>
              <a:avLst/>
              <a:gdLst/>
              <a:ahLst/>
              <a:cxnLst/>
              <a:rect l="l" t="t" r="r" b="b"/>
              <a:pathLst>
                <a:path w="41508" h="150837" extrusionOk="0">
                  <a:moveTo>
                    <a:pt x="337" y="1"/>
                  </a:moveTo>
                  <a:lnTo>
                    <a:pt x="1" y="127075"/>
                  </a:lnTo>
                  <a:lnTo>
                    <a:pt x="41171" y="150836"/>
                  </a:lnTo>
                  <a:lnTo>
                    <a:pt x="41507" y="23762"/>
                  </a:lnTo>
                  <a:lnTo>
                    <a:pt x="337" y="1"/>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59"/>
            <p:cNvSpPr/>
            <p:nvPr/>
          </p:nvSpPr>
          <p:spPr>
            <a:xfrm>
              <a:off x="5982428" y="2337437"/>
              <a:ext cx="824344" cy="477472"/>
            </a:xfrm>
            <a:custGeom>
              <a:avLst/>
              <a:gdLst/>
              <a:ahLst/>
              <a:cxnLst/>
              <a:rect l="l" t="t" r="r" b="b"/>
              <a:pathLst>
                <a:path w="82106" h="47557" extrusionOk="0">
                  <a:moveTo>
                    <a:pt x="40936" y="0"/>
                  </a:moveTo>
                  <a:lnTo>
                    <a:pt x="0" y="23795"/>
                  </a:lnTo>
                  <a:lnTo>
                    <a:pt x="41171" y="47557"/>
                  </a:lnTo>
                  <a:lnTo>
                    <a:pt x="82106" y="23762"/>
                  </a:lnTo>
                  <a:lnTo>
                    <a:pt x="40936" y="0"/>
                  </a:lnTo>
                  <a:close/>
                </a:path>
              </a:pathLst>
            </a:custGeom>
            <a:solidFill>
              <a:srgbClr val="B98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59"/>
            <p:cNvSpPr/>
            <p:nvPr/>
          </p:nvSpPr>
          <p:spPr>
            <a:xfrm>
              <a:off x="6392743" y="2575997"/>
              <a:ext cx="414030" cy="1225894"/>
            </a:xfrm>
            <a:custGeom>
              <a:avLst/>
              <a:gdLst/>
              <a:ahLst/>
              <a:cxnLst/>
              <a:rect l="l" t="t" r="r" b="b"/>
              <a:pathLst>
                <a:path w="41238" h="122101" extrusionOk="0">
                  <a:moveTo>
                    <a:pt x="41238" y="1"/>
                  </a:moveTo>
                  <a:lnTo>
                    <a:pt x="303" y="23796"/>
                  </a:lnTo>
                  <a:lnTo>
                    <a:pt x="0" y="122101"/>
                  </a:lnTo>
                  <a:lnTo>
                    <a:pt x="40936" y="98306"/>
                  </a:lnTo>
                  <a:lnTo>
                    <a:pt x="41238" y="1"/>
                  </a:lnTo>
                  <a:close/>
                </a:path>
              </a:pathLst>
            </a:custGeom>
            <a:solidFill>
              <a:srgbClr val="9A5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59"/>
            <p:cNvSpPr/>
            <p:nvPr/>
          </p:nvSpPr>
          <p:spPr>
            <a:xfrm>
              <a:off x="5979386" y="2576339"/>
              <a:ext cx="416399" cy="1225553"/>
            </a:xfrm>
            <a:custGeom>
              <a:avLst/>
              <a:gdLst/>
              <a:ahLst/>
              <a:cxnLst/>
              <a:rect l="l" t="t" r="r" b="b"/>
              <a:pathLst>
                <a:path w="41474" h="122067" extrusionOk="0">
                  <a:moveTo>
                    <a:pt x="303" y="0"/>
                  </a:moveTo>
                  <a:lnTo>
                    <a:pt x="1" y="98306"/>
                  </a:lnTo>
                  <a:lnTo>
                    <a:pt x="41171" y="122067"/>
                  </a:lnTo>
                  <a:lnTo>
                    <a:pt x="41474" y="23762"/>
                  </a:lnTo>
                  <a:lnTo>
                    <a:pt x="303" y="0"/>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59"/>
            <p:cNvSpPr/>
            <p:nvPr/>
          </p:nvSpPr>
          <p:spPr>
            <a:xfrm>
              <a:off x="5440178" y="2921524"/>
              <a:ext cx="824344" cy="477482"/>
            </a:xfrm>
            <a:custGeom>
              <a:avLst/>
              <a:gdLst/>
              <a:ahLst/>
              <a:cxnLst/>
              <a:rect l="l" t="t" r="r" b="b"/>
              <a:pathLst>
                <a:path w="82106" h="47558" extrusionOk="0">
                  <a:moveTo>
                    <a:pt x="40935" y="1"/>
                  </a:moveTo>
                  <a:lnTo>
                    <a:pt x="0" y="23762"/>
                  </a:lnTo>
                  <a:lnTo>
                    <a:pt x="41171" y="47557"/>
                  </a:lnTo>
                  <a:lnTo>
                    <a:pt x="82106" y="23762"/>
                  </a:lnTo>
                  <a:lnTo>
                    <a:pt x="40935" y="1"/>
                  </a:lnTo>
                  <a:close/>
                </a:path>
              </a:pathLst>
            </a:custGeom>
            <a:solidFill>
              <a:srgbClr val="6D5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59"/>
            <p:cNvSpPr/>
            <p:nvPr/>
          </p:nvSpPr>
          <p:spPr>
            <a:xfrm>
              <a:off x="5850493" y="3160094"/>
              <a:ext cx="414030" cy="956963"/>
            </a:xfrm>
            <a:custGeom>
              <a:avLst/>
              <a:gdLst/>
              <a:ahLst/>
              <a:cxnLst/>
              <a:rect l="l" t="t" r="r" b="b"/>
              <a:pathLst>
                <a:path w="41238" h="95315" extrusionOk="0">
                  <a:moveTo>
                    <a:pt x="41238" y="0"/>
                  </a:moveTo>
                  <a:lnTo>
                    <a:pt x="303" y="23795"/>
                  </a:lnTo>
                  <a:lnTo>
                    <a:pt x="0" y="95314"/>
                  </a:lnTo>
                  <a:lnTo>
                    <a:pt x="40902" y="71519"/>
                  </a:lnTo>
                  <a:lnTo>
                    <a:pt x="41238" y="0"/>
                  </a:lnTo>
                  <a:close/>
                </a:path>
              </a:pathLst>
            </a:custGeom>
            <a:solidFill>
              <a:srgbClr val="503E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59"/>
            <p:cNvSpPr/>
            <p:nvPr/>
          </p:nvSpPr>
          <p:spPr>
            <a:xfrm>
              <a:off x="5437136" y="3160094"/>
              <a:ext cx="416399" cy="956963"/>
            </a:xfrm>
            <a:custGeom>
              <a:avLst/>
              <a:gdLst/>
              <a:ahLst/>
              <a:cxnLst/>
              <a:rect l="l" t="t" r="r" b="b"/>
              <a:pathLst>
                <a:path w="41474" h="95315" extrusionOk="0">
                  <a:moveTo>
                    <a:pt x="303" y="0"/>
                  </a:moveTo>
                  <a:lnTo>
                    <a:pt x="1" y="71553"/>
                  </a:lnTo>
                  <a:lnTo>
                    <a:pt x="41171" y="95314"/>
                  </a:lnTo>
                  <a:lnTo>
                    <a:pt x="41474" y="23762"/>
                  </a:lnTo>
                  <a:lnTo>
                    <a:pt x="303" y="0"/>
                  </a:lnTo>
                  <a:close/>
                </a:path>
              </a:pathLst>
            </a:custGeom>
            <a:solidFill>
              <a:srgbClr val="220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59"/>
            <p:cNvSpPr/>
            <p:nvPr/>
          </p:nvSpPr>
          <p:spPr>
            <a:xfrm>
              <a:off x="4897927" y="3488412"/>
              <a:ext cx="824013" cy="477472"/>
            </a:xfrm>
            <a:custGeom>
              <a:avLst/>
              <a:gdLst/>
              <a:ahLst/>
              <a:cxnLst/>
              <a:rect l="l" t="t" r="r" b="b"/>
              <a:pathLst>
                <a:path w="82073" h="47557" extrusionOk="0">
                  <a:moveTo>
                    <a:pt x="40902" y="0"/>
                  </a:moveTo>
                  <a:lnTo>
                    <a:pt x="0" y="23762"/>
                  </a:lnTo>
                  <a:lnTo>
                    <a:pt x="41171" y="47557"/>
                  </a:lnTo>
                  <a:lnTo>
                    <a:pt x="82072" y="23762"/>
                  </a:lnTo>
                  <a:lnTo>
                    <a:pt x="40902" y="0"/>
                  </a:lnTo>
                  <a:close/>
                </a:path>
              </a:pathLst>
            </a:custGeom>
            <a:solidFill>
              <a:srgbClr val="B98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59"/>
            <p:cNvSpPr/>
            <p:nvPr/>
          </p:nvSpPr>
          <p:spPr>
            <a:xfrm>
              <a:off x="5308242" y="3726973"/>
              <a:ext cx="413698" cy="705240"/>
            </a:xfrm>
            <a:custGeom>
              <a:avLst/>
              <a:gdLst/>
              <a:ahLst/>
              <a:cxnLst/>
              <a:rect l="l" t="t" r="r" b="b"/>
              <a:pathLst>
                <a:path w="41205" h="70243" extrusionOk="0">
                  <a:moveTo>
                    <a:pt x="41204" y="1"/>
                  </a:moveTo>
                  <a:lnTo>
                    <a:pt x="303" y="23796"/>
                  </a:lnTo>
                  <a:lnTo>
                    <a:pt x="0" y="70243"/>
                  </a:lnTo>
                  <a:lnTo>
                    <a:pt x="40902" y="46482"/>
                  </a:lnTo>
                  <a:lnTo>
                    <a:pt x="41204" y="1"/>
                  </a:lnTo>
                  <a:close/>
                </a:path>
              </a:pathLst>
            </a:custGeom>
            <a:solidFill>
              <a:srgbClr val="9A5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59"/>
            <p:cNvSpPr/>
            <p:nvPr/>
          </p:nvSpPr>
          <p:spPr>
            <a:xfrm>
              <a:off x="4894885" y="3726973"/>
              <a:ext cx="416399" cy="705240"/>
            </a:xfrm>
            <a:custGeom>
              <a:avLst/>
              <a:gdLst/>
              <a:ahLst/>
              <a:cxnLst/>
              <a:rect l="l" t="t" r="r" b="b"/>
              <a:pathLst>
                <a:path w="41474" h="70243" extrusionOk="0">
                  <a:moveTo>
                    <a:pt x="303" y="1"/>
                  </a:moveTo>
                  <a:lnTo>
                    <a:pt x="1" y="46482"/>
                  </a:lnTo>
                  <a:lnTo>
                    <a:pt x="41171" y="70243"/>
                  </a:lnTo>
                  <a:lnTo>
                    <a:pt x="41474" y="23796"/>
                  </a:lnTo>
                  <a:lnTo>
                    <a:pt x="303" y="1"/>
                  </a:lnTo>
                  <a:close/>
                </a:path>
              </a:pathLst>
            </a:custGeom>
            <a:solidFill>
              <a:srgbClr val="8C3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7" name="Google Shape;4137;p59"/>
          <p:cNvGrpSpPr/>
          <p:nvPr/>
        </p:nvGrpSpPr>
        <p:grpSpPr>
          <a:xfrm>
            <a:off x="4671505" y="3621804"/>
            <a:ext cx="296016" cy="916840"/>
            <a:chOff x="4671505" y="3621804"/>
            <a:chExt cx="296016" cy="916840"/>
          </a:xfrm>
        </p:grpSpPr>
        <p:sp>
          <p:nvSpPr>
            <p:cNvPr id="4138" name="Google Shape;4138;p59"/>
            <p:cNvSpPr/>
            <p:nvPr/>
          </p:nvSpPr>
          <p:spPr>
            <a:xfrm>
              <a:off x="4671505" y="3774894"/>
              <a:ext cx="288519" cy="340808"/>
            </a:xfrm>
            <a:custGeom>
              <a:avLst/>
              <a:gdLst/>
              <a:ahLst/>
              <a:cxnLst/>
              <a:rect l="l" t="t" r="r" b="b"/>
              <a:pathLst>
                <a:path w="28737" h="33945" extrusionOk="0">
                  <a:moveTo>
                    <a:pt x="10554" y="0"/>
                  </a:moveTo>
                  <a:lnTo>
                    <a:pt x="9814" y="1176"/>
                  </a:lnTo>
                  <a:lnTo>
                    <a:pt x="8672" y="1176"/>
                  </a:lnTo>
                  <a:cubicBezTo>
                    <a:pt x="6084" y="1176"/>
                    <a:pt x="3832" y="2958"/>
                    <a:pt x="3227" y="5478"/>
                  </a:cubicBezTo>
                  <a:lnTo>
                    <a:pt x="740" y="16065"/>
                  </a:lnTo>
                  <a:cubicBezTo>
                    <a:pt x="102" y="18888"/>
                    <a:pt x="1" y="21812"/>
                    <a:pt x="438" y="24669"/>
                  </a:cubicBezTo>
                  <a:lnTo>
                    <a:pt x="1312" y="30282"/>
                  </a:lnTo>
                  <a:lnTo>
                    <a:pt x="4403" y="30282"/>
                  </a:lnTo>
                  <a:lnTo>
                    <a:pt x="3698" y="22215"/>
                  </a:lnTo>
                  <a:cubicBezTo>
                    <a:pt x="3631" y="21207"/>
                    <a:pt x="3664" y="20233"/>
                    <a:pt x="3866" y="19258"/>
                  </a:cubicBezTo>
                  <a:lnTo>
                    <a:pt x="5277" y="12200"/>
                  </a:lnTo>
                  <a:lnTo>
                    <a:pt x="7025" y="27391"/>
                  </a:lnTo>
                  <a:cubicBezTo>
                    <a:pt x="7025" y="27391"/>
                    <a:pt x="10002" y="32061"/>
                    <a:pt x="15797" y="32061"/>
                  </a:cubicBezTo>
                  <a:cubicBezTo>
                    <a:pt x="17442" y="32061"/>
                    <a:pt x="19314" y="31684"/>
                    <a:pt x="21409" y="30718"/>
                  </a:cubicBezTo>
                  <a:lnTo>
                    <a:pt x="21409" y="24904"/>
                  </a:lnTo>
                  <a:lnTo>
                    <a:pt x="25611" y="33945"/>
                  </a:lnTo>
                  <a:lnTo>
                    <a:pt x="28736" y="33004"/>
                  </a:lnTo>
                  <a:lnTo>
                    <a:pt x="25442" y="24568"/>
                  </a:lnTo>
                  <a:cubicBezTo>
                    <a:pt x="24804" y="23224"/>
                    <a:pt x="24501" y="21711"/>
                    <a:pt x="24602" y="20233"/>
                  </a:cubicBezTo>
                  <a:lnTo>
                    <a:pt x="25140" y="9478"/>
                  </a:lnTo>
                  <a:cubicBezTo>
                    <a:pt x="25207" y="7865"/>
                    <a:pt x="24770" y="6251"/>
                    <a:pt x="23863" y="4873"/>
                  </a:cubicBezTo>
                  <a:cubicBezTo>
                    <a:pt x="22653" y="3092"/>
                    <a:pt x="20704" y="1882"/>
                    <a:pt x="18553" y="1580"/>
                  </a:cubicBezTo>
                  <a:lnTo>
                    <a:pt x="17040" y="1378"/>
                  </a:lnTo>
                  <a:lnTo>
                    <a:pt x="16301" y="504"/>
                  </a:lnTo>
                  <a:lnTo>
                    <a:pt x="10554" y="0"/>
                  </a:ln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59"/>
            <p:cNvSpPr/>
            <p:nvPr/>
          </p:nvSpPr>
          <p:spPr>
            <a:xfrm>
              <a:off x="4777458" y="3678721"/>
              <a:ext cx="100902" cy="109235"/>
            </a:xfrm>
            <a:custGeom>
              <a:avLst/>
              <a:gdLst/>
              <a:ahLst/>
              <a:cxnLst/>
              <a:rect l="l" t="t" r="r" b="b"/>
              <a:pathLst>
                <a:path w="10050" h="10880" extrusionOk="0">
                  <a:moveTo>
                    <a:pt x="7899" y="1"/>
                  </a:moveTo>
                  <a:lnTo>
                    <a:pt x="6555" y="1547"/>
                  </a:lnTo>
                  <a:cubicBezTo>
                    <a:pt x="6555" y="1547"/>
                    <a:pt x="6261" y="1422"/>
                    <a:pt x="5946" y="1422"/>
                  </a:cubicBezTo>
                  <a:cubicBezTo>
                    <a:pt x="5442" y="1422"/>
                    <a:pt x="4882" y="1741"/>
                    <a:pt x="5378" y="3395"/>
                  </a:cubicBezTo>
                  <a:cubicBezTo>
                    <a:pt x="5614" y="4101"/>
                    <a:pt x="5445" y="4908"/>
                    <a:pt x="4908" y="5445"/>
                  </a:cubicBezTo>
                  <a:cubicBezTo>
                    <a:pt x="4316" y="6059"/>
                    <a:pt x="3411" y="6686"/>
                    <a:pt x="2220" y="6686"/>
                  </a:cubicBezTo>
                  <a:cubicBezTo>
                    <a:pt x="1583" y="6686"/>
                    <a:pt x="864" y="6507"/>
                    <a:pt x="68" y="6050"/>
                  </a:cubicBezTo>
                  <a:lnTo>
                    <a:pt x="1" y="9579"/>
                  </a:lnTo>
                  <a:cubicBezTo>
                    <a:pt x="1" y="9579"/>
                    <a:pt x="1182" y="10880"/>
                    <a:pt x="3104" y="10880"/>
                  </a:cubicBezTo>
                  <a:cubicBezTo>
                    <a:pt x="3875" y="10880"/>
                    <a:pt x="4766" y="10670"/>
                    <a:pt x="5748" y="10083"/>
                  </a:cubicBezTo>
                  <a:lnTo>
                    <a:pt x="5748" y="8235"/>
                  </a:lnTo>
                  <a:cubicBezTo>
                    <a:pt x="5748" y="8235"/>
                    <a:pt x="10050" y="7731"/>
                    <a:pt x="7899"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59"/>
            <p:cNvSpPr/>
            <p:nvPr/>
          </p:nvSpPr>
          <p:spPr>
            <a:xfrm>
              <a:off x="4747307" y="3621804"/>
              <a:ext cx="145560" cy="124054"/>
            </a:xfrm>
            <a:custGeom>
              <a:avLst/>
              <a:gdLst/>
              <a:ahLst/>
              <a:cxnLst/>
              <a:rect l="l" t="t" r="r" b="b"/>
              <a:pathLst>
                <a:path w="14498" h="12356" extrusionOk="0">
                  <a:moveTo>
                    <a:pt x="5741" y="1"/>
                  </a:moveTo>
                  <a:cubicBezTo>
                    <a:pt x="3311" y="1"/>
                    <a:pt x="1" y="855"/>
                    <a:pt x="651" y="5670"/>
                  </a:cubicBezTo>
                  <a:cubicBezTo>
                    <a:pt x="651" y="5670"/>
                    <a:pt x="1021" y="8930"/>
                    <a:pt x="3071" y="11719"/>
                  </a:cubicBezTo>
                  <a:cubicBezTo>
                    <a:pt x="3867" y="12176"/>
                    <a:pt x="4586" y="12355"/>
                    <a:pt x="5223" y="12355"/>
                  </a:cubicBezTo>
                  <a:cubicBezTo>
                    <a:pt x="6414" y="12355"/>
                    <a:pt x="7319" y="11728"/>
                    <a:pt x="7911" y="11114"/>
                  </a:cubicBezTo>
                  <a:cubicBezTo>
                    <a:pt x="8448" y="10577"/>
                    <a:pt x="8617" y="9770"/>
                    <a:pt x="8381" y="9064"/>
                  </a:cubicBezTo>
                  <a:cubicBezTo>
                    <a:pt x="7885" y="7410"/>
                    <a:pt x="8445" y="7091"/>
                    <a:pt x="8949" y="7091"/>
                  </a:cubicBezTo>
                  <a:cubicBezTo>
                    <a:pt x="9264" y="7091"/>
                    <a:pt x="9558" y="7216"/>
                    <a:pt x="9558" y="7216"/>
                  </a:cubicBezTo>
                  <a:lnTo>
                    <a:pt x="10902" y="5670"/>
                  </a:lnTo>
                  <a:cubicBezTo>
                    <a:pt x="10902" y="5670"/>
                    <a:pt x="14498" y="1637"/>
                    <a:pt x="8146" y="259"/>
                  </a:cubicBezTo>
                  <a:cubicBezTo>
                    <a:pt x="8146" y="259"/>
                    <a:pt x="7077" y="1"/>
                    <a:pt x="5741" y="1"/>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59"/>
            <p:cNvSpPr/>
            <p:nvPr/>
          </p:nvSpPr>
          <p:spPr>
            <a:xfrm>
              <a:off x="4855749" y="3905815"/>
              <a:ext cx="31044" cy="163321"/>
            </a:xfrm>
            <a:custGeom>
              <a:avLst/>
              <a:gdLst/>
              <a:ahLst/>
              <a:cxnLst/>
              <a:rect l="l" t="t" r="r" b="b"/>
              <a:pathLst>
                <a:path w="3092" h="16267" extrusionOk="0">
                  <a:moveTo>
                    <a:pt x="1714" y="0"/>
                  </a:moveTo>
                  <a:cubicBezTo>
                    <a:pt x="1714" y="0"/>
                    <a:pt x="0" y="6050"/>
                    <a:pt x="269" y="9612"/>
                  </a:cubicBezTo>
                  <a:cubicBezTo>
                    <a:pt x="437" y="12267"/>
                    <a:pt x="2218" y="15023"/>
                    <a:pt x="3092" y="16267"/>
                  </a:cubicBezTo>
                  <a:lnTo>
                    <a:pt x="3092" y="11864"/>
                  </a:lnTo>
                  <a:cubicBezTo>
                    <a:pt x="3092" y="11864"/>
                    <a:pt x="1714" y="9612"/>
                    <a:pt x="1714" y="6756"/>
                  </a:cubicBezTo>
                  <a:lnTo>
                    <a:pt x="1714" y="0"/>
                  </a:lnTo>
                  <a:close/>
                </a:path>
              </a:pathLst>
            </a:custGeom>
            <a:solidFill>
              <a:srgbClr val="A16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59"/>
            <p:cNvSpPr/>
            <p:nvPr/>
          </p:nvSpPr>
          <p:spPr>
            <a:xfrm>
              <a:off x="4686953" y="4052834"/>
              <a:ext cx="49732" cy="65506"/>
            </a:xfrm>
            <a:custGeom>
              <a:avLst/>
              <a:gdLst/>
              <a:ahLst/>
              <a:cxnLst/>
              <a:rect l="l" t="t" r="r" b="b"/>
              <a:pathLst>
                <a:path w="5076" h="6686" extrusionOk="0">
                  <a:moveTo>
                    <a:pt x="1708" y="1"/>
                  </a:moveTo>
                  <a:cubicBezTo>
                    <a:pt x="792" y="1"/>
                    <a:pt x="1" y="703"/>
                    <a:pt x="1" y="703"/>
                  </a:cubicBezTo>
                  <a:cubicBezTo>
                    <a:pt x="1" y="703"/>
                    <a:pt x="1097" y="6685"/>
                    <a:pt x="3060" y="6685"/>
                  </a:cubicBezTo>
                  <a:cubicBezTo>
                    <a:pt x="3071" y="6685"/>
                    <a:pt x="3082" y="6685"/>
                    <a:pt x="3092" y="6685"/>
                  </a:cubicBezTo>
                  <a:cubicBezTo>
                    <a:pt x="5075" y="6618"/>
                    <a:pt x="4403" y="5576"/>
                    <a:pt x="3765" y="3795"/>
                  </a:cubicBezTo>
                  <a:cubicBezTo>
                    <a:pt x="3572" y="3257"/>
                    <a:pt x="3548" y="3081"/>
                    <a:pt x="3622" y="3081"/>
                  </a:cubicBezTo>
                  <a:lnTo>
                    <a:pt x="3622" y="3081"/>
                  </a:lnTo>
                  <a:cubicBezTo>
                    <a:pt x="3765" y="3081"/>
                    <a:pt x="4269" y="3725"/>
                    <a:pt x="4652" y="3725"/>
                  </a:cubicBezTo>
                  <a:cubicBezTo>
                    <a:pt x="4733" y="3725"/>
                    <a:pt x="4808" y="3696"/>
                    <a:pt x="4874" y="3627"/>
                  </a:cubicBezTo>
                  <a:cubicBezTo>
                    <a:pt x="5075" y="3391"/>
                    <a:pt x="4302" y="2181"/>
                    <a:pt x="3092" y="703"/>
                  </a:cubicBezTo>
                  <a:cubicBezTo>
                    <a:pt x="2656" y="176"/>
                    <a:pt x="2166" y="1"/>
                    <a:pt x="1708"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59"/>
            <p:cNvSpPr/>
            <p:nvPr/>
          </p:nvSpPr>
          <p:spPr>
            <a:xfrm>
              <a:off x="4737012" y="4441803"/>
              <a:ext cx="97142" cy="56208"/>
            </a:xfrm>
            <a:custGeom>
              <a:avLst/>
              <a:gdLst/>
              <a:ahLst/>
              <a:cxnLst/>
              <a:rect l="l" t="t" r="r" b="b"/>
              <a:pathLst>
                <a:path w="9915" h="5737" extrusionOk="0">
                  <a:moveTo>
                    <a:pt x="6928" y="0"/>
                  </a:moveTo>
                  <a:cubicBezTo>
                    <a:pt x="6075" y="0"/>
                    <a:pt x="4880" y="197"/>
                    <a:pt x="3394" y="932"/>
                  </a:cubicBezTo>
                  <a:cubicBezTo>
                    <a:pt x="762" y="2234"/>
                    <a:pt x="163" y="2348"/>
                    <a:pt x="34" y="2348"/>
                  </a:cubicBezTo>
                  <a:cubicBezTo>
                    <a:pt x="6" y="2348"/>
                    <a:pt x="0" y="2343"/>
                    <a:pt x="0" y="2343"/>
                  </a:cubicBezTo>
                  <a:lnTo>
                    <a:pt x="0" y="5066"/>
                  </a:lnTo>
                  <a:cubicBezTo>
                    <a:pt x="0" y="5066"/>
                    <a:pt x="430" y="5737"/>
                    <a:pt x="1549" y="5737"/>
                  </a:cubicBezTo>
                  <a:cubicBezTo>
                    <a:pt x="1994" y="5737"/>
                    <a:pt x="2548" y="5631"/>
                    <a:pt x="3226" y="5334"/>
                  </a:cubicBezTo>
                  <a:cubicBezTo>
                    <a:pt x="5579" y="4326"/>
                    <a:pt x="9915" y="2343"/>
                    <a:pt x="8436" y="259"/>
                  </a:cubicBezTo>
                  <a:cubicBezTo>
                    <a:pt x="8436" y="259"/>
                    <a:pt x="7907" y="0"/>
                    <a:pt x="6928" y="0"/>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59"/>
            <p:cNvSpPr/>
            <p:nvPr/>
          </p:nvSpPr>
          <p:spPr>
            <a:xfrm>
              <a:off x="4839090" y="4482504"/>
              <a:ext cx="97152" cy="56140"/>
            </a:xfrm>
            <a:custGeom>
              <a:avLst/>
              <a:gdLst/>
              <a:ahLst/>
              <a:cxnLst/>
              <a:rect l="l" t="t" r="r" b="b"/>
              <a:pathLst>
                <a:path w="9916" h="5730" extrusionOk="0">
                  <a:moveTo>
                    <a:pt x="6907" y="0"/>
                  </a:moveTo>
                  <a:cubicBezTo>
                    <a:pt x="6056" y="0"/>
                    <a:pt x="4869" y="201"/>
                    <a:pt x="3395" y="945"/>
                  </a:cubicBezTo>
                  <a:cubicBezTo>
                    <a:pt x="762" y="2248"/>
                    <a:pt x="164" y="2362"/>
                    <a:pt x="34" y="2362"/>
                  </a:cubicBezTo>
                  <a:cubicBezTo>
                    <a:pt x="7" y="2362"/>
                    <a:pt x="1" y="2357"/>
                    <a:pt x="1" y="2357"/>
                  </a:cubicBezTo>
                  <a:lnTo>
                    <a:pt x="1" y="5045"/>
                  </a:lnTo>
                  <a:cubicBezTo>
                    <a:pt x="1" y="5045"/>
                    <a:pt x="439" y="5729"/>
                    <a:pt x="1581" y="5729"/>
                  </a:cubicBezTo>
                  <a:cubicBezTo>
                    <a:pt x="2021" y="5729"/>
                    <a:pt x="2564" y="5628"/>
                    <a:pt x="3227" y="5348"/>
                  </a:cubicBezTo>
                  <a:cubicBezTo>
                    <a:pt x="5580" y="4340"/>
                    <a:pt x="9915" y="2323"/>
                    <a:pt x="8436" y="273"/>
                  </a:cubicBezTo>
                  <a:cubicBezTo>
                    <a:pt x="8436" y="273"/>
                    <a:pt x="7901" y="0"/>
                    <a:pt x="6907" y="0"/>
                  </a:cubicBezTo>
                  <a:close/>
                </a:path>
              </a:pathLst>
            </a:custGeom>
            <a:solidFill>
              <a:srgbClr val="B32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59"/>
            <p:cNvSpPr/>
            <p:nvPr/>
          </p:nvSpPr>
          <p:spPr>
            <a:xfrm>
              <a:off x="4737012" y="4031396"/>
              <a:ext cx="151146" cy="479656"/>
            </a:xfrm>
            <a:custGeom>
              <a:avLst/>
              <a:gdLst/>
              <a:ahLst/>
              <a:cxnLst/>
              <a:rect l="l" t="t" r="r" b="b"/>
              <a:pathLst>
                <a:path w="15427" h="48957" extrusionOk="0">
                  <a:moveTo>
                    <a:pt x="605" y="0"/>
                  </a:moveTo>
                  <a:lnTo>
                    <a:pt x="0" y="44229"/>
                  </a:lnTo>
                  <a:cubicBezTo>
                    <a:pt x="560" y="44801"/>
                    <a:pt x="1199" y="44991"/>
                    <a:pt x="1801" y="44991"/>
                  </a:cubicBezTo>
                  <a:cubicBezTo>
                    <a:pt x="3006" y="44991"/>
                    <a:pt x="4067" y="44229"/>
                    <a:pt x="4067" y="44229"/>
                  </a:cubicBezTo>
                  <a:lnTo>
                    <a:pt x="7461" y="12133"/>
                  </a:lnTo>
                  <a:lnTo>
                    <a:pt x="10419" y="48464"/>
                  </a:lnTo>
                  <a:cubicBezTo>
                    <a:pt x="10900" y="48834"/>
                    <a:pt x="11513" y="48957"/>
                    <a:pt x="12115" y="48957"/>
                  </a:cubicBezTo>
                  <a:cubicBezTo>
                    <a:pt x="13320" y="48957"/>
                    <a:pt x="14485" y="48464"/>
                    <a:pt x="14485" y="48464"/>
                  </a:cubicBezTo>
                  <a:cubicBezTo>
                    <a:pt x="14485" y="48464"/>
                    <a:pt x="15426" y="13410"/>
                    <a:pt x="15023" y="3327"/>
                  </a:cubicBezTo>
                  <a:cubicBezTo>
                    <a:pt x="4940" y="3327"/>
                    <a:pt x="605" y="0"/>
                    <a:pt x="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59"/>
            <p:cNvSpPr/>
            <p:nvPr/>
          </p:nvSpPr>
          <p:spPr>
            <a:xfrm>
              <a:off x="4925373" y="4086383"/>
              <a:ext cx="42149" cy="64027"/>
            </a:xfrm>
            <a:custGeom>
              <a:avLst/>
              <a:gdLst/>
              <a:ahLst/>
              <a:cxnLst/>
              <a:rect l="l" t="t" r="r" b="b"/>
              <a:pathLst>
                <a:path w="4302" h="6535" extrusionOk="0">
                  <a:moveTo>
                    <a:pt x="3126" y="1"/>
                  </a:moveTo>
                  <a:lnTo>
                    <a:pt x="0" y="942"/>
                  </a:lnTo>
                  <a:cubicBezTo>
                    <a:pt x="135" y="1648"/>
                    <a:pt x="303" y="2353"/>
                    <a:pt x="437" y="3059"/>
                  </a:cubicBezTo>
                  <a:cubicBezTo>
                    <a:pt x="639" y="3967"/>
                    <a:pt x="403" y="4941"/>
                    <a:pt x="605" y="5815"/>
                  </a:cubicBezTo>
                  <a:cubicBezTo>
                    <a:pt x="709" y="6336"/>
                    <a:pt x="1238" y="6534"/>
                    <a:pt x="1783" y="6534"/>
                  </a:cubicBezTo>
                  <a:cubicBezTo>
                    <a:pt x="1941" y="6534"/>
                    <a:pt x="2101" y="6518"/>
                    <a:pt x="2252" y="6487"/>
                  </a:cubicBezTo>
                  <a:cubicBezTo>
                    <a:pt x="2823" y="6353"/>
                    <a:pt x="3865" y="5950"/>
                    <a:pt x="4134" y="5378"/>
                  </a:cubicBezTo>
                  <a:cubicBezTo>
                    <a:pt x="4201" y="5244"/>
                    <a:pt x="4235" y="5076"/>
                    <a:pt x="4235" y="4908"/>
                  </a:cubicBezTo>
                  <a:cubicBezTo>
                    <a:pt x="4302" y="4068"/>
                    <a:pt x="4302" y="3093"/>
                    <a:pt x="4100" y="2286"/>
                  </a:cubicBezTo>
                  <a:cubicBezTo>
                    <a:pt x="3899" y="1480"/>
                    <a:pt x="3428" y="740"/>
                    <a:pt x="3126" y="1"/>
                  </a:cubicBezTo>
                  <a:close/>
                </a:path>
              </a:pathLst>
            </a:custGeom>
            <a:solidFill>
              <a:srgbClr val="D4B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p:txBody>
          <a:bodyPr/>
          <a:lstStyle/>
          <a:p>
            <a:r>
              <a:rPr lang="id-ID" dirty="0" smtClean="0"/>
              <a:t>ADA YANG INGIN DITANYAKAN?</a:t>
            </a:r>
          </a:p>
        </p:txBody>
      </p:sp>
    </p:spTree>
    <p:extLst>
      <p:ext uri="{BB962C8B-B14F-4D97-AF65-F5344CB8AC3E}">
        <p14:creationId xmlns:p14="http://schemas.microsoft.com/office/powerpoint/2010/main" val="113942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94"/>
        <p:cNvGrpSpPr/>
        <p:nvPr/>
      </p:nvGrpSpPr>
      <p:grpSpPr>
        <a:xfrm>
          <a:off x="0" y="0"/>
          <a:ext cx="0" cy="0"/>
          <a:chOff x="0" y="0"/>
          <a:chExt cx="0" cy="0"/>
        </a:xfrm>
      </p:grpSpPr>
      <p:sp>
        <p:nvSpPr>
          <p:cNvPr id="4095" name="Google Shape;4095;p57"/>
          <p:cNvSpPr txBox="1">
            <a:spLocks noGrp="1"/>
          </p:cNvSpPr>
          <p:nvPr>
            <p:ph type="title" idx="2"/>
          </p:nvPr>
        </p:nvSpPr>
        <p:spPr>
          <a:xfrm>
            <a:off x="2745749" y="554700"/>
            <a:ext cx="3652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Kelompok 3</a:t>
            </a:r>
            <a:endParaRPr dirty="0"/>
          </a:p>
        </p:txBody>
      </p:sp>
      <p:sp>
        <p:nvSpPr>
          <p:cNvPr id="4096" name="Google Shape;4096;p57"/>
          <p:cNvSpPr txBox="1">
            <a:spLocks noGrp="1"/>
          </p:cNvSpPr>
          <p:nvPr>
            <p:ph type="title"/>
          </p:nvPr>
        </p:nvSpPr>
        <p:spPr>
          <a:xfrm>
            <a:off x="1572725" y="2089500"/>
            <a:ext cx="1731600" cy="90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4400" dirty="0" smtClean="0"/>
              <a:t>17</a:t>
            </a:r>
            <a:endParaRPr sz="4400" dirty="0"/>
          </a:p>
        </p:txBody>
      </p:sp>
      <p:sp>
        <p:nvSpPr>
          <p:cNvPr id="4097" name="Google Shape;4097;p57"/>
          <p:cNvSpPr txBox="1">
            <a:spLocks noGrp="1"/>
          </p:cNvSpPr>
          <p:nvPr>
            <p:ph type="title" idx="3"/>
          </p:nvPr>
        </p:nvSpPr>
        <p:spPr>
          <a:xfrm>
            <a:off x="1556746" y="3126425"/>
            <a:ext cx="176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Linda Damayanti</a:t>
            </a:r>
            <a:endParaRPr dirty="0"/>
          </a:p>
        </p:txBody>
      </p:sp>
      <p:sp>
        <p:nvSpPr>
          <p:cNvPr id="4098" name="Google Shape;4098;p57"/>
          <p:cNvSpPr txBox="1">
            <a:spLocks noGrp="1"/>
          </p:cNvSpPr>
          <p:nvPr>
            <p:ph type="subTitle" idx="1"/>
          </p:nvPr>
        </p:nvSpPr>
        <p:spPr>
          <a:xfrm>
            <a:off x="1540925" y="4159667"/>
            <a:ext cx="1763400" cy="82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191524017</a:t>
            </a:r>
            <a:endParaRPr dirty="0"/>
          </a:p>
        </p:txBody>
      </p:sp>
      <p:sp>
        <p:nvSpPr>
          <p:cNvPr id="4099" name="Google Shape;4099;p57"/>
          <p:cNvSpPr txBox="1">
            <a:spLocks noGrp="1"/>
          </p:cNvSpPr>
          <p:nvPr>
            <p:ph type="title" idx="4"/>
          </p:nvPr>
        </p:nvSpPr>
        <p:spPr>
          <a:xfrm>
            <a:off x="3706273" y="2089500"/>
            <a:ext cx="1731600" cy="90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4400" dirty="0" smtClean="0"/>
              <a:t>18</a:t>
            </a:r>
            <a:endParaRPr sz="4400" dirty="0"/>
          </a:p>
        </p:txBody>
      </p:sp>
      <p:sp>
        <p:nvSpPr>
          <p:cNvPr id="4100" name="Google Shape;4100;p57"/>
          <p:cNvSpPr txBox="1">
            <a:spLocks noGrp="1"/>
          </p:cNvSpPr>
          <p:nvPr>
            <p:ph type="title" idx="5"/>
          </p:nvPr>
        </p:nvSpPr>
        <p:spPr>
          <a:xfrm>
            <a:off x="3690299" y="3126425"/>
            <a:ext cx="176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Marcell Ivaldri Rachman</a:t>
            </a:r>
            <a:endParaRPr dirty="0"/>
          </a:p>
        </p:txBody>
      </p:sp>
      <p:sp>
        <p:nvSpPr>
          <p:cNvPr id="4101" name="Google Shape;4101;p57"/>
          <p:cNvSpPr txBox="1">
            <a:spLocks noGrp="1"/>
          </p:cNvSpPr>
          <p:nvPr>
            <p:ph type="subTitle" idx="6"/>
          </p:nvPr>
        </p:nvSpPr>
        <p:spPr>
          <a:xfrm>
            <a:off x="3706273" y="4159667"/>
            <a:ext cx="1763400" cy="82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smtClean="0"/>
              <a:t>191524018</a:t>
            </a:r>
            <a:endParaRPr dirty="0"/>
          </a:p>
        </p:txBody>
      </p:sp>
      <p:sp>
        <p:nvSpPr>
          <p:cNvPr id="4102" name="Google Shape;4102;p57"/>
          <p:cNvSpPr txBox="1">
            <a:spLocks noGrp="1"/>
          </p:cNvSpPr>
          <p:nvPr>
            <p:ph type="title" idx="7"/>
          </p:nvPr>
        </p:nvSpPr>
        <p:spPr>
          <a:xfrm>
            <a:off x="5839829" y="2089500"/>
            <a:ext cx="1731600" cy="90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4400" dirty="0" smtClean="0"/>
              <a:t>27</a:t>
            </a:r>
            <a:endParaRPr sz="4400" dirty="0"/>
          </a:p>
        </p:txBody>
      </p:sp>
      <p:sp>
        <p:nvSpPr>
          <p:cNvPr id="4103" name="Google Shape;4103;p57"/>
          <p:cNvSpPr txBox="1">
            <a:spLocks noGrp="1"/>
          </p:cNvSpPr>
          <p:nvPr>
            <p:ph type="title" idx="8"/>
          </p:nvPr>
        </p:nvSpPr>
        <p:spPr>
          <a:xfrm>
            <a:off x="5823859" y="3126425"/>
            <a:ext cx="176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Muhammad Hargi Muttaqin</a:t>
            </a:r>
            <a:endParaRPr dirty="0"/>
          </a:p>
        </p:txBody>
      </p:sp>
      <p:sp>
        <p:nvSpPr>
          <p:cNvPr id="4104" name="Google Shape;4104;p57"/>
          <p:cNvSpPr txBox="1">
            <a:spLocks noGrp="1"/>
          </p:cNvSpPr>
          <p:nvPr>
            <p:ph type="subTitle" idx="9"/>
          </p:nvPr>
        </p:nvSpPr>
        <p:spPr>
          <a:xfrm>
            <a:off x="5823859" y="4159667"/>
            <a:ext cx="1763400" cy="82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191524027</a:t>
            </a:r>
            <a:endParaRPr dirty="0"/>
          </a:p>
        </p:txBody>
      </p:sp>
    </p:spTree>
    <p:extLst>
      <p:ext uri="{BB962C8B-B14F-4D97-AF65-F5344CB8AC3E}">
        <p14:creationId xmlns:p14="http://schemas.microsoft.com/office/powerpoint/2010/main" val="269520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7"/>
          <p:cNvSpPr txBox="1">
            <a:spLocks noGrp="1"/>
          </p:cNvSpPr>
          <p:nvPr>
            <p:ph type="body" idx="1"/>
          </p:nvPr>
        </p:nvSpPr>
        <p:spPr>
          <a:xfrm>
            <a:off x="616250" y="1427564"/>
            <a:ext cx="7916700" cy="31320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Clr>
                <a:schemeClr val="dk1"/>
              </a:buClr>
              <a:buSzPts val="1100"/>
              <a:buFont typeface="Arial"/>
              <a:buNone/>
            </a:pPr>
            <a:endParaRPr sz="1200" dirty="0"/>
          </a:p>
          <a:p>
            <a:pPr marL="0" lvl="0" indent="0" algn="l" rtl="0">
              <a:spcBef>
                <a:spcPts val="1600"/>
              </a:spcBef>
              <a:spcAft>
                <a:spcPts val="1600"/>
              </a:spcAft>
              <a:buNone/>
            </a:pPr>
            <a:endParaRPr sz="1200" dirty="0"/>
          </a:p>
        </p:txBody>
      </p:sp>
      <p:sp>
        <p:nvSpPr>
          <p:cNvPr id="424" name="Google Shape;424;p27"/>
          <p:cNvSpPr txBox="1">
            <a:spLocks noGrp="1"/>
          </p:cNvSpPr>
          <p:nvPr>
            <p:ph type="title"/>
          </p:nvPr>
        </p:nvSpPr>
        <p:spPr>
          <a:xfrm>
            <a:off x="1313000" y="148870"/>
            <a:ext cx="6523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Data Type</a:t>
            </a:r>
            <a:endParaRPr dirty="0"/>
          </a:p>
        </p:txBody>
      </p:sp>
      <p:graphicFrame>
        <p:nvGraphicFramePr>
          <p:cNvPr id="3" name="Table 2"/>
          <p:cNvGraphicFramePr>
            <a:graphicFrameLocks noGrp="1"/>
          </p:cNvGraphicFramePr>
          <p:nvPr>
            <p:extLst>
              <p:ext uri="{D42A27DB-BD31-4B8C-83A1-F6EECF244321}">
                <p14:modId xmlns:p14="http://schemas.microsoft.com/office/powerpoint/2010/main" val="3521688319"/>
              </p:ext>
            </p:extLst>
          </p:nvPr>
        </p:nvGraphicFramePr>
        <p:xfrm>
          <a:off x="203200" y="1077118"/>
          <a:ext cx="8703733" cy="3850481"/>
        </p:xfrm>
        <a:graphic>
          <a:graphicData uri="http://schemas.openxmlformats.org/drawingml/2006/table">
            <a:tbl>
              <a:tblPr firstRow="1" firstCol="1" bandRow="1">
                <a:tableStyleId>{A8745B10-739C-4C85-9654-511255FABAA8}</a:tableStyleId>
              </a:tblPr>
              <a:tblGrid>
                <a:gridCol w="1892509"/>
                <a:gridCol w="2220984"/>
                <a:gridCol w="3017071"/>
                <a:gridCol w="1573169"/>
              </a:tblGrid>
              <a:tr h="183356">
                <a:tc>
                  <a:txBody>
                    <a:bodyPr/>
                    <a:lstStyle/>
                    <a:p>
                      <a:pPr>
                        <a:lnSpc>
                          <a:spcPct val="107000"/>
                        </a:lnSpc>
                        <a:spcAft>
                          <a:spcPts val="0"/>
                        </a:spcAft>
                      </a:pPr>
                      <a:r>
                        <a:rPr lang="id-ID" sz="1100">
                          <a:solidFill>
                            <a:schemeClr val="accent1">
                              <a:lumMod val="40000"/>
                              <a:lumOff val="60000"/>
                            </a:schemeClr>
                          </a:solidFill>
                          <a:effectLst/>
                        </a:rPr>
                        <a:t>SQLite</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id-ID" sz="1100">
                          <a:solidFill>
                            <a:schemeClr val="accent1">
                              <a:lumMod val="40000"/>
                              <a:lumOff val="60000"/>
                            </a:schemeClr>
                          </a:solidFill>
                          <a:effectLst/>
                        </a:rPr>
                        <a:t>Oracle</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id-ID" sz="1100">
                          <a:solidFill>
                            <a:schemeClr val="accent1">
                              <a:lumMod val="40000"/>
                              <a:lumOff val="60000"/>
                            </a:schemeClr>
                          </a:solidFill>
                          <a:effectLst/>
                        </a:rPr>
                        <a:t>MySQL</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id-ID" sz="1100">
                          <a:solidFill>
                            <a:schemeClr val="accent1">
                              <a:lumMod val="40000"/>
                              <a:lumOff val="60000"/>
                            </a:schemeClr>
                          </a:solidFill>
                          <a:effectLst/>
                        </a:rPr>
                        <a:t>PostgreSQL</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r>
              <a:tr h="3667125">
                <a:tc>
                  <a:txBody>
                    <a:bodyPr/>
                    <a:lstStyle/>
                    <a:p>
                      <a:pPr marL="742950" lvl="1" indent="-285750">
                        <a:lnSpc>
                          <a:spcPct val="107000"/>
                        </a:lnSpc>
                        <a:spcAft>
                          <a:spcPts val="0"/>
                        </a:spcAft>
                        <a:buFont typeface="Courier New" panose="02070309020205020404" pitchFamily="49" charset="0"/>
                        <a:buChar char="o"/>
                      </a:pPr>
                      <a:r>
                        <a:rPr lang="en-US" sz="1100" dirty="0">
                          <a:solidFill>
                            <a:schemeClr val="accent1">
                              <a:lumMod val="40000"/>
                              <a:lumOff val="60000"/>
                            </a:schemeClr>
                          </a:solidFill>
                          <a:effectLst/>
                        </a:rPr>
                        <a:t>Numeric ( integer , float , double)</a:t>
                      </a:r>
                    </a:p>
                    <a:p>
                      <a:pPr marL="742950" lvl="1" indent="-285750">
                        <a:lnSpc>
                          <a:spcPct val="107000"/>
                        </a:lnSpc>
                        <a:spcAft>
                          <a:spcPts val="0"/>
                        </a:spcAft>
                        <a:buFont typeface="Courier New" panose="02070309020205020404" pitchFamily="49" charset="0"/>
                        <a:buChar char="o"/>
                      </a:pPr>
                      <a:r>
                        <a:rPr lang="en-US" sz="1100" dirty="0">
                          <a:solidFill>
                            <a:schemeClr val="accent1">
                              <a:lumMod val="40000"/>
                              <a:lumOff val="60000"/>
                            </a:schemeClr>
                          </a:solidFill>
                          <a:effectLst/>
                        </a:rPr>
                        <a:t>Text ( Char , </a:t>
                      </a:r>
                      <a:r>
                        <a:rPr lang="en-US" sz="1100" dirty="0" err="1">
                          <a:solidFill>
                            <a:schemeClr val="accent1">
                              <a:lumMod val="40000"/>
                              <a:lumOff val="60000"/>
                            </a:schemeClr>
                          </a:solidFill>
                          <a:effectLst/>
                        </a:rPr>
                        <a:t>varchar</a:t>
                      </a:r>
                      <a:r>
                        <a:rPr lang="en-US" sz="1100" dirty="0">
                          <a:solidFill>
                            <a:schemeClr val="accent1">
                              <a:lumMod val="40000"/>
                              <a:lumOff val="60000"/>
                            </a:schemeClr>
                          </a:solidFill>
                          <a:effectLst/>
                        </a:rPr>
                        <a:t> , text )</a:t>
                      </a:r>
                    </a:p>
                    <a:p>
                      <a:pPr marL="742950" lvl="1" indent="-285750">
                        <a:lnSpc>
                          <a:spcPct val="107000"/>
                        </a:lnSpc>
                        <a:spcAft>
                          <a:spcPts val="0"/>
                        </a:spcAft>
                        <a:buFont typeface="Courier New" panose="02070309020205020404" pitchFamily="49" charset="0"/>
                        <a:buChar char="o"/>
                      </a:pPr>
                      <a:r>
                        <a:rPr lang="en-US" sz="1100" dirty="0">
                          <a:solidFill>
                            <a:schemeClr val="accent1">
                              <a:lumMod val="40000"/>
                              <a:lumOff val="60000"/>
                            </a:schemeClr>
                          </a:solidFill>
                          <a:effectLst/>
                        </a:rPr>
                        <a:t>DATETIME</a:t>
                      </a:r>
                    </a:p>
                    <a:p>
                      <a:pPr marL="742950" lvl="1" indent="-285750">
                        <a:lnSpc>
                          <a:spcPct val="107000"/>
                        </a:lnSpc>
                        <a:spcAft>
                          <a:spcPts val="0"/>
                        </a:spcAft>
                        <a:buFont typeface="Courier New" panose="02070309020205020404" pitchFamily="49" charset="0"/>
                        <a:buChar char="o"/>
                      </a:pPr>
                      <a:r>
                        <a:rPr lang="en-US" sz="1100" dirty="0">
                          <a:solidFill>
                            <a:schemeClr val="accent1">
                              <a:lumMod val="40000"/>
                              <a:lumOff val="60000"/>
                            </a:schemeClr>
                          </a:solidFill>
                          <a:effectLst/>
                        </a:rPr>
                        <a:t>BLOB.</a:t>
                      </a:r>
                    </a:p>
                    <a:p>
                      <a:pPr>
                        <a:lnSpc>
                          <a:spcPct val="107000"/>
                        </a:lnSpc>
                        <a:spcAft>
                          <a:spcPts val="0"/>
                        </a:spcAft>
                      </a:pPr>
                      <a:r>
                        <a:rPr lang="en-US" sz="1100" dirty="0">
                          <a:solidFill>
                            <a:schemeClr val="accent1">
                              <a:lumMod val="40000"/>
                              <a:lumOff val="60000"/>
                            </a:schemeClr>
                          </a:solidFill>
                          <a:effectLst/>
                        </a:rPr>
                        <a:t> </a:t>
                      </a:r>
                      <a:endParaRPr lang="en-US" sz="11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marL="457200" indent="-635">
                        <a:lnSpc>
                          <a:spcPct val="107000"/>
                        </a:lnSpc>
                        <a:spcAft>
                          <a:spcPts val="0"/>
                        </a:spcAft>
                      </a:pPr>
                      <a:r>
                        <a:rPr lang="id-ID" sz="1100">
                          <a:solidFill>
                            <a:schemeClr val="accent1">
                              <a:lumMod val="40000"/>
                              <a:lumOff val="60000"/>
                            </a:schemeClr>
                          </a:solidFill>
                          <a:effectLst/>
                        </a:rPr>
                        <a:t>a.	character datatypes :</a:t>
                      </a:r>
                      <a:endParaRPr lang="en-US" sz="1100">
                        <a:solidFill>
                          <a:schemeClr val="accent1">
                            <a:lumMod val="40000"/>
                            <a:lumOff val="60000"/>
                          </a:schemeClr>
                        </a:solidFill>
                        <a:effectLst/>
                      </a:endParaRPr>
                    </a:p>
                    <a:p>
                      <a:pPr marL="457200" indent="-635">
                        <a:lnSpc>
                          <a:spcPct val="107000"/>
                        </a:lnSpc>
                        <a:spcAft>
                          <a:spcPts val="0"/>
                        </a:spcAft>
                      </a:pPr>
                      <a:r>
                        <a:rPr lang="id-ID" sz="1100">
                          <a:solidFill>
                            <a:schemeClr val="accent1">
                              <a:lumMod val="40000"/>
                              <a:lumOff val="60000"/>
                            </a:schemeClr>
                          </a:solidFill>
                          <a:effectLst/>
                        </a:rPr>
                        <a:t>i.	CHAR.</a:t>
                      </a:r>
                      <a:endParaRPr lang="en-US" sz="1100">
                        <a:solidFill>
                          <a:schemeClr val="accent1">
                            <a:lumMod val="40000"/>
                            <a:lumOff val="60000"/>
                          </a:schemeClr>
                        </a:solidFill>
                        <a:effectLst/>
                      </a:endParaRPr>
                    </a:p>
                    <a:p>
                      <a:pPr marL="457200" indent="-635">
                        <a:lnSpc>
                          <a:spcPct val="107000"/>
                        </a:lnSpc>
                        <a:spcAft>
                          <a:spcPts val="0"/>
                        </a:spcAft>
                      </a:pPr>
                      <a:r>
                        <a:rPr lang="id-ID" sz="1100">
                          <a:solidFill>
                            <a:schemeClr val="accent1">
                              <a:lumMod val="40000"/>
                              <a:lumOff val="60000"/>
                            </a:schemeClr>
                          </a:solidFill>
                          <a:effectLst/>
                        </a:rPr>
                        <a:t>ii.	NCHAR.</a:t>
                      </a:r>
                      <a:endParaRPr lang="en-US" sz="1100">
                        <a:solidFill>
                          <a:schemeClr val="accent1">
                            <a:lumMod val="40000"/>
                            <a:lumOff val="60000"/>
                          </a:schemeClr>
                        </a:solidFill>
                        <a:effectLst/>
                      </a:endParaRPr>
                    </a:p>
                    <a:p>
                      <a:pPr marL="457200" indent="-635">
                        <a:lnSpc>
                          <a:spcPct val="107000"/>
                        </a:lnSpc>
                        <a:spcAft>
                          <a:spcPts val="0"/>
                        </a:spcAft>
                      </a:pPr>
                      <a:r>
                        <a:rPr lang="id-ID" sz="1100">
                          <a:solidFill>
                            <a:schemeClr val="accent1">
                              <a:lumMod val="40000"/>
                              <a:lumOff val="60000"/>
                            </a:schemeClr>
                          </a:solidFill>
                          <a:effectLst/>
                        </a:rPr>
                        <a:t>iii.	VARCHAR2 and VARCHAR.</a:t>
                      </a:r>
                      <a:endParaRPr lang="en-US" sz="1100">
                        <a:solidFill>
                          <a:schemeClr val="accent1">
                            <a:lumMod val="40000"/>
                            <a:lumOff val="60000"/>
                          </a:schemeClr>
                        </a:solidFill>
                        <a:effectLst/>
                      </a:endParaRPr>
                    </a:p>
                    <a:p>
                      <a:pPr marL="457200" indent="-635">
                        <a:lnSpc>
                          <a:spcPct val="107000"/>
                        </a:lnSpc>
                        <a:spcAft>
                          <a:spcPts val="0"/>
                        </a:spcAft>
                      </a:pPr>
                      <a:r>
                        <a:rPr lang="id-ID" sz="1100">
                          <a:solidFill>
                            <a:schemeClr val="accent1">
                              <a:lumMod val="40000"/>
                              <a:lumOff val="60000"/>
                            </a:schemeClr>
                          </a:solidFill>
                          <a:effectLst/>
                        </a:rPr>
                        <a:t>iv.	NVARCHAR2.</a:t>
                      </a:r>
                      <a:endParaRPr lang="en-US" sz="1100">
                        <a:solidFill>
                          <a:schemeClr val="accent1">
                            <a:lumMod val="40000"/>
                            <a:lumOff val="60000"/>
                          </a:schemeClr>
                        </a:solidFill>
                        <a:effectLst/>
                      </a:endParaRPr>
                    </a:p>
                    <a:p>
                      <a:pPr marL="457200" indent="-635">
                        <a:lnSpc>
                          <a:spcPct val="107000"/>
                        </a:lnSpc>
                        <a:spcAft>
                          <a:spcPts val="0"/>
                        </a:spcAft>
                      </a:pPr>
                      <a:r>
                        <a:rPr lang="id-ID" sz="1100">
                          <a:solidFill>
                            <a:schemeClr val="accent1">
                              <a:lumMod val="40000"/>
                              <a:lumOff val="60000"/>
                            </a:schemeClr>
                          </a:solidFill>
                          <a:effectLst/>
                        </a:rPr>
                        <a:t>v.	CLOB.</a:t>
                      </a:r>
                      <a:endParaRPr lang="en-US" sz="1100">
                        <a:solidFill>
                          <a:schemeClr val="accent1">
                            <a:lumMod val="40000"/>
                            <a:lumOff val="60000"/>
                          </a:schemeClr>
                        </a:solidFill>
                        <a:effectLst/>
                      </a:endParaRPr>
                    </a:p>
                    <a:p>
                      <a:pPr marL="457200" indent="-635">
                        <a:lnSpc>
                          <a:spcPct val="107000"/>
                        </a:lnSpc>
                        <a:spcAft>
                          <a:spcPts val="0"/>
                        </a:spcAft>
                      </a:pPr>
                      <a:r>
                        <a:rPr lang="id-ID" sz="1100">
                          <a:solidFill>
                            <a:schemeClr val="accent1">
                              <a:lumMod val="40000"/>
                              <a:lumOff val="60000"/>
                            </a:schemeClr>
                          </a:solidFill>
                          <a:effectLst/>
                        </a:rPr>
                        <a:t>vi.	NCLOB.</a:t>
                      </a:r>
                      <a:endParaRPr lang="en-US" sz="1100">
                        <a:solidFill>
                          <a:schemeClr val="accent1">
                            <a:lumMod val="40000"/>
                            <a:lumOff val="60000"/>
                          </a:schemeClr>
                        </a:solidFill>
                        <a:effectLst/>
                      </a:endParaRPr>
                    </a:p>
                    <a:p>
                      <a:pPr marL="457200" indent="-635">
                        <a:lnSpc>
                          <a:spcPct val="107000"/>
                        </a:lnSpc>
                        <a:spcAft>
                          <a:spcPts val="0"/>
                        </a:spcAft>
                      </a:pPr>
                      <a:r>
                        <a:rPr lang="id-ID" sz="1100">
                          <a:solidFill>
                            <a:schemeClr val="accent1">
                              <a:lumMod val="40000"/>
                              <a:lumOff val="60000"/>
                            </a:schemeClr>
                          </a:solidFill>
                          <a:effectLst/>
                        </a:rPr>
                        <a:t>vii.	LONG.</a:t>
                      </a:r>
                      <a:endParaRPr lang="en-US" sz="1100">
                        <a:solidFill>
                          <a:schemeClr val="accent1">
                            <a:lumMod val="40000"/>
                            <a:lumOff val="60000"/>
                          </a:schemeClr>
                        </a:solidFill>
                        <a:effectLst/>
                      </a:endParaRPr>
                    </a:p>
                    <a:p>
                      <a:pPr marL="457200" indent="-635">
                        <a:lnSpc>
                          <a:spcPct val="107000"/>
                        </a:lnSpc>
                        <a:spcAft>
                          <a:spcPts val="0"/>
                        </a:spcAft>
                      </a:pPr>
                      <a:r>
                        <a:rPr lang="id-ID" sz="1100">
                          <a:solidFill>
                            <a:schemeClr val="accent1">
                              <a:lumMod val="40000"/>
                              <a:lumOff val="60000"/>
                            </a:schemeClr>
                          </a:solidFill>
                          <a:effectLst/>
                        </a:rPr>
                        <a:t>b.	NUMBER datatype.</a:t>
                      </a:r>
                      <a:endParaRPr lang="en-US" sz="1100">
                        <a:solidFill>
                          <a:schemeClr val="accent1">
                            <a:lumMod val="40000"/>
                            <a:lumOff val="60000"/>
                          </a:schemeClr>
                        </a:solidFill>
                        <a:effectLst/>
                      </a:endParaRPr>
                    </a:p>
                    <a:p>
                      <a:pPr marL="457200" indent="-635">
                        <a:lnSpc>
                          <a:spcPct val="107000"/>
                        </a:lnSpc>
                        <a:spcAft>
                          <a:spcPts val="0"/>
                        </a:spcAft>
                      </a:pPr>
                      <a:r>
                        <a:rPr lang="id-ID" sz="1100">
                          <a:solidFill>
                            <a:schemeClr val="accent1">
                              <a:lumMod val="40000"/>
                              <a:lumOff val="60000"/>
                            </a:schemeClr>
                          </a:solidFill>
                          <a:effectLst/>
                        </a:rPr>
                        <a:t>c.	DATE datatype.</a:t>
                      </a:r>
                      <a:endParaRPr lang="en-US" sz="1100">
                        <a:solidFill>
                          <a:schemeClr val="accent1">
                            <a:lumMod val="40000"/>
                            <a:lumOff val="60000"/>
                          </a:schemeClr>
                        </a:solidFill>
                        <a:effectLst/>
                      </a:endParaRPr>
                    </a:p>
                    <a:p>
                      <a:pPr marL="457200" indent="-635">
                        <a:lnSpc>
                          <a:spcPct val="107000"/>
                        </a:lnSpc>
                        <a:spcAft>
                          <a:spcPts val="0"/>
                        </a:spcAft>
                      </a:pPr>
                      <a:r>
                        <a:rPr lang="id-ID" sz="1100">
                          <a:solidFill>
                            <a:schemeClr val="accent1">
                              <a:lumMod val="40000"/>
                              <a:lumOff val="60000"/>
                            </a:schemeClr>
                          </a:solidFill>
                          <a:effectLst/>
                        </a:rPr>
                        <a:t>d.	binary datatypes :</a:t>
                      </a:r>
                      <a:endParaRPr lang="en-US" sz="1100">
                        <a:solidFill>
                          <a:schemeClr val="accent1">
                            <a:lumMod val="40000"/>
                            <a:lumOff val="60000"/>
                          </a:schemeClr>
                        </a:solidFill>
                        <a:effectLst/>
                      </a:endParaRPr>
                    </a:p>
                    <a:p>
                      <a:pPr marL="457200" indent="-635">
                        <a:lnSpc>
                          <a:spcPct val="107000"/>
                        </a:lnSpc>
                        <a:spcAft>
                          <a:spcPts val="0"/>
                        </a:spcAft>
                      </a:pPr>
                      <a:r>
                        <a:rPr lang="id-ID" sz="1100">
                          <a:solidFill>
                            <a:schemeClr val="accent1">
                              <a:lumMod val="40000"/>
                              <a:lumOff val="60000"/>
                            </a:schemeClr>
                          </a:solidFill>
                          <a:effectLst/>
                        </a:rPr>
                        <a:t>i.	BLOB.</a:t>
                      </a:r>
                      <a:endParaRPr lang="en-US" sz="1100">
                        <a:solidFill>
                          <a:schemeClr val="accent1">
                            <a:lumMod val="40000"/>
                            <a:lumOff val="60000"/>
                          </a:schemeClr>
                        </a:solidFill>
                        <a:effectLst/>
                      </a:endParaRPr>
                    </a:p>
                    <a:p>
                      <a:pPr marL="457200" indent="-635">
                        <a:lnSpc>
                          <a:spcPct val="107000"/>
                        </a:lnSpc>
                        <a:spcAft>
                          <a:spcPts val="0"/>
                        </a:spcAft>
                      </a:pPr>
                      <a:r>
                        <a:rPr lang="id-ID" sz="1100">
                          <a:solidFill>
                            <a:schemeClr val="accent1">
                              <a:lumMod val="40000"/>
                              <a:lumOff val="60000"/>
                            </a:schemeClr>
                          </a:solidFill>
                          <a:effectLst/>
                        </a:rPr>
                        <a:t>ii.	BFILE.</a:t>
                      </a:r>
                      <a:endParaRPr lang="en-US" sz="1100">
                        <a:solidFill>
                          <a:schemeClr val="accent1">
                            <a:lumMod val="40000"/>
                            <a:lumOff val="60000"/>
                          </a:schemeClr>
                        </a:solidFill>
                        <a:effectLst/>
                      </a:endParaRPr>
                    </a:p>
                    <a:p>
                      <a:pPr marL="457200" indent="-635">
                        <a:lnSpc>
                          <a:spcPct val="107000"/>
                        </a:lnSpc>
                        <a:spcAft>
                          <a:spcPts val="0"/>
                        </a:spcAft>
                      </a:pPr>
                      <a:r>
                        <a:rPr lang="id-ID" sz="1100">
                          <a:solidFill>
                            <a:schemeClr val="accent1">
                              <a:lumMod val="40000"/>
                              <a:lumOff val="60000"/>
                            </a:schemeClr>
                          </a:solidFill>
                          <a:effectLst/>
                        </a:rPr>
                        <a:t>iii.	RAW.</a:t>
                      </a:r>
                      <a:endParaRPr lang="en-US" sz="1100">
                        <a:solidFill>
                          <a:schemeClr val="accent1">
                            <a:lumMod val="40000"/>
                            <a:lumOff val="60000"/>
                          </a:schemeClr>
                        </a:solidFill>
                        <a:effectLst/>
                      </a:endParaRPr>
                    </a:p>
                    <a:p>
                      <a:pPr marL="457200" indent="-635">
                        <a:lnSpc>
                          <a:spcPct val="107000"/>
                        </a:lnSpc>
                        <a:spcAft>
                          <a:spcPts val="0"/>
                        </a:spcAft>
                      </a:pPr>
                      <a:r>
                        <a:rPr lang="id-ID" sz="1100">
                          <a:solidFill>
                            <a:schemeClr val="accent1">
                              <a:lumMod val="40000"/>
                              <a:lumOff val="60000"/>
                            </a:schemeClr>
                          </a:solidFill>
                          <a:effectLst/>
                        </a:rPr>
                        <a:t>iv.	LONG RAW.</a:t>
                      </a:r>
                      <a:endParaRPr lang="en-US" sz="1100">
                        <a:solidFill>
                          <a:schemeClr val="accent1">
                            <a:lumMod val="40000"/>
                            <a:lumOff val="60000"/>
                          </a:schemeClr>
                        </a:solidFill>
                        <a:effectLst/>
                      </a:endParaRPr>
                    </a:p>
                    <a:p>
                      <a:pPr>
                        <a:lnSpc>
                          <a:spcPct val="107000"/>
                        </a:lnSpc>
                        <a:spcAft>
                          <a:spcPts val="0"/>
                        </a:spcAft>
                      </a:pPr>
                      <a:r>
                        <a:rPr lang="en-US" sz="1100">
                          <a:solidFill>
                            <a:schemeClr val="accent1">
                              <a:lumMod val="40000"/>
                              <a:lumOff val="60000"/>
                            </a:schemeClr>
                          </a:solidFill>
                          <a:effectLst/>
                        </a:rPr>
                        <a:t> </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marL="742950" lvl="1" indent="-285750">
                        <a:lnSpc>
                          <a:spcPct val="107000"/>
                        </a:lnSpc>
                        <a:spcAft>
                          <a:spcPts val="0"/>
                        </a:spcAft>
                        <a:buFont typeface="Courier New" panose="02070309020205020404" pitchFamily="49" charset="0"/>
                        <a:buChar char="o"/>
                      </a:pPr>
                      <a:r>
                        <a:rPr lang="id-ID" sz="1100" dirty="0">
                          <a:solidFill>
                            <a:schemeClr val="accent1">
                              <a:lumMod val="40000"/>
                              <a:lumOff val="60000"/>
                            </a:schemeClr>
                          </a:solidFill>
                          <a:effectLst/>
                        </a:rPr>
                        <a:t>Tipe Data Angka (Numerik) </a:t>
                      </a:r>
                      <a:endParaRPr lang="en-US" sz="1100" dirty="0">
                        <a:solidFill>
                          <a:schemeClr val="accent1">
                            <a:lumMod val="40000"/>
                            <a:lumOff val="60000"/>
                          </a:schemeClr>
                        </a:solidFill>
                        <a:effectLst/>
                      </a:endParaRPr>
                    </a:p>
                    <a:p>
                      <a:pPr marL="307975">
                        <a:lnSpc>
                          <a:spcPct val="107000"/>
                        </a:lnSpc>
                        <a:spcAft>
                          <a:spcPts val="0"/>
                        </a:spcAft>
                      </a:pPr>
                      <a:r>
                        <a:rPr lang="id-ID" sz="1100" dirty="0">
                          <a:solidFill>
                            <a:schemeClr val="accent1">
                              <a:lumMod val="40000"/>
                              <a:lumOff val="60000"/>
                            </a:schemeClr>
                          </a:solidFill>
                          <a:effectLst/>
                        </a:rPr>
                        <a:t>TINYINT, SMALLINT, MEDIUMINT, INT, BIGINT, FLOAT, DOUBLE, REAL, DECIMAL, NUMERIC</a:t>
                      </a:r>
                      <a:endParaRPr lang="en-US" sz="1100" dirty="0">
                        <a:solidFill>
                          <a:schemeClr val="accent1">
                            <a:lumMod val="40000"/>
                            <a:lumOff val="60000"/>
                          </a:schemeClr>
                        </a:solidFill>
                        <a:effectLst/>
                      </a:endParaRPr>
                    </a:p>
                    <a:p>
                      <a:pPr marL="742950" lvl="1" indent="-285750">
                        <a:lnSpc>
                          <a:spcPct val="107000"/>
                        </a:lnSpc>
                        <a:spcAft>
                          <a:spcPts val="0"/>
                        </a:spcAft>
                        <a:buFont typeface="Courier New" panose="02070309020205020404" pitchFamily="49" charset="0"/>
                        <a:buChar char="o"/>
                      </a:pPr>
                      <a:r>
                        <a:rPr lang="id-ID" sz="1100" dirty="0">
                          <a:solidFill>
                            <a:schemeClr val="accent1">
                              <a:lumMod val="40000"/>
                              <a:lumOff val="60000"/>
                            </a:schemeClr>
                          </a:solidFill>
                          <a:effectLst/>
                        </a:rPr>
                        <a:t>Tipe Data Teks (String) </a:t>
                      </a:r>
                      <a:endParaRPr lang="en-US" sz="1100" dirty="0">
                        <a:solidFill>
                          <a:schemeClr val="accent1">
                            <a:lumMod val="40000"/>
                            <a:lumOff val="60000"/>
                          </a:schemeClr>
                        </a:solidFill>
                        <a:effectLst/>
                      </a:endParaRPr>
                    </a:p>
                    <a:p>
                      <a:pPr marL="307975" indent="457200">
                        <a:lnSpc>
                          <a:spcPct val="107000"/>
                        </a:lnSpc>
                        <a:spcAft>
                          <a:spcPts val="0"/>
                        </a:spcAft>
                      </a:pPr>
                      <a:r>
                        <a:rPr lang="id-ID" sz="1100" dirty="0">
                          <a:solidFill>
                            <a:schemeClr val="accent1">
                              <a:lumMod val="40000"/>
                              <a:lumOff val="60000"/>
                            </a:schemeClr>
                          </a:solidFill>
                          <a:effectLst/>
                        </a:rPr>
                        <a:t>CHAR, VARCHAR, TINYTEXT, TEXT, MEDIUMTEXT, LONGTEXT</a:t>
                      </a:r>
                      <a:endParaRPr lang="en-US" sz="1100" dirty="0">
                        <a:solidFill>
                          <a:schemeClr val="accent1">
                            <a:lumMod val="40000"/>
                            <a:lumOff val="60000"/>
                          </a:schemeClr>
                        </a:solidFill>
                        <a:effectLst/>
                      </a:endParaRPr>
                    </a:p>
                    <a:p>
                      <a:pPr marL="742950" lvl="1" indent="-285750">
                        <a:lnSpc>
                          <a:spcPct val="107000"/>
                        </a:lnSpc>
                        <a:spcAft>
                          <a:spcPts val="0"/>
                        </a:spcAft>
                        <a:buFont typeface="Courier New" panose="02070309020205020404" pitchFamily="49" charset="0"/>
                        <a:buChar char="o"/>
                      </a:pPr>
                      <a:r>
                        <a:rPr lang="id-ID" sz="1100" dirty="0">
                          <a:solidFill>
                            <a:schemeClr val="accent1">
                              <a:lumMod val="40000"/>
                              <a:lumOff val="60000"/>
                            </a:schemeClr>
                          </a:solidFill>
                          <a:effectLst/>
                        </a:rPr>
                        <a:t>Tipe Data Date -&gt; untuk menyimpan data tanggal dengan format tahun, bulan, tanggal. Beberapa jenis tipe data date yang dapat digunakan.</a:t>
                      </a:r>
                      <a:endParaRPr lang="en-US" sz="1100" dirty="0">
                        <a:solidFill>
                          <a:schemeClr val="accent1">
                            <a:lumMod val="40000"/>
                            <a:lumOff val="60000"/>
                          </a:schemeClr>
                        </a:solidFill>
                        <a:effectLst/>
                      </a:endParaRPr>
                    </a:p>
                    <a:p>
                      <a:pPr marL="307975" indent="457200">
                        <a:lnSpc>
                          <a:spcPct val="107000"/>
                        </a:lnSpc>
                        <a:spcAft>
                          <a:spcPts val="0"/>
                        </a:spcAft>
                      </a:pPr>
                      <a:r>
                        <a:rPr lang="id-ID" sz="1100" dirty="0">
                          <a:solidFill>
                            <a:schemeClr val="accent1">
                              <a:lumMod val="40000"/>
                              <a:lumOff val="60000"/>
                            </a:schemeClr>
                          </a:solidFill>
                          <a:effectLst/>
                        </a:rPr>
                        <a:t>DATE, TIME, DATETIME, YEAR</a:t>
                      </a:r>
                      <a:endParaRPr lang="en-US" sz="1100" dirty="0">
                        <a:solidFill>
                          <a:schemeClr val="accent1">
                            <a:lumMod val="40000"/>
                            <a:lumOff val="60000"/>
                          </a:schemeClr>
                        </a:solidFill>
                        <a:effectLst/>
                      </a:endParaRPr>
                    </a:p>
                    <a:p>
                      <a:pPr marL="742950" lvl="1" indent="-285750">
                        <a:lnSpc>
                          <a:spcPct val="107000"/>
                        </a:lnSpc>
                        <a:spcAft>
                          <a:spcPts val="0"/>
                        </a:spcAft>
                        <a:buFont typeface="Courier New" panose="02070309020205020404" pitchFamily="49" charset="0"/>
                        <a:buChar char="o"/>
                      </a:pPr>
                      <a:r>
                        <a:rPr lang="id-ID" sz="1100" dirty="0">
                          <a:solidFill>
                            <a:schemeClr val="accent1">
                              <a:lumMod val="40000"/>
                              <a:lumOff val="60000"/>
                            </a:schemeClr>
                          </a:solidFill>
                          <a:effectLst/>
                        </a:rPr>
                        <a:t>Tipe Data BLOB -&gt; untuk menampung gambar, musik, video dan lain-lain nya.</a:t>
                      </a:r>
                      <a:endParaRPr lang="en-US" sz="1100" dirty="0">
                        <a:solidFill>
                          <a:schemeClr val="accent1">
                            <a:lumMod val="40000"/>
                            <a:lumOff val="60000"/>
                          </a:schemeClr>
                        </a:solidFill>
                        <a:effectLst/>
                      </a:endParaRPr>
                    </a:p>
                    <a:p>
                      <a:pPr marL="307975" indent="457200">
                        <a:lnSpc>
                          <a:spcPct val="107000"/>
                        </a:lnSpc>
                        <a:spcAft>
                          <a:spcPts val="0"/>
                        </a:spcAft>
                      </a:pPr>
                      <a:r>
                        <a:rPr lang="id-ID" sz="1100" dirty="0">
                          <a:solidFill>
                            <a:schemeClr val="accent1">
                              <a:lumMod val="40000"/>
                              <a:lumOff val="60000"/>
                            </a:schemeClr>
                          </a:solidFill>
                          <a:effectLst/>
                        </a:rPr>
                        <a:t>BIT, TINYBLOB, </a:t>
                      </a:r>
                      <a:r>
                        <a:rPr lang="id-ID" sz="1100" dirty="0" smtClean="0">
                          <a:solidFill>
                            <a:schemeClr val="accent1">
                              <a:lumMod val="40000"/>
                              <a:lumOff val="60000"/>
                            </a:schemeClr>
                          </a:solidFill>
                          <a:effectLst/>
                        </a:rPr>
                        <a:t>BLOB, MEDIUMBLOB, LONGBLOB</a:t>
                      </a:r>
                      <a:endParaRPr lang="en-US" sz="1100" dirty="0">
                        <a:solidFill>
                          <a:schemeClr val="accent1">
                            <a:lumMod val="40000"/>
                            <a:lumOff val="60000"/>
                          </a:schemeClr>
                        </a:solidFill>
                        <a:effectLst/>
                      </a:endParaRPr>
                    </a:p>
                    <a:p>
                      <a:pPr>
                        <a:lnSpc>
                          <a:spcPct val="107000"/>
                        </a:lnSpc>
                        <a:spcAft>
                          <a:spcPts val="0"/>
                        </a:spcAft>
                      </a:pPr>
                      <a:r>
                        <a:rPr lang="en-US" sz="1100" dirty="0">
                          <a:solidFill>
                            <a:schemeClr val="accent1">
                              <a:lumMod val="40000"/>
                              <a:lumOff val="60000"/>
                            </a:schemeClr>
                          </a:solidFill>
                          <a:effectLst/>
                        </a:rPr>
                        <a:t> </a:t>
                      </a:r>
                      <a:endParaRPr lang="en-US" sz="11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Numeric Types</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Monetary Types</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Character Types</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Binary Data Types</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Date/Time</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Boolean</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Enumerated</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Geometric</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Network Address</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Bit String</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Text Search</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UUID</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XML</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JSON</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Array</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Composite</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Range</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Object Identifier</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Pseudo</a:t>
                      </a:r>
                    </a:p>
                    <a:p>
                      <a:pPr>
                        <a:lnSpc>
                          <a:spcPct val="107000"/>
                        </a:lnSpc>
                        <a:spcAft>
                          <a:spcPts val="0"/>
                        </a:spcAft>
                      </a:pPr>
                      <a:r>
                        <a:rPr lang="en-US" sz="1100" dirty="0">
                          <a:solidFill>
                            <a:schemeClr val="accent1">
                              <a:lumMod val="40000"/>
                              <a:lumOff val="60000"/>
                            </a:schemeClr>
                          </a:solidFill>
                          <a:effectLst/>
                        </a:rPr>
                        <a:t> </a:t>
                      </a:r>
                      <a:endParaRPr lang="en-US" sz="11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2" name="Google Shape;432;p28"/>
          <p:cNvSpPr txBox="1">
            <a:spLocks noGrp="1"/>
          </p:cNvSpPr>
          <p:nvPr>
            <p:ph type="title"/>
          </p:nvPr>
        </p:nvSpPr>
        <p:spPr>
          <a:xfrm>
            <a:off x="617200" y="555270"/>
            <a:ext cx="4446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Storage (Technology)</a:t>
            </a:r>
            <a:endParaRPr dirty="0"/>
          </a:p>
        </p:txBody>
      </p:sp>
      <p:graphicFrame>
        <p:nvGraphicFramePr>
          <p:cNvPr id="20" name="Table 19"/>
          <p:cNvGraphicFramePr>
            <a:graphicFrameLocks noGrp="1"/>
          </p:cNvGraphicFramePr>
          <p:nvPr>
            <p:extLst>
              <p:ext uri="{D42A27DB-BD31-4B8C-83A1-F6EECF244321}">
                <p14:modId xmlns:p14="http://schemas.microsoft.com/office/powerpoint/2010/main" val="479569216"/>
              </p:ext>
            </p:extLst>
          </p:nvPr>
        </p:nvGraphicFramePr>
        <p:xfrm>
          <a:off x="321732" y="1220470"/>
          <a:ext cx="8517468" cy="3261170"/>
        </p:xfrm>
        <a:graphic>
          <a:graphicData uri="http://schemas.openxmlformats.org/drawingml/2006/table">
            <a:tbl>
              <a:tblPr firstRow="1" firstCol="1" bandRow="1">
                <a:tableStyleId>{A8745B10-739C-4C85-9654-511255FABAA8}</a:tableStyleId>
              </a:tblPr>
              <a:tblGrid>
                <a:gridCol w="1959054"/>
                <a:gridCol w="3171747"/>
                <a:gridCol w="1341105"/>
                <a:gridCol w="2045562"/>
              </a:tblGrid>
              <a:tr h="139946">
                <a:tc>
                  <a:txBody>
                    <a:bodyPr/>
                    <a:lstStyle/>
                    <a:p>
                      <a:pPr>
                        <a:lnSpc>
                          <a:spcPct val="107000"/>
                        </a:lnSpc>
                        <a:spcAft>
                          <a:spcPts val="0"/>
                        </a:spcAft>
                      </a:pPr>
                      <a:r>
                        <a:rPr lang="id-ID" sz="1400" dirty="0">
                          <a:solidFill>
                            <a:schemeClr val="accent1">
                              <a:lumMod val="40000"/>
                              <a:lumOff val="60000"/>
                            </a:schemeClr>
                          </a:solidFill>
                          <a:effectLst/>
                        </a:rPr>
                        <a:t>SQLite</a:t>
                      </a:r>
                      <a:endParaRPr lang="en-US" sz="14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id-ID" sz="1400">
                          <a:solidFill>
                            <a:schemeClr val="accent1">
                              <a:lumMod val="40000"/>
                              <a:lumOff val="60000"/>
                            </a:schemeClr>
                          </a:solidFill>
                          <a:effectLst/>
                        </a:rPr>
                        <a:t>Oracle</a:t>
                      </a:r>
                      <a:endParaRPr lang="en-US" sz="14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id-ID" sz="1400">
                          <a:solidFill>
                            <a:schemeClr val="accent1">
                              <a:lumMod val="40000"/>
                              <a:lumOff val="60000"/>
                            </a:schemeClr>
                          </a:solidFill>
                          <a:effectLst/>
                        </a:rPr>
                        <a:t>MySQL</a:t>
                      </a:r>
                      <a:endParaRPr lang="en-US" sz="14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id-ID" sz="1400">
                          <a:solidFill>
                            <a:schemeClr val="accent1">
                              <a:lumMod val="40000"/>
                              <a:lumOff val="60000"/>
                            </a:schemeClr>
                          </a:solidFill>
                          <a:effectLst/>
                        </a:rPr>
                        <a:t>PostgreSQL</a:t>
                      </a:r>
                      <a:endParaRPr lang="en-US" sz="14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r>
              <a:tr h="1119562">
                <a:tc>
                  <a:txBody>
                    <a:bodyPr/>
                    <a:lstStyle/>
                    <a:p>
                      <a:pPr>
                        <a:lnSpc>
                          <a:spcPct val="107000"/>
                        </a:lnSpc>
                        <a:spcAft>
                          <a:spcPts val="0"/>
                        </a:spcAft>
                      </a:pPr>
                      <a:r>
                        <a:rPr lang="en-US" sz="1400" dirty="0">
                          <a:solidFill>
                            <a:schemeClr val="accent1">
                              <a:lumMod val="40000"/>
                              <a:lumOff val="60000"/>
                            </a:schemeClr>
                          </a:solidFill>
                          <a:effectLst/>
                        </a:rPr>
                        <a:t>Library SQLite </a:t>
                      </a:r>
                      <a:r>
                        <a:rPr lang="en-US" sz="1400" dirty="0" err="1">
                          <a:solidFill>
                            <a:schemeClr val="accent1">
                              <a:lumMod val="40000"/>
                              <a:lumOff val="60000"/>
                            </a:schemeClr>
                          </a:solidFill>
                          <a:effectLst/>
                        </a:rPr>
                        <a:t>berukuran</a:t>
                      </a:r>
                      <a:r>
                        <a:rPr lang="en-US" sz="1400" dirty="0">
                          <a:solidFill>
                            <a:schemeClr val="accent1">
                              <a:lumMod val="40000"/>
                              <a:lumOff val="60000"/>
                            </a:schemeClr>
                          </a:solidFill>
                          <a:effectLst/>
                        </a:rPr>
                        <a:t> </a:t>
                      </a:r>
                      <a:r>
                        <a:rPr lang="en-US" sz="1400" dirty="0" err="1">
                          <a:solidFill>
                            <a:schemeClr val="accent1">
                              <a:lumMod val="40000"/>
                              <a:lumOff val="60000"/>
                            </a:schemeClr>
                          </a:solidFill>
                          <a:effectLst/>
                        </a:rPr>
                        <a:t>sekitar</a:t>
                      </a:r>
                      <a:r>
                        <a:rPr lang="en-US" sz="1400" dirty="0">
                          <a:solidFill>
                            <a:schemeClr val="accent1">
                              <a:lumMod val="40000"/>
                              <a:lumOff val="60000"/>
                            </a:schemeClr>
                          </a:solidFill>
                          <a:effectLst/>
                        </a:rPr>
                        <a:t> 250 KB</a:t>
                      </a:r>
                    </a:p>
                    <a:p>
                      <a:pPr>
                        <a:lnSpc>
                          <a:spcPct val="107000"/>
                        </a:lnSpc>
                        <a:spcAft>
                          <a:spcPts val="0"/>
                        </a:spcAft>
                      </a:pPr>
                      <a:r>
                        <a:rPr lang="en-US" sz="1400" dirty="0">
                          <a:solidFill>
                            <a:schemeClr val="accent1">
                              <a:lumMod val="40000"/>
                              <a:lumOff val="60000"/>
                            </a:schemeClr>
                          </a:solidFill>
                          <a:effectLst/>
                        </a:rPr>
                        <a:t>SQLite </a:t>
                      </a:r>
                      <a:r>
                        <a:rPr lang="en-US" sz="1400" dirty="0" err="1">
                          <a:solidFill>
                            <a:schemeClr val="accent1">
                              <a:lumMod val="40000"/>
                              <a:lumOff val="60000"/>
                            </a:schemeClr>
                          </a:solidFill>
                          <a:effectLst/>
                        </a:rPr>
                        <a:t>langsung</a:t>
                      </a:r>
                      <a:r>
                        <a:rPr lang="en-US" sz="1400" dirty="0">
                          <a:solidFill>
                            <a:schemeClr val="accent1">
                              <a:lumMod val="40000"/>
                              <a:lumOff val="60000"/>
                            </a:schemeClr>
                          </a:solidFill>
                          <a:effectLst/>
                        </a:rPr>
                        <a:t> </a:t>
                      </a:r>
                      <a:r>
                        <a:rPr lang="en-US" sz="1400" dirty="0" err="1">
                          <a:solidFill>
                            <a:schemeClr val="accent1">
                              <a:lumMod val="40000"/>
                              <a:lumOff val="60000"/>
                            </a:schemeClr>
                          </a:solidFill>
                          <a:effectLst/>
                        </a:rPr>
                        <a:t>menyimpan</a:t>
                      </a:r>
                      <a:r>
                        <a:rPr lang="en-US" sz="1400" dirty="0">
                          <a:solidFill>
                            <a:schemeClr val="accent1">
                              <a:lumMod val="40000"/>
                              <a:lumOff val="60000"/>
                            </a:schemeClr>
                          </a:solidFill>
                          <a:effectLst/>
                        </a:rPr>
                        <a:t> info </a:t>
                      </a:r>
                      <a:r>
                        <a:rPr lang="en-US" sz="1400" dirty="0" err="1">
                          <a:solidFill>
                            <a:schemeClr val="accent1">
                              <a:lumMod val="40000"/>
                              <a:lumOff val="60000"/>
                            </a:schemeClr>
                          </a:solidFill>
                          <a:effectLst/>
                        </a:rPr>
                        <a:t>dalam</a:t>
                      </a:r>
                      <a:r>
                        <a:rPr lang="en-US" sz="1400" dirty="0">
                          <a:solidFill>
                            <a:schemeClr val="accent1">
                              <a:lumMod val="40000"/>
                              <a:lumOff val="60000"/>
                            </a:schemeClr>
                          </a:solidFill>
                          <a:effectLst/>
                        </a:rPr>
                        <a:t> </a:t>
                      </a:r>
                      <a:r>
                        <a:rPr lang="en-US" sz="1400" dirty="0" err="1">
                          <a:solidFill>
                            <a:schemeClr val="accent1">
                              <a:lumMod val="40000"/>
                              <a:lumOff val="60000"/>
                            </a:schemeClr>
                          </a:solidFill>
                          <a:effectLst/>
                        </a:rPr>
                        <a:t>satu</a:t>
                      </a:r>
                      <a:r>
                        <a:rPr lang="en-US" sz="1400" dirty="0">
                          <a:solidFill>
                            <a:schemeClr val="accent1">
                              <a:lumMod val="40000"/>
                              <a:lumOff val="60000"/>
                            </a:schemeClr>
                          </a:solidFill>
                          <a:effectLst/>
                        </a:rPr>
                        <a:t> file, </a:t>
                      </a:r>
                      <a:r>
                        <a:rPr lang="en-US" sz="1400" dirty="0" err="1">
                          <a:solidFill>
                            <a:schemeClr val="accent1">
                              <a:lumMod val="40000"/>
                              <a:lumOff val="60000"/>
                            </a:schemeClr>
                          </a:solidFill>
                          <a:effectLst/>
                        </a:rPr>
                        <a:t>sehingga</a:t>
                      </a:r>
                      <a:r>
                        <a:rPr lang="en-US" sz="1400" dirty="0">
                          <a:solidFill>
                            <a:schemeClr val="accent1">
                              <a:lumMod val="40000"/>
                              <a:lumOff val="60000"/>
                            </a:schemeClr>
                          </a:solidFill>
                          <a:effectLst/>
                        </a:rPr>
                        <a:t> </a:t>
                      </a:r>
                      <a:r>
                        <a:rPr lang="en-US" sz="1400" dirty="0" err="1">
                          <a:solidFill>
                            <a:schemeClr val="accent1">
                              <a:lumMod val="40000"/>
                              <a:lumOff val="60000"/>
                            </a:schemeClr>
                          </a:solidFill>
                          <a:effectLst/>
                        </a:rPr>
                        <a:t>nantinya</a:t>
                      </a:r>
                      <a:r>
                        <a:rPr lang="en-US" sz="1400" dirty="0">
                          <a:solidFill>
                            <a:schemeClr val="accent1">
                              <a:lumMod val="40000"/>
                              <a:lumOff val="60000"/>
                            </a:schemeClr>
                          </a:solidFill>
                          <a:effectLst/>
                        </a:rPr>
                        <a:t> info </a:t>
                      </a:r>
                      <a:r>
                        <a:rPr lang="en-US" sz="1400" dirty="0" err="1">
                          <a:solidFill>
                            <a:schemeClr val="accent1">
                              <a:lumMod val="40000"/>
                              <a:lumOff val="60000"/>
                            </a:schemeClr>
                          </a:solidFill>
                          <a:effectLst/>
                        </a:rPr>
                        <a:t>tersebut</a:t>
                      </a:r>
                      <a:r>
                        <a:rPr lang="en-US" sz="1400" dirty="0">
                          <a:solidFill>
                            <a:schemeClr val="accent1">
                              <a:lumMod val="40000"/>
                              <a:lumOff val="60000"/>
                            </a:schemeClr>
                          </a:solidFill>
                          <a:effectLst/>
                        </a:rPr>
                        <a:t> </a:t>
                      </a:r>
                      <a:r>
                        <a:rPr lang="en-US" sz="1800" dirty="0" err="1">
                          <a:solidFill>
                            <a:schemeClr val="accent1">
                              <a:lumMod val="40000"/>
                              <a:lumOff val="60000"/>
                            </a:schemeClr>
                          </a:solidFill>
                          <a:effectLst/>
                        </a:rPr>
                        <a:t>mudah</a:t>
                      </a:r>
                      <a:r>
                        <a:rPr lang="en-US" sz="1400" dirty="0">
                          <a:solidFill>
                            <a:schemeClr val="accent1">
                              <a:lumMod val="40000"/>
                              <a:lumOff val="60000"/>
                            </a:schemeClr>
                          </a:solidFill>
                          <a:effectLst/>
                        </a:rPr>
                        <a:t> </a:t>
                      </a:r>
                      <a:r>
                        <a:rPr lang="en-US" sz="1400" dirty="0" err="1">
                          <a:solidFill>
                            <a:schemeClr val="accent1">
                              <a:lumMod val="40000"/>
                              <a:lumOff val="60000"/>
                            </a:schemeClr>
                          </a:solidFill>
                          <a:effectLst/>
                        </a:rPr>
                        <a:t>disalin</a:t>
                      </a:r>
                      <a:r>
                        <a:rPr lang="en-US" sz="1400" dirty="0">
                          <a:solidFill>
                            <a:schemeClr val="accent1">
                              <a:lumMod val="40000"/>
                              <a:lumOff val="60000"/>
                            </a:schemeClr>
                          </a:solidFill>
                          <a:effectLst/>
                        </a:rPr>
                        <a:t>. </a:t>
                      </a:r>
                      <a:r>
                        <a:rPr lang="en-US" sz="1400" dirty="0" err="1">
                          <a:solidFill>
                            <a:schemeClr val="accent1">
                              <a:lumMod val="40000"/>
                              <a:lumOff val="60000"/>
                            </a:schemeClr>
                          </a:solidFill>
                          <a:effectLst/>
                        </a:rPr>
                        <a:t>Tidak</a:t>
                      </a:r>
                      <a:r>
                        <a:rPr lang="en-US" sz="1400" dirty="0">
                          <a:solidFill>
                            <a:schemeClr val="accent1">
                              <a:lumMod val="40000"/>
                              <a:lumOff val="60000"/>
                            </a:schemeClr>
                          </a:solidFill>
                          <a:effectLst/>
                        </a:rPr>
                        <a:t> </a:t>
                      </a:r>
                      <a:r>
                        <a:rPr lang="en-US" sz="1400" dirty="0" err="1">
                          <a:solidFill>
                            <a:schemeClr val="accent1">
                              <a:lumMod val="40000"/>
                              <a:lumOff val="60000"/>
                            </a:schemeClr>
                          </a:solidFill>
                          <a:effectLst/>
                        </a:rPr>
                        <a:t>ada</a:t>
                      </a:r>
                      <a:r>
                        <a:rPr lang="en-US" sz="1400" dirty="0">
                          <a:solidFill>
                            <a:schemeClr val="accent1">
                              <a:lumMod val="40000"/>
                              <a:lumOff val="60000"/>
                            </a:schemeClr>
                          </a:solidFill>
                          <a:effectLst/>
                        </a:rPr>
                        <a:t> </a:t>
                      </a:r>
                      <a:r>
                        <a:rPr lang="en-US" sz="1400" dirty="0" err="1">
                          <a:solidFill>
                            <a:schemeClr val="accent1">
                              <a:lumMod val="40000"/>
                              <a:lumOff val="60000"/>
                            </a:schemeClr>
                          </a:solidFill>
                          <a:effectLst/>
                        </a:rPr>
                        <a:t>konfigurasi</a:t>
                      </a:r>
                      <a:r>
                        <a:rPr lang="en-US" sz="1400" dirty="0">
                          <a:solidFill>
                            <a:schemeClr val="accent1">
                              <a:lumMod val="40000"/>
                              <a:lumOff val="60000"/>
                            </a:schemeClr>
                          </a:solidFill>
                          <a:effectLst/>
                        </a:rPr>
                        <a:t> yang </a:t>
                      </a:r>
                      <a:r>
                        <a:rPr lang="en-US" sz="1400" dirty="0" err="1">
                          <a:solidFill>
                            <a:schemeClr val="accent1">
                              <a:lumMod val="40000"/>
                              <a:lumOff val="60000"/>
                            </a:schemeClr>
                          </a:solidFill>
                          <a:effectLst/>
                        </a:rPr>
                        <a:t>diperlukan</a:t>
                      </a:r>
                      <a:r>
                        <a:rPr lang="en-US" sz="1400" dirty="0">
                          <a:solidFill>
                            <a:schemeClr val="accent1">
                              <a:lumMod val="40000"/>
                              <a:lumOff val="60000"/>
                            </a:schemeClr>
                          </a:solidFill>
                          <a:effectLst/>
                        </a:rPr>
                        <a:t>, </a:t>
                      </a:r>
                      <a:r>
                        <a:rPr lang="en-US" sz="1400" dirty="0" err="1">
                          <a:solidFill>
                            <a:schemeClr val="accent1">
                              <a:lumMod val="40000"/>
                              <a:lumOff val="60000"/>
                            </a:schemeClr>
                          </a:solidFill>
                          <a:effectLst/>
                        </a:rPr>
                        <a:t>dan</a:t>
                      </a:r>
                      <a:r>
                        <a:rPr lang="en-US" sz="1400" dirty="0">
                          <a:solidFill>
                            <a:schemeClr val="accent1">
                              <a:lumMod val="40000"/>
                              <a:lumOff val="60000"/>
                            </a:schemeClr>
                          </a:solidFill>
                          <a:effectLst/>
                        </a:rPr>
                        <a:t> proses </a:t>
                      </a:r>
                      <a:r>
                        <a:rPr lang="en-US" sz="1400" dirty="0" err="1">
                          <a:solidFill>
                            <a:schemeClr val="accent1">
                              <a:lumMod val="40000"/>
                              <a:lumOff val="60000"/>
                            </a:schemeClr>
                          </a:solidFill>
                          <a:effectLst/>
                        </a:rPr>
                        <a:t>dapat</a:t>
                      </a:r>
                      <a:r>
                        <a:rPr lang="en-US" sz="1400" dirty="0">
                          <a:solidFill>
                            <a:schemeClr val="accent1">
                              <a:lumMod val="40000"/>
                              <a:lumOff val="60000"/>
                            </a:schemeClr>
                          </a:solidFill>
                          <a:effectLst/>
                        </a:rPr>
                        <a:t> </a:t>
                      </a:r>
                      <a:r>
                        <a:rPr lang="en-US" sz="1400" dirty="0" err="1">
                          <a:solidFill>
                            <a:schemeClr val="accent1">
                              <a:lumMod val="40000"/>
                              <a:lumOff val="60000"/>
                            </a:schemeClr>
                          </a:solidFill>
                          <a:effectLst/>
                        </a:rPr>
                        <a:t>dilakukan</a:t>
                      </a:r>
                      <a:r>
                        <a:rPr lang="en-US" sz="1400" dirty="0">
                          <a:solidFill>
                            <a:schemeClr val="accent1">
                              <a:lumMod val="40000"/>
                              <a:lumOff val="60000"/>
                            </a:schemeClr>
                          </a:solidFill>
                          <a:effectLst/>
                        </a:rPr>
                        <a:t> </a:t>
                      </a:r>
                      <a:r>
                        <a:rPr lang="en-US" sz="1400" dirty="0" err="1">
                          <a:solidFill>
                            <a:schemeClr val="accent1">
                              <a:lumMod val="40000"/>
                              <a:lumOff val="60000"/>
                            </a:schemeClr>
                          </a:solidFill>
                          <a:effectLst/>
                        </a:rPr>
                        <a:t>dengan</a:t>
                      </a:r>
                      <a:r>
                        <a:rPr lang="en-US" sz="1400" dirty="0">
                          <a:solidFill>
                            <a:schemeClr val="accent1">
                              <a:lumMod val="40000"/>
                              <a:lumOff val="60000"/>
                            </a:schemeClr>
                          </a:solidFill>
                          <a:effectLst/>
                        </a:rPr>
                        <a:t> support yang minim.</a:t>
                      </a:r>
                      <a:endParaRPr lang="en-US" sz="14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marL="19685">
                        <a:lnSpc>
                          <a:spcPct val="107000"/>
                        </a:lnSpc>
                        <a:spcAft>
                          <a:spcPts val="0"/>
                        </a:spcAft>
                      </a:pPr>
                      <a:r>
                        <a:rPr lang="id-ID" sz="1400" dirty="0">
                          <a:solidFill>
                            <a:schemeClr val="accent1">
                              <a:lumMod val="40000"/>
                              <a:lumOff val="60000"/>
                            </a:schemeClr>
                          </a:solidFill>
                          <a:effectLst/>
                        </a:rPr>
                        <a:t>a.	Performa tinggi dengan desain yang dioptimalkan.</a:t>
                      </a:r>
                      <a:endParaRPr lang="en-US" sz="1400" dirty="0">
                        <a:solidFill>
                          <a:schemeClr val="accent1">
                            <a:lumMod val="40000"/>
                            <a:lumOff val="60000"/>
                          </a:schemeClr>
                        </a:solidFill>
                        <a:effectLst/>
                      </a:endParaRPr>
                    </a:p>
                    <a:p>
                      <a:pPr marL="19685">
                        <a:lnSpc>
                          <a:spcPct val="107000"/>
                        </a:lnSpc>
                        <a:spcAft>
                          <a:spcPts val="0"/>
                        </a:spcAft>
                      </a:pPr>
                      <a:r>
                        <a:rPr lang="id-ID" sz="1400" dirty="0">
                          <a:solidFill>
                            <a:schemeClr val="accent1">
                              <a:lumMod val="40000"/>
                              <a:lumOff val="60000"/>
                            </a:schemeClr>
                          </a:solidFill>
                          <a:effectLst/>
                        </a:rPr>
                        <a:t>b.	Kemampuan unik Oracle Database.</a:t>
                      </a:r>
                      <a:endParaRPr lang="en-US" sz="1400" dirty="0">
                        <a:solidFill>
                          <a:schemeClr val="accent1">
                            <a:lumMod val="40000"/>
                            <a:lumOff val="60000"/>
                          </a:schemeClr>
                        </a:solidFill>
                        <a:effectLst/>
                      </a:endParaRPr>
                    </a:p>
                    <a:p>
                      <a:pPr marL="19685">
                        <a:lnSpc>
                          <a:spcPct val="107000"/>
                        </a:lnSpc>
                        <a:spcAft>
                          <a:spcPts val="0"/>
                        </a:spcAft>
                      </a:pPr>
                      <a:r>
                        <a:rPr lang="id-ID" sz="1400" dirty="0" smtClean="0">
                          <a:solidFill>
                            <a:schemeClr val="accent1">
                              <a:lumMod val="40000"/>
                              <a:lumOff val="60000"/>
                            </a:schemeClr>
                          </a:solidFill>
                          <a:effectLst/>
                        </a:rPr>
                        <a:t>c.	Perlindungan </a:t>
                      </a:r>
                      <a:r>
                        <a:rPr lang="id-ID" sz="1400" dirty="0">
                          <a:solidFill>
                            <a:schemeClr val="accent1">
                              <a:lumMod val="40000"/>
                              <a:lumOff val="60000"/>
                            </a:schemeClr>
                          </a:solidFill>
                          <a:effectLst/>
                        </a:rPr>
                        <a:t>data yang berfokus pada pemulihan</a:t>
                      </a:r>
                      <a:r>
                        <a:rPr lang="id-ID" sz="1400" dirty="0" smtClean="0">
                          <a:solidFill>
                            <a:schemeClr val="accent1">
                              <a:lumMod val="40000"/>
                              <a:lumOff val="60000"/>
                            </a:schemeClr>
                          </a:solidFill>
                          <a:effectLst/>
                        </a:rPr>
                        <a:t>.</a:t>
                      </a:r>
                    </a:p>
                    <a:p>
                      <a:pPr marL="19685">
                        <a:lnSpc>
                          <a:spcPct val="107000"/>
                        </a:lnSpc>
                        <a:spcAft>
                          <a:spcPts val="0"/>
                        </a:spcAft>
                      </a:pPr>
                      <a:r>
                        <a:rPr lang="id-ID" sz="1400" dirty="0" smtClean="0">
                          <a:solidFill>
                            <a:schemeClr val="accent1">
                              <a:lumMod val="40000"/>
                              <a:lumOff val="60000"/>
                            </a:schemeClr>
                          </a:solidFill>
                          <a:effectLst/>
                          <a:latin typeface="+mn-lt"/>
                          <a:ea typeface="Calibri" panose="020F0502020204030204" pitchFamily="34" charset="0"/>
                          <a:cs typeface="Times New Roman" panose="02020603050405020304" pitchFamily="18" charset="0"/>
                        </a:rPr>
                        <a:t>Memiliki</a:t>
                      </a:r>
                      <a:r>
                        <a:rPr lang="id-ID" sz="1400" baseline="0" dirty="0" smtClean="0">
                          <a:solidFill>
                            <a:schemeClr val="accent1">
                              <a:lumMod val="40000"/>
                              <a:lumOff val="60000"/>
                            </a:schemeClr>
                          </a:solidFill>
                          <a:effectLst/>
                          <a:latin typeface="+mn-lt"/>
                          <a:ea typeface="Calibri" panose="020F0502020204030204" pitchFamily="34" charset="0"/>
                          <a:cs typeface="Times New Roman" panose="02020603050405020304" pitchFamily="18" charset="0"/>
                        </a:rPr>
                        <a:t> 2 struktur penyimpanan </a:t>
                      </a:r>
                    </a:p>
                    <a:p>
                      <a:pPr marL="19685">
                        <a:lnSpc>
                          <a:spcPct val="107000"/>
                        </a:lnSpc>
                        <a:spcAft>
                          <a:spcPts val="0"/>
                        </a:spcAft>
                      </a:pPr>
                      <a:r>
                        <a:rPr lang="id-ID" sz="1400" baseline="0" dirty="0" smtClean="0">
                          <a:solidFill>
                            <a:schemeClr val="accent1">
                              <a:lumMod val="40000"/>
                              <a:lumOff val="60000"/>
                            </a:schemeClr>
                          </a:solidFill>
                          <a:effectLst/>
                          <a:latin typeface="+mn-lt"/>
                          <a:ea typeface="Calibri" panose="020F0502020204030204" pitchFamily="34" charset="0"/>
                          <a:cs typeface="Times New Roman" panose="02020603050405020304" pitchFamily="18" charset="0"/>
                        </a:rPr>
                        <a:t>-Logical : memungkinkan mengkontrol penggunaan disk space</a:t>
                      </a:r>
                    </a:p>
                    <a:p>
                      <a:pPr marL="19685">
                        <a:lnSpc>
                          <a:spcPct val="107000"/>
                        </a:lnSpc>
                        <a:spcAft>
                          <a:spcPts val="0"/>
                        </a:spcAft>
                      </a:pPr>
                      <a:r>
                        <a:rPr lang="id-ID" sz="1400" baseline="0" dirty="0" smtClean="0">
                          <a:solidFill>
                            <a:schemeClr val="accent1">
                              <a:lumMod val="40000"/>
                              <a:lumOff val="60000"/>
                            </a:schemeClr>
                          </a:solidFill>
                          <a:effectLst/>
                          <a:latin typeface="+mn-lt"/>
                          <a:ea typeface="Calibri" panose="020F0502020204030204" pitchFamily="34" charset="0"/>
                          <a:cs typeface="Times New Roman" panose="02020603050405020304" pitchFamily="18" charset="0"/>
                        </a:rPr>
                        <a:t>-physical : </a:t>
                      </a:r>
                      <a:r>
                        <a:rPr lang="en-US" sz="1400" b="0" i="0" u="none" strike="noStrike" cap="none" dirty="0" smtClean="0">
                          <a:solidFill>
                            <a:schemeClr val="accent1">
                              <a:lumMod val="40000"/>
                              <a:lumOff val="60000"/>
                            </a:schemeClr>
                          </a:solidFill>
                          <a:effectLst/>
                          <a:latin typeface="Arial"/>
                          <a:ea typeface="Arial"/>
                          <a:cs typeface="Arial"/>
                          <a:sym typeface="Arial"/>
                        </a:rPr>
                        <a:t>di </a:t>
                      </a:r>
                      <a:r>
                        <a:rPr lang="en-US" sz="1400" b="0" i="0" u="none" strike="noStrike" cap="none" dirty="0" err="1" smtClean="0">
                          <a:solidFill>
                            <a:schemeClr val="accent1">
                              <a:lumMod val="40000"/>
                              <a:lumOff val="60000"/>
                            </a:schemeClr>
                          </a:solidFill>
                          <a:effectLst/>
                          <a:latin typeface="Arial"/>
                          <a:ea typeface="Arial"/>
                          <a:cs typeface="Arial"/>
                          <a:sym typeface="Arial"/>
                        </a:rPr>
                        <a:t>dalamnya</a:t>
                      </a:r>
                      <a:r>
                        <a:rPr lang="en-US" sz="1400" b="0" i="0" u="none" strike="noStrike" cap="none" dirty="0" smtClean="0">
                          <a:solidFill>
                            <a:schemeClr val="accent1">
                              <a:lumMod val="40000"/>
                              <a:lumOff val="60000"/>
                            </a:schemeClr>
                          </a:solidFill>
                          <a:effectLst/>
                          <a:latin typeface="Arial"/>
                          <a:ea typeface="Arial"/>
                          <a:cs typeface="Arial"/>
                          <a:sym typeface="Arial"/>
                        </a:rPr>
                        <a:t> </a:t>
                      </a:r>
                      <a:r>
                        <a:rPr lang="en-US" sz="1400" b="0" i="0" u="none" strike="noStrike" cap="none" dirty="0" err="1" smtClean="0">
                          <a:solidFill>
                            <a:schemeClr val="accent1">
                              <a:lumMod val="40000"/>
                              <a:lumOff val="60000"/>
                            </a:schemeClr>
                          </a:solidFill>
                          <a:effectLst/>
                          <a:latin typeface="Arial"/>
                          <a:ea typeface="Arial"/>
                          <a:cs typeface="Arial"/>
                          <a:sym typeface="Arial"/>
                        </a:rPr>
                        <a:t>terdapat</a:t>
                      </a:r>
                      <a:r>
                        <a:rPr lang="en-US" sz="1400" b="0" i="0" u="none" strike="noStrike" cap="none" dirty="0" smtClean="0">
                          <a:solidFill>
                            <a:schemeClr val="accent1">
                              <a:lumMod val="40000"/>
                              <a:lumOff val="60000"/>
                            </a:schemeClr>
                          </a:solidFill>
                          <a:effectLst/>
                          <a:latin typeface="Arial"/>
                          <a:ea typeface="Arial"/>
                          <a:cs typeface="Arial"/>
                          <a:sym typeface="Arial"/>
                        </a:rPr>
                        <a:t> </a:t>
                      </a:r>
                      <a:r>
                        <a:rPr lang="en-US" sz="1400" b="0" i="0" u="none" strike="noStrike" cap="none" dirty="0" err="1" smtClean="0">
                          <a:solidFill>
                            <a:schemeClr val="accent1">
                              <a:lumMod val="40000"/>
                              <a:lumOff val="60000"/>
                            </a:schemeClr>
                          </a:solidFill>
                          <a:effectLst/>
                          <a:latin typeface="Arial"/>
                          <a:ea typeface="Arial"/>
                          <a:cs typeface="Arial"/>
                          <a:sym typeface="Arial"/>
                        </a:rPr>
                        <a:t>datafile</a:t>
                      </a:r>
                      <a:r>
                        <a:rPr lang="en-US" sz="1400" b="0" i="0" u="none" strike="noStrike" cap="none" dirty="0" smtClean="0">
                          <a:solidFill>
                            <a:schemeClr val="accent1">
                              <a:lumMod val="40000"/>
                              <a:lumOff val="60000"/>
                            </a:schemeClr>
                          </a:solidFill>
                          <a:effectLst/>
                          <a:latin typeface="Arial"/>
                          <a:ea typeface="Arial"/>
                          <a:cs typeface="Arial"/>
                          <a:sym typeface="Arial"/>
                        </a:rPr>
                        <a:t>, control file, redo log file, archived redo log file, parameter file, alert </a:t>
                      </a:r>
                      <a:r>
                        <a:rPr lang="en-US" sz="1400" b="0" i="0" u="none" strike="noStrike" cap="none" dirty="0" err="1" smtClean="0">
                          <a:solidFill>
                            <a:schemeClr val="accent1">
                              <a:lumMod val="40000"/>
                              <a:lumOff val="60000"/>
                            </a:schemeClr>
                          </a:solidFill>
                          <a:effectLst/>
                          <a:latin typeface="Arial"/>
                          <a:ea typeface="Arial"/>
                          <a:cs typeface="Arial"/>
                          <a:sym typeface="Arial"/>
                        </a:rPr>
                        <a:t>dan</a:t>
                      </a:r>
                      <a:r>
                        <a:rPr lang="en-US" sz="1400" b="0" i="0" u="none" strike="noStrike" cap="none" dirty="0" smtClean="0">
                          <a:solidFill>
                            <a:schemeClr val="accent1">
                              <a:lumMod val="40000"/>
                              <a:lumOff val="60000"/>
                            </a:schemeClr>
                          </a:solidFill>
                          <a:effectLst/>
                          <a:latin typeface="Arial"/>
                          <a:ea typeface="Arial"/>
                          <a:cs typeface="Arial"/>
                          <a:sym typeface="Arial"/>
                        </a:rPr>
                        <a:t> trace log file, </a:t>
                      </a:r>
                      <a:r>
                        <a:rPr lang="en-US" sz="1400" b="0" i="0" u="none" strike="noStrike" cap="none" dirty="0" err="1" smtClean="0">
                          <a:solidFill>
                            <a:schemeClr val="accent1">
                              <a:lumMod val="40000"/>
                              <a:lumOff val="60000"/>
                            </a:schemeClr>
                          </a:solidFill>
                          <a:effectLst/>
                          <a:latin typeface="Arial"/>
                          <a:ea typeface="Arial"/>
                          <a:cs typeface="Arial"/>
                          <a:sym typeface="Arial"/>
                        </a:rPr>
                        <a:t>dan</a:t>
                      </a:r>
                      <a:r>
                        <a:rPr lang="en-US" sz="1400" b="0" i="0" u="none" strike="noStrike" cap="none" dirty="0" smtClean="0">
                          <a:solidFill>
                            <a:schemeClr val="accent1">
                              <a:lumMod val="40000"/>
                              <a:lumOff val="60000"/>
                            </a:schemeClr>
                          </a:solidFill>
                          <a:effectLst/>
                          <a:latin typeface="Arial"/>
                          <a:ea typeface="Arial"/>
                          <a:cs typeface="Arial"/>
                          <a:sym typeface="Arial"/>
                        </a:rPr>
                        <a:t> backup file</a:t>
                      </a:r>
                      <a:endParaRPr lang="en-US" sz="14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marL="342900" lvl="0" indent="-342900">
                        <a:lnSpc>
                          <a:spcPct val="107000"/>
                        </a:lnSpc>
                        <a:spcAft>
                          <a:spcPts val="0"/>
                        </a:spcAft>
                        <a:buFont typeface="Symbol" panose="05050102010706020507" pitchFamily="18" charset="2"/>
                        <a:buChar char=""/>
                      </a:pPr>
                      <a:r>
                        <a:rPr lang="id-ID" sz="1400" dirty="0">
                          <a:solidFill>
                            <a:schemeClr val="accent1">
                              <a:lumMod val="40000"/>
                              <a:lumOff val="60000"/>
                            </a:schemeClr>
                          </a:solidFill>
                          <a:effectLst/>
                        </a:rPr>
                        <a:t>MyISAM</a:t>
                      </a:r>
                      <a:endParaRPr lang="en-US" sz="1400" dirty="0">
                        <a:solidFill>
                          <a:schemeClr val="accent1">
                            <a:lumMod val="40000"/>
                            <a:lumOff val="60000"/>
                          </a:schemeClr>
                        </a:solidFill>
                        <a:effectLst/>
                      </a:endParaRPr>
                    </a:p>
                    <a:p>
                      <a:pPr marL="203200" indent="-242570">
                        <a:lnSpc>
                          <a:spcPct val="107000"/>
                        </a:lnSpc>
                        <a:spcAft>
                          <a:spcPts val="0"/>
                        </a:spcAft>
                      </a:pPr>
                      <a:r>
                        <a:rPr lang="id-ID" sz="1400" dirty="0">
                          <a:solidFill>
                            <a:schemeClr val="accent1">
                              <a:lumMod val="40000"/>
                              <a:lumOff val="60000"/>
                            </a:schemeClr>
                          </a:solidFill>
                          <a:effectLst/>
                        </a:rPr>
                        <a:t>•	InnoDB</a:t>
                      </a:r>
                      <a:endParaRPr lang="en-US" sz="1400" dirty="0">
                        <a:solidFill>
                          <a:schemeClr val="accent1">
                            <a:lumMod val="40000"/>
                            <a:lumOff val="60000"/>
                          </a:schemeClr>
                        </a:solidFill>
                        <a:effectLst/>
                      </a:endParaRPr>
                    </a:p>
                    <a:p>
                      <a:pPr marL="203200" indent="-242570">
                        <a:lnSpc>
                          <a:spcPct val="107000"/>
                        </a:lnSpc>
                        <a:spcAft>
                          <a:spcPts val="0"/>
                        </a:spcAft>
                      </a:pPr>
                      <a:r>
                        <a:rPr lang="id-ID" sz="1400" dirty="0">
                          <a:solidFill>
                            <a:schemeClr val="accent1">
                              <a:lumMod val="40000"/>
                              <a:lumOff val="60000"/>
                            </a:schemeClr>
                          </a:solidFill>
                          <a:effectLst/>
                        </a:rPr>
                        <a:t>•	MERGE</a:t>
                      </a:r>
                      <a:endParaRPr lang="en-US" sz="1400" dirty="0">
                        <a:solidFill>
                          <a:schemeClr val="accent1">
                            <a:lumMod val="40000"/>
                            <a:lumOff val="60000"/>
                          </a:schemeClr>
                        </a:solidFill>
                        <a:effectLst/>
                      </a:endParaRPr>
                    </a:p>
                    <a:p>
                      <a:pPr marL="203200" indent="-242570">
                        <a:lnSpc>
                          <a:spcPct val="107000"/>
                        </a:lnSpc>
                        <a:spcAft>
                          <a:spcPts val="0"/>
                        </a:spcAft>
                      </a:pPr>
                      <a:r>
                        <a:rPr lang="id-ID" sz="1400" dirty="0">
                          <a:solidFill>
                            <a:schemeClr val="accent1">
                              <a:lumMod val="40000"/>
                              <a:lumOff val="60000"/>
                            </a:schemeClr>
                          </a:solidFill>
                          <a:effectLst/>
                        </a:rPr>
                        <a:t>•	MEMORY (HEAP)</a:t>
                      </a:r>
                      <a:endParaRPr lang="en-US" sz="1400" dirty="0">
                        <a:solidFill>
                          <a:schemeClr val="accent1">
                            <a:lumMod val="40000"/>
                            <a:lumOff val="60000"/>
                          </a:schemeClr>
                        </a:solidFill>
                        <a:effectLst/>
                      </a:endParaRPr>
                    </a:p>
                    <a:p>
                      <a:pPr marL="203200" indent="-242570">
                        <a:lnSpc>
                          <a:spcPct val="107000"/>
                        </a:lnSpc>
                        <a:spcAft>
                          <a:spcPts val="0"/>
                        </a:spcAft>
                      </a:pPr>
                      <a:r>
                        <a:rPr lang="id-ID" sz="1400" dirty="0">
                          <a:solidFill>
                            <a:schemeClr val="accent1">
                              <a:lumMod val="40000"/>
                              <a:lumOff val="60000"/>
                            </a:schemeClr>
                          </a:solidFill>
                          <a:effectLst/>
                        </a:rPr>
                        <a:t>•	ARCHIVE</a:t>
                      </a:r>
                      <a:endParaRPr lang="en-US" sz="1400" dirty="0">
                        <a:solidFill>
                          <a:schemeClr val="accent1">
                            <a:lumMod val="40000"/>
                            <a:lumOff val="60000"/>
                          </a:schemeClr>
                        </a:solidFill>
                        <a:effectLst/>
                      </a:endParaRPr>
                    </a:p>
                    <a:p>
                      <a:pPr marL="203200" indent="-242570">
                        <a:lnSpc>
                          <a:spcPct val="107000"/>
                        </a:lnSpc>
                        <a:spcAft>
                          <a:spcPts val="0"/>
                        </a:spcAft>
                      </a:pPr>
                      <a:r>
                        <a:rPr lang="id-ID" sz="1400" dirty="0">
                          <a:solidFill>
                            <a:schemeClr val="accent1">
                              <a:lumMod val="40000"/>
                              <a:lumOff val="60000"/>
                            </a:schemeClr>
                          </a:solidFill>
                          <a:effectLst/>
                        </a:rPr>
                        <a:t>•	CSV</a:t>
                      </a:r>
                      <a:endParaRPr lang="en-US" sz="1400" dirty="0">
                        <a:solidFill>
                          <a:schemeClr val="accent1">
                            <a:lumMod val="40000"/>
                            <a:lumOff val="60000"/>
                          </a:schemeClr>
                        </a:solidFill>
                        <a:effectLst/>
                      </a:endParaRPr>
                    </a:p>
                    <a:p>
                      <a:pPr marL="203200" indent="-242570">
                        <a:lnSpc>
                          <a:spcPct val="107000"/>
                        </a:lnSpc>
                        <a:spcAft>
                          <a:spcPts val="0"/>
                        </a:spcAft>
                      </a:pPr>
                      <a:r>
                        <a:rPr lang="id-ID" sz="1400" dirty="0">
                          <a:solidFill>
                            <a:schemeClr val="accent1">
                              <a:lumMod val="40000"/>
                              <a:lumOff val="60000"/>
                            </a:schemeClr>
                          </a:solidFill>
                          <a:effectLst/>
                        </a:rPr>
                        <a:t>•	FEDERATED</a:t>
                      </a:r>
                      <a:endParaRPr lang="en-US" sz="1400" dirty="0">
                        <a:solidFill>
                          <a:schemeClr val="accent1">
                            <a:lumMod val="40000"/>
                            <a:lumOff val="60000"/>
                          </a:schemeClr>
                        </a:solidFill>
                        <a:effectLst/>
                      </a:endParaRPr>
                    </a:p>
                    <a:p>
                      <a:pPr>
                        <a:lnSpc>
                          <a:spcPct val="107000"/>
                        </a:lnSpc>
                        <a:spcAft>
                          <a:spcPts val="0"/>
                        </a:spcAft>
                      </a:pPr>
                      <a:r>
                        <a:rPr lang="en-US" sz="1400" dirty="0">
                          <a:solidFill>
                            <a:schemeClr val="accent1">
                              <a:lumMod val="40000"/>
                              <a:lumOff val="60000"/>
                            </a:schemeClr>
                          </a:solidFill>
                          <a:effectLst/>
                        </a:rPr>
                        <a:t> </a:t>
                      </a:r>
                      <a:endParaRPr lang="en-US" sz="14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en-US" sz="1400" dirty="0">
                          <a:solidFill>
                            <a:schemeClr val="accent1">
                              <a:lumMod val="40000"/>
                              <a:lumOff val="60000"/>
                            </a:schemeClr>
                          </a:solidFill>
                          <a:effectLst/>
                        </a:rPr>
                        <a:t>Single storage engine (</a:t>
                      </a:r>
                      <a:r>
                        <a:rPr lang="en-US" sz="1400">
                          <a:solidFill>
                            <a:schemeClr val="accent1">
                              <a:lumMod val="40000"/>
                              <a:lumOff val="60000"/>
                            </a:schemeClr>
                          </a:solidFill>
                          <a:effectLst/>
                        </a:rPr>
                        <a:t>ACID</a:t>
                      </a:r>
                      <a:r>
                        <a:rPr lang="en-US" sz="1400" smtClean="0">
                          <a:solidFill>
                            <a:schemeClr val="accent1">
                              <a:lumMod val="40000"/>
                              <a:lumOff val="60000"/>
                            </a:schemeClr>
                          </a:solidFill>
                          <a:effectLst/>
                        </a:rPr>
                        <a:t>)</a:t>
                      </a:r>
                      <a:r>
                        <a:rPr lang="id-ID" sz="1400" smtClean="0">
                          <a:solidFill>
                            <a:schemeClr val="accent1">
                              <a:lumMod val="40000"/>
                              <a:lumOff val="60000"/>
                            </a:schemeClr>
                          </a:solidFill>
                          <a:effectLst/>
                        </a:rPr>
                        <a:t> </a:t>
                      </a:r>
                      <a:r>
                        <a:rPr lang="en-US" sz="1400" b="0" i="0" u="none" strike="noStrike" cap="none" smtClean="0">
                          <a:solidFill>
                            <a:schemeClr val="accent1">
                              <a:lumMod val="40000"/>
                              <a:lumOff val="60000"/>
                            </a:schemeClr>
                          </a:solidFill>
                          <a:effectLst/>
                          <a:latin typeface="Arial"/>
                          <a:ea typeface="Arial"/>
                          <a:cs typeface="Arial"/>
                          <a:sym typeface="Arial"/>
                        </a:rPr>
                        <a:t>(Atomicity, Consistency, Isolation, Durability)</a:t>
                      </a:r>
                      <a:endParaRPr lang="en-US" sz="14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2"/>
          <p:cNvSpPr txBox="1">
            <a:spLocks noGrp="1"/>
          </p:cNvSpPr>
          <p:nvPr>
            <p:ph type="title"/>
          </p:nvPr>
        </p:nvSpPr>
        <p:spPr>
          <a:xfrm>
            <a:off x="2603525" y="148300"/>
            <a:ext cx="3773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400" dirty="0" smtClean="0"/>
              <a:t>System Requirement</a:t>
            </a:r>
            <a:endParaRPr sz="2400" dirty="0"/>
          </a:p>
        </p:txBody>
      </p:sp>
      <p:cxnSp>
        <p:nvCxnSpPr>
          <p:cNvPr id="606" name="Google Shape;606;p32"/>
          <p:cNvCxnSpPr/>
          <p:nvPr/>
        </p:nvCxnSpPr>
        <p:spPr>
          <a:xfrm>
            <a:off x="6357600" y="436680"/>
            <a:ext cx="2786400" cy="0"/>
          </a:xfrm>
          <a:prstGeom prst="straightConnector1">
            <a:avLst/>
          </a:prstGeom>
          <a:noFill/>
          <a:ln w="28575" cap="flat" cmpd="sng">
            <a:solidFill>
              <a:schemeClr val="accent4"/>
            </a:solidFill>
            <a:prstDash val="solid"/>
            <a:round/>
            <a:headEnd type="none" w="med" len="med"/>
            <a:tailEnd type="none" w="med" len="med"/>
          </a:ln>
        </p:spPr>
      </p:cxnSp>
      <p:cxnSp>
        <p:nvCxnSpPr>
          <p:cNvPr id="607" name="Google Shape;607;p32"/>
          <p:cNvCxnSpPr/>
          <p:nvPr/>
        </p:nvCxnSpPr>
        <p:spPr>
          <a:xfrm>
            <a:off x="-99050" y="567075"/>
            <a:ext cx="2702700" cy="0"/>
          </a:xfrm>
          <a:prstGeom prst="straightConnector1">
            <a:avLst/>
          </a:prstGeom>
          <a:noFill/>
          <a:ln w="28575" cap="flat" cmpd="sng">
            <a:solidFill>
              <a:schemeClr val="accent4"/>
            </a:solidFill>
            <a:prstDash val="solid"/>
            <a:round/>
            <a:headEnd type="none" w="med" len="med"/>
            <a:tailEnd type="none" w="med" len="med"/>
          </a:ln>
        </p:spPr>
      </p:cxnSp>
      <p:cxnSp>
        <p:nvCxnSpPr>
          <p:cNvPr id="608" name="Google Shape;608;p32"/>
          <p:cNvCxnSpPr/>
          <p:nvPr/>
        </p:nvCxnSpPr>
        <p:spPr>
          <a:xfrm>
            <a:off x="-99050" y="303350"/>
            <a:ext cx="2702700" cy="0"/>
          </a:xfrm>
          <a:prstGeom prst="straightConnector1">
            <a:avLst/>
          </a:prstGeom>
          <a:noFill/>
          <a:ln w="28575" cap="flat" cmpd="sng">
            <a:solidFill>
              <a:schemeClr val="accent4"/>
            </a:solidFill>
            <a:prstDash val="solid"/>
            <a:round/>
            <a:headEnd type="none" w="med" len="med"/>
            <a:tailEnd type="none" w="med" len="med"/>
          </a:ln>
        </p:spPr>
      </p:cxnSp>
      <p:cxnSp>
        <p:nvCxnSpPr>
          <p:cNvPr id="609" name="Google Shape;609;p32"/>
          <p:cNvCxnSpPr/>
          <p:nvPr/>
        </p:nvCxnSpPr>
        <p:spPr>
          <a:xfrm>
            <a:off x="-99050" y="438812"/>
            <a:ext cx="2702700" cy="0"/>
          </a:xfrm>
          <a:prstGeom prst="straightConnector1">
            <a:avLst/>
          </a:prstGeom>
          <a:noFill/>
          <a:ln w="28575" cap="flat" cmpd="sng">
            <a:solidFill>
              <a:schemeClr val="accent4"/>
            </a:solidFill>
            <a:prstDash val="solid"/>
            <a:round/>
            <a:headEnd type="none" w="med" len="med"/>
            <a:tailEnd type="none" w="med" len="med"/>
          </a:ln>
        </p:spPr>
      </p:cxnSp>
      <p:graphicFrame>
        <p:nvGraphicFramePr>
          <p:cNvPr id="2" name="Table 1"/>
          <p:cNvGraphicFramePr>
            <a:graphicFrameLocks noGrp="1"/>
          </p:cNvGraphicFramePr>
          <p:nvPr>
            <p:extLst>
              <p:ext uri="{D42A27DB-BD31-4B8C-83A1-F6EECF244321}">
                <p14:modId xmlns:p14="http://schemas.microsoft.com/office/powerpoint/2010/main" val="4104074171"/>
              </p:ext>
            </p:extLst>
          </p:nvPr>
        </p:nvGraphicFramePr>
        <p:xfrm>
          <a:off x="186267" y="749871"/>
          <a:ext cx="8805332" cy="4177729"/>
        </p:xfrm>
        <a:graphic>
          <a:graphicData uri="http://schemas.openxmlformats.org/drawingml/2006/table">
            <a:tbl>
              <a:tblPr firstRow="1" firstCol="1" bandRow="1">
                <a:tableStyleId>{A8745B10-739C-4C85-9654-511255FABAA8}</a:tableStyleId>
              </a:tblPr>
              <a:tblGrid>
                <a:gridCol w="2472266"/>
                <a:gridCol w="2050906"/>
                <a:gridCol w="2141080"/>
                <a:gridCol w="2141080"/>
              </a:tblGrid>
              <a:tr h="162436">
                <a:tc>
                  <a:txBody>
                    <a:bodyPr/>
                    <a:lstStyle/>
                    <a:p>
                      <a:pPr>
                        <a:lnSpc>
                          <a:spcPct val="107000"/>
                        </a:lnSpc>
                        <a:spcAft>
                          <a:spcPts val="0"/>
                        </a:spcAft>
                      </a:pPr>
                      <a:r>
                        <a:rPr lang="id-ID" sz="1100" dirty="0">
                          <a:solidFill>
                            <a:schemeClr val="accent1">
                              <a:lumMod val="40000"/>
                              <a:lumOff val="60000"/>
                            </a:schemeClr>
                          </a:solidFill>
                          <a:effectLst/>
                        </a:rPr>
                        <a:t>SQLite</a:t>
                      </a:r>
                      <a:endParaRPr lang="en-US" sz="11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298" marR="3298" marT="0" marB="0"/>
                </a:tc>
                <a:tc>
                  <a:txBody>
                    <a:bodyPr/>
                    <a:lstStyle/>
                    <a:p>
                      <a:pPr>
                        <a:lnSpc>
                          <a:spcPct val="107000"/>
                        </a:lnSpc>
                        <a:spcAft>
                          <a:spcPts val="0"/>
                        </a:spcAft>
                      </a:pPr>
                      <a:r>
                        <a:rPr lang="id-ID" sz="1100">
                          <a:solidFill>
                            <a:schemeClr val="accent1">
                              <a:lumMod val="40000"/>
                              <a:lumOff val="60000"/>
                            </a:schemeClr>
                          </a:solidFill>
                          <a:effectLst/>
                        </a:rPr>
                        <a:t>Oracle</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298" marR="3298" marT="0" marB="0"/>
                </a:tc>
                <a:tc>
                  <a:txBody>
                    <a:bodyPr/>
                    <a:lstStyle/>
                    <a:p>
                      <a:pPr>
                        <a:lnSpc>
                          <a:spcPct val="107000"/>
                        </a:lnSpc>
                        <a:spcAft>
                          <a:spcPts val="0"/>
                        </a:spcAft>
                      </a:pPr>
                      <a:r>
                        <a:rPr lang="id-ID" sz="1100">
                          <a:solidFill>
                            <a:schemeClr val="accent1">
                              <a:lumMod val="40000"/>
                              <a:lumOff val="60000"/>
                            </a:schemeClr>
                          </a:solidFill>
                          <a:effectLst/>
                        </a:rPr>
                        <a:t>MySQL</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298" marR="3298" marT="0" marB="0"/>
                </a:tc>
                <a:tc>
                  <a:txBody>
                    <a:bodyPr/>
                    <a:lstStyle/>
                    <a:p>
                      <a:pPr>
                        <a:lnSpc>
                          <a:spcPct val="107000"/>
                        </a:lnSpc>
                        <a:spcAft>
                          <a:spcPts val="0"/>
                        </a:spcAft>
                      </a:pPr>
                      <a:r>
                        <a:rPr lang="id-ID" sz="1100">
                          <a:solidFill>
                            <a:schemeClr val="accent1">
                              <a:lumMod val="40000"/>
                              <a:lumOff val="60000"/>
                            </a:schemeClr>
                          </a:solidFill>
                          <a:effectLst/>
                        </a:rPr>
                        <a:t>PostgreSQL</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298" marR="3298" marT="0" marB="0"/>
                </a:tc>
              </a:tr>
              <a:tr h="3791458">
                <a:tc>
                  <a:txBody>
                    <a:bodyPr/>
                    <a:lstStyle/>
                    <a:p>
                      <a:pPr>
                        <a:lnSpc>
                          <a:spcPct val="107000"/>
                        </a:lnSpc>
                        <a:spcBef>
                          <a:spcPts val="1500"/>
                        </a:spcBef>
                        <a:spcAft>
                          <a:spcPts val="0"/>
                        </a:spcAft>
                      </a:pPr>
                      <a:r>
                        <a:rPr lang="en-US" sz="1100" dirty="0">
                          <a:solidFill>
                            <a:schemeClr val="accent1">
                              <a:lumMod val="40000"/>
                              <a:lumOff val="60000"/>
                            </a:schemeClr>
                          </a:solidFill>
                          <a:effectLst/>
                        </a:rPr>
                        <a:t>Windows</a:t>
                      </a:r>
                    </a:p>
                    <a:p>
                      <a:pPr marL="342900" lvl="0" indent="-342900">
                        <a:lnSpc>
                          <a:spcPct val="107000"/>
                        </a:lnSpc>
                        <a:spcAft>
                          <a:spcPts val="400"/>
                        </a:spcAft>
                        <a:buSzPts val="1000"/>
                        <a:buFont typeface="Symbol" panose="05050102010706020507" pitchFamily="18" charset="2"/>
                        <a:buChar char=""/>
                        <a:tabLst>
                          <a:tab pos="457200" algn="l"/>
                        </a:tabLst>
                      </a:pPr>
                      <a:r>
                        <a:rPr lang="en-US" sz="1100" dirty="0">
                          <a:solidFill>
                            <a:schemeClr val="accent1">
                              <a:lumMod val="40000"/>
                              <a:lumOff val="60000"/>
                            </a:schemeClr>
                          </a:solidFill>
                          <a:effectLst/>
                        </a:rPr>
                        <a:t>XP Service Pack 3/2003 Service Pack 2 or higher.</a:t>
                      </a:r>
                    </a:p>
                    <a:p>
                      <a:pPr marL="342900" lvl="0" indent="-342900">
                        <a:lnSpc>
                          <a:spcPct val="107000"/>
                        </a:lnSpc>
                        <a:spcAft>
                          <a:spcPts val="400"/>
                        </a:spcAft>
                        <a:buSzPts val="1000"/>
                        <a:buFont typeface="Symbol" panose="05050102010706020507" pitchFamily="18" charset="2"/>
                        <a:buChar char=""/>
                        <a:tabLst>
                          <a:tab pos="457200" algn="l"/>
                        </a:tabLst>
                      </a:pPr>
                      <a:r>
                        <a:rPr lang="en-US" sz="1100" dirty="0">
                          <a:solidFill>
                            <a:schemeClr val="accent1">
                              <a:lumMod val="40000"/>
                              <a:lumOff val="60000"/>
                            </a:schemeClr>
                          </a:solidFill>
                          <a:effectLst/>
                        </a:rPr>
                        <a:t>.NET Framework 2.0 or higher.</a:t>
                      </a:r>
                    </a:p>
                    <a:p>
                      <a:pPr marL="342900" lvl="0" indent="-342900">
                        <a:lnSpc>
                          <a:spcPct val="107000"/>
                        </a:lnSpc>
                        <a:spcAft>
                          <a:spcPts val="400"/>
                        </a:spcAft>
                        <a:buSzPts val="1000"/>
                        <a:buFont typeface="Symbol" panose="05050102010706020507" pitchFamily="18" charset="2"/>
                        <a:buChar char=""/>
                        <a:tabLst>
                          <a:tab pos="457200" algn="l"/>
                        </a:tabLst>
                      </a:pPr>
                      <a:r>
                        <a:rPr lang="en-US" sz="1100" dirty="0">
                          <a:solidFill>
                            <a:schemeClr val="accent1">
                              <a:lumMod val="40000"/>
                              <a:lumOff val="60000"/>
                            </a:schemeClr>
                          </a:solidFill>
                          <a:effectLst/>
                        </a:rPr>
                        <a:t>500 MB RAM required, 1+ GB recommended.</a:t>
                      </a:r>
                    </a:p>
                    <a:p>
                      <a:pPr>
                        <a:lnSpc>
                          <a:spcPts val="1800"/>
                        </a:lnSpc>
                        <a:spcAft>
                          <a:spcPts val="1200"/>
                        </a:spcAft>
                      </a:pPr>
                      <a:r>
                        <a:rPr lang="en-US" sz="1100" dirty="0" smtClean="0">
                          <a:solidFill>
                            <a:schemeClr val="accent1">
                              <a:lumMod val="40000"/>
                              <a:lumOff val="60000"/>
                            </a:schemeClr>
                          </a:solidFill>
                          <a:effectLst/>
                        </a:rPr>
                        <a:t>Unix / Mac</a:t>
                      </a:r>
                    </a:p>
                    <a:p>
                      <a:pPr marL="342900" lvl="0" indent="-342900">
                        <a:lnSpc>
                          <a:spcPct val="107000"/>
                        </a:lnSpc>
                        <a:spcAft>
                          <a:spcPts val="400"/>
                        </a:spcAft>
                        <a:buSzPts val="1000"/>
                        <a:buFont typeface="Symbol" panose="05050102010706020507" pitchFamily="18" charset="2"/>
                        <a:buChar char=""/>
                        <a:tabLst>
                          <a:tab pos="457200" algn="l"/>
                        </a:tabLst>
                      </a:pPr>
                      <a:r>
                        <a:rPr lang="en-US" sz="1100" dirty="0" smtClean="0">
                          <a:solidFill>
                            <a:schemeClr val="accent1">
                              <a:lumMod val="40000"/>
                              <a:lumOff val="60000"/>
                            </a:schemeClr>
                          </a:solidFill>
                          <a:effectLst/>
                        </a:rPr>
                        <a:t>Java </a:t>
                      </a:r>
                      <a:r>
                        <a:rPr lang="en-US" sz="1100" dirty="0">
                          <a:solidFill>
                            <a:schemeClr val="accent1">
                              <a:lumMod val="40000"/>
                              <a:lumOff val="60000"/>
                            </a:schemeClr>
                          </a:solidFill>
                          <a:effectLst/>
                        </a:rPr>
                        <a:t>Runtime Environment (JRE) 1.5 or higher.</a:t>
                      </a:r>
                    </a:p>
                    <a:p>
                      <a:pPr marL="342900" lvl="0" indent="-342900">
                        <a:lnSpc>
                          <a:spcPct val="107000"/>
                        </a:lnSpc>
                        <a:spcAft>
                          <a:spcPts val="400"/>
                        </a:spcAft>
                        <a:buSzPts val="1000"/>
                        <a:buFont typeface="Symbol" panose="05050102010706020507" pitchFamily="18" charset="2"/>
                        <a:buChar char=""/>
                        <a:tabLst>
                          <a:tab pos="457200" algn="l"/>
                        </a:tabLst>
                      </a:pPr>
                      <a:r>
                        <a:rPr lang="en-US" sz="1100" dirty="0">
                          <a:solidFill>
                            <a:schemeClr val="accent1">
                              <a:lumMod val="40000"/>
                              <a:lumOff val="60000"/>
                            </a:schemeClr>
                          </a:solidFill>
                          <a:effectLst/>
                        </a:rPr>
                        <a:t>Java servlet container, such as Tomcat, </a:t>
                      </a:r>
                      <a:r>
                        <a:rPr lang="en-US" sz="1100" dirty="0" err="1">
                          <a:solidFill>
                            <a:schemeClr val="accent1">
                              <a:lumMod val="40000"/>
                              <a:lumOff val="60000"/>
                            </a:schemeClr>
                          </a:solidFill>
                          <a:effectLst/>
                        </a:rPr>
                        <a:t>JBoss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WebLogic</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WebSphere</a:t>
                      </a:r>
                      <a:r>
                        <a:rPr lang="en-US" sz="1100" dirty="0">
                          <a:solidFill>
                            <a:schemeClr val="accent1">
                              <a:lumMod val="40000"/>
                              <a:lumOff val="60000"/>
                            </a:schemeClr>
                          </a:solidFill>
                          <a:effectLst/>
                        </a:rPr>
                        <a:t>, Jetty, etc.</a:t>
                      </a:r>
                    </a:p>
                    <a:p>
                      <a:pPr marL="342900" lvl="0" indent="-342900">
                        <a:lnSpc>
                          <a:spcPct val="107000"/>
                        </a:lnSpc>
                        <a:spcAft>
                          <a:spcPts val="400"/>
                        </a:spcAft>
                        <a:buSzPts val="1000"/>
                        <a:buFont typeface="Symbol" panose="05050102010706020507" pitchFamily="18" charset="2"/>
                        <a:buChar char=""/>
                        <a:tabLst>
                          <a:tab pos="457200" algn="l"/>
                        </a:tabLst>
                      </a:pPr>
                      <a:r>
                        <a:rPr lang="en-US" sz="1100" dirty="0">
                          <a:solidFill>
                            <a:schemeClr val="accent1">
                              <a:lumMod val="40000"/>
                              <a:lumOff val="60000"/>
                            </a:schemeClr>
                          </a:solidFill>
                          <a:effectLst/>
                        </a:rPr>
                        <a:t>Java Servlet 3.0 API or higher.</a:t>
                      </a:r>
                    </a:p>
                    <a:p>
                      <a:pPr marL="342900" lvl="0" indent="-342900">
                        <a:lnSpc>
                          <a:spcPct val="107000"/>
                        </a:lnSpc>
                        <a:spcAft>
                          <a:spcPts val="400"/>
                        </a:spcAft>
                        <a:buSzPts val="1000"/>
                        <a:buFont typeface="Symbol" panose="05050102010706020507" pitchFamily="18" charset="2"/>
                        <a:buChar char=""/>
                        <a:tabLst>
                          <a:tab pos="457200" algn="l"/>
                        </a:tabLst>
                      </a:pPr>
                      <a:r>
                        <a:rPr lang="en-US" sz="1100" dirty="0">
                          <a:solidFill>
                            <a:schemeClr val="accent1">
                              <a:lumMod val="40000"/>
                              <a:lumOff val="60000"/>
                            </a:schemeClr>
                          </a:solidFill>
                          <a:effectLst/>
                        </a:rPr>
                        <a:t>500 MB RAM required, 1+ GB recommended.</a:t>
                      </a:r>
                    </a:p>
                    <a:p>
                      <a:pPr marL="342900" lvl="0" indent="-342900">
                        <a:lnSpc>
                          <a:spcPct val="107000"/>
                        </a:lnSpc>
                        <a:spcAft>
                          <a:spcPts val="400"/>
                        </a:spcAft>
                        <a:buSzPts val="1000"/>
                        <a:buFont typeface="Symbol" panose="05050102010706020507" pitchFamily="18" charset="2"/>
                        <a:buChar char=""/>
                        <a:tabLst>
                          <a:tab pos="457200" algn="l"/>
                        </a:tabLst>
                      </a:pPr>
                      <a:r>
                        <a:rPr lang="en-US" sz="1100" dirty="0">
                          <a:solidFill>
                            <a:schemeClr val="accent1">
                              <a:lumMod val="40000"/>
                              <a:lumOff val="60000"/>
                            </a:schemeClr>
                          </a:solidFill>
                          <a:effectLst/>
                        </a:rPr>
                        <a:t>Adequate free disk space for transmission logging and writing received files.</a:t>
                      </a:r>
                    </a:p>
                    <a:p>
                      <a:pPr>
                        <a:lnSpc>
                          <a:spcPct val="107000"/>
                        </a:lnSpc>
                        <a:spcAft>
                          <a:spcPts val="0"/>
                        </a:spcAft>
                      </a:pPr>
                      <a:r>
                        <a:rPr lang="en-US" sz="1100" dirty="0">
                          <a:solidFill>
                            <a:schemeClr val="accent1">
                              <a:lumMod val="40000"/>
                              <a:lumOff val="60000"/>
                            </a:schemeClr>
                          </a:solidFill>
                          <a:effectLst/>
                        </a:rPr>
                        <a:t> </a:t>
                      </a:r>
                      <a:endParaRPr lang="en-US" sz="11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298" marR="3298" marT="0" marB="0"/>
                </a:tc>
                <a:tc>
                  <a:txBody>
                    <a:bodyPr/>
                    <a:lstStyle/>
                    <a:p>
                      <a:pPr marL="457200">
                        <a:lnSpc>
                          <a:spcPct val="107000"/>
                        </a:lnSpc>
                        <a:spcAft>
                          <a:spcPts val="0"/>
                        </a:spcAft>
                      </a:pPr>
                      <a:r>
                        <a:rPr lang="id-ID" sz="1100" dirty="0">
                          <a:solidFill>
                            <a:schemeClr val="accent1">
                              <a:lumMod val="40000"/>
                              <a:lumOff val="60000"/>
                            </a:schemeClr>
                          </a:solidFill>
                          <a:effectLst/>
                        </a:rPr>
                        <a:t>a.	System Architecture	: Processor: AMD64 and Intel EM64T </a:t>
                      </a:r>
                      <a:endParaRPr lang="en-US" sz="1100" dirty="0">
                        <a:solidFill>
                          <a:schemeClr val="accent1">
                            <a:lumMod val="40000"/>
                            <a:lumOff val="60000"/>
                          </a:schemeClr>
                        </a:solidFill>
                        <a:effectLst/>
                      </a:endParaRPr>
                    </a:p>
                    <a:p>
                      <a:pPr marL="457200">
                        <a:lnSpc>
                          <a:spcPct val="107000"/>
                        </a:lnSpc>
                        <a:spcAft>
                          <a:spcPts val="0"/>
                        </a:spcAft>
                      </a:pPr>
                      <a:r>
                        <a:rPr lang="id-ID" sz="1100" dirty="0">
                          <a:solidFill>
                            <a:schemeClr val="accent1">
                              <a:lumMod val="40000"/>
                              <a:lumOff val="60000"/>
                            </a:schemeClr>
                          </a:solidFill>
                          <a:effectLst/>
                        </a:rPr>
                        <a:t>b.	RAM 			: 2GB atau diatasnya</a:t>
                      </a:r>
                      <a:endParaRPr lang="en-US" sz="1100" dirty="0">
                        <a:solidFill>
                          <a:schemeClr val="accent1">
                            <a:lumMod val="40000"/>
                            <a:lumOff val="60000"/>
                          </a:schemeClr>
                        </a:solidFill>
                        <a:effectLst/>
                      </a:endParaRPr>
                    </a:p>
                    <a:p>
                      <a:pPr marL="457200">
                        <a:lnSpc>
                          <a:spcPct val="107000"/>
                        </a:lnSpc>
                        <a:spcAft>
                          <a:spcPts val="0"/>
                        </a:spcAft>
                      </a:pPr>
                      <a:r>
                        <a:rPr lang="id-ID" sz="1100" dirty="0">
                          <a:solidFill>
                            <a:schemeClr val="accent1">
                              <a:lumMod val="40000"/>
                              <a:lumOff val="60000"/>
                            </a:schemeClr>
                          </a:solidFill>
                          <a:effectLst/>
                        </a:rPr>
                        <a:t>c.	Virtual Memory		: Set menjadi 1 kali lebih besar dari RAM</a:t>
                      </a:r>
                      <a:endParaRPr lang="en-US" sz="1100" dirty="0">
                        <a:solidFill>
                          <a:schemeClr val="accent1">
                            <a:lumMod val="40000"/>
                            <a:lumOff val="60000"/>
                          </a:schemeClr>
                        </a:solidFill>
                        <a:effectLst/>
                      </a:endParaRPr>
                    </a:p>
                    <a:p>
                      <a:pPr marL="457200">
                        <a:lnSpc>
                          <a:spcPct val="107000"/>
                        </a:lnSpc>
                        <a:spcAft>
                          <a:spcPts val="0"/>
                        </a:spcAft>
                      </a:pPr>
                      <a:r>
                        <a:rPr lang="id-ID" sz="1100" dirty="0">
                          <a:solidFill>
                            <a:schemeClr val="accent1">
                              <a:lumMod val="40000"/>
                              <a:lumOff val="60000"/>
                            </a:schemeClr>
                          </a:solidFill>
                          <a:effectLst/>
                        </a:rPr>
                        <a:t>d.	HardDisk		: 10GB atau diatasnya</a:t>
                      </a:r>
                      <a:endParaRPr lang="en-US" sz="1100" dirty="0">
                        <a:solidFill>
                          <a:schemeClr val="accent1">
                            <a:lumMod val="40000"/>
                            <a:lumOff val="60000"/>
                          </a:schemeClr>
                        </a:solidFill>
                        <a:effectLst/>
                      </a:endParaRPr>
                    </a:p>
                    <a:p>
                      <a:pPr marL="457200">
                        <a:lnSpc>
                          <a:spcPct val="107000"/>
                        </a:lnSpc>
                        <a:spcAft>
                          <a:spcPts val="0"/>
                        </a:spcAft>
                      </a:pPr>
                      <a:r>
                        <a:rPr lang="id-ID" sz="1100" dirty="0">
                          <a:solidFill>
                            <a:schemeClr val="accent1">
                              <a:lumMod val="40000"/>
                              <a:lumOff val="60000"/>
                            </a:schemeClr>
                          </a:solidFill>
                          <a:effectLst/>
                        </a:rPr>
                        <a:t>e.	Video Adapter		: 256 Warna</a:t>
                      </a:r>
                      <a:endParaRPr lang="en-US" sz="1100" dirty="0">
                        <a:solidFill>
                          <a:schemeClr val="accent1">
                            <a:lumMod val="40000"/>
                            <a:lumOff val="60000"/>
                          </a:schemeClr>
                        </a:solidFill>
                        <a:effectLst/>
                      </a:endParaRPr>
                    </a:p>
                    <a:p>
                      <a:pPr marL="457200">
                        <a:lnSpc>
                          <a:spcPct val="107000"/>
                        </a:lnSpc>
                        <a:spcAft>
                          <a:spcPts val="0"/>
                        </a:spcAft>
                      </a:pPr>
                      <a:r>
                        <a:rPr lang="id-ID" sz="1100" dirty="0">
                          <a:solidFill>
                            <a:schemeClr val="accent1">
                              <a:lumMod val="40000"/>
                              <a:lumOff val="60000"/>
                            </a:schemeClr>
                          </a:solidFill>
                          <a:effectLst/>
                        </a:rPr>
                        <a:t>f.	Screen Resolution	: 1024 x 768 atau diatasnya</a:t>
                      </a:r>
                      <a:endParaRPr lang="en-US" sz="1100" dirty="0">
                        <a:solidFill>
                          <a:schemeClr val="accent1">
                            <a:lumMod val="40000"/>
                            <a:lumOff val="60000"/>
                          </a:schemeClr>
                        </a:solidFill>
                        <a:effectLst/>
                      </a:endParaRPr>
                    </a:p>
                    <a:p>
                      <a:pPr>
                        <a:lnSpc>
                          <a:spcPct val="107000"/>
                        </a:lnSpc>
                        <a:spcAft>
                          <a:spcPts val="0"/>
                        </a:spcAft>
                      </a:pPr>
                      <a:r>
                        <a:rPr lang="en-US" sz="1100" dirty="0">
                          <a:solidFill>
                            <a:schemeClr val="accent1">
                              <a:lumMod val="40000"/>
                              <a:lumOff val="60000"/>
                            </a:schemeClr>
                          </a:solidFill>
                          <a:effectLst/>
                        </a:rPr>
                        <a:t> </a:t>
                      </a:r>
                      <a:endParaRPr lang="en-US" sz="11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298" marR="3298" marT="0" marB="0"/>
                </a:tc>
                <a:tc>
                  <a:txBody>
                    <a:bodyPr/>
                    <a:lstStyle/>
                    <a:p>
                      <a:pPr marL="79375" indent="-118745">
                        <a:lnSpc>
                          <a:spcPct val="107000"/>
                        </a:lnSpc>
                        <a:spcAft>
                          <a:spcPts val="0"/>
                        </a:spcAft>
                      </a:pPr>
                      <a:r>
                        <a:rPr lang="id-ID" sz="1100" dirty="0">
                          <a:solidFill>
                            <a:schemeClr val="accent1">
                              <a:lumMod val="40000"/>
                              <a:lumOff val="60000"/>
                            </a:schemeClr>
                          </a:solidFill>
                          <a:effectLst/>
                        </a:rPr>
                        <a:t>•	CPU: Intel Core or Xeon 3GHz (or Dual Core 2GHz) or equal AMD CPU</a:t>
                      </a:r>
                      <a:endParaRPr lang="en-US" sz="1100" dirty="0">
                        <a:solidFill>
                          <a:schemeClr val="accent1">
                            <a:lumMod val="40000"/>
                            <a:lumOff val="60000"/>
                          </a:schemeClr>
                        </a:solidFill>
                        <a:effectLst/>
                      </a:endParaRPr>
                    </a:p>
                    <a:p>
                      <a:pPr marL="79375" indent="-118745">
                        <a:lnSpc>
                          <a:spcPct val="107000"/>
                        </a:lnSpc>
                        <a:spcAft>
                          <a:spcPts val="0"/>
                        </a:spcAft>
                      </a:pPr>
                      <a:r>
                        <a:rPr lang="id-ID" sz="1100" dirty="0">
                          <a:solidFill>
                            <a:schemeClr val="accent1">
                              <a:lumMod val="40000"/>
                              <a:lumOff val="60000"/>
                            </a:schemeClr>
                          </a:solidFill>
                          <a:effectLst/>
                        </a:rPr>
                        <a:t>•	Cores: Single (Dual/Quad Core is recommended)</a:t>
                      </a:r>
                      <a:endParaRPr lang="en-US" sz="1100" dirty="0">
                        <a:solidFill>
                          <a:schemeClr val="accent1">
                            <a:lumMod val="40000"/>
                            <a:lumOff val="60000"/>
                          </a:schemeClr>
                        </a:solidFill>
                        <a:effectLst/>
                      </a:endParaRPr>
                    </a:p>
                    <a:p>
                      <a:pPr marL="79375" indent="-118745">
                        <a:lnSpc>
                          <a:spcPct val="107000"/>
                        </a:lnSpc>
                        <a:spcAft>
                          <a:spcPts val="0"/>
                        </a:spcAft>
                      </a:pPr>
                      <a:r>
                        <a:rPr lang="id-ID" sz="1100" dirty="0">
                          <a:solidFill>
                            <a:schemeClr val="accent1">
                              <a:lumMod val="40000"/>
                              <a:lumOff val="60000"/>
                            </a:schemeClr>
                          </a:solidFill>
                          <a:effectLst/>
                        </a:rPr>
                        <a:t>•	RAM: 4 GB (6 GB recommended)</a:t>
                      </a:r>
                      <a:endParaRPr lang="en-US" sz="1100" dirty="0">
                        <a:solidFill>
                          <a:schemeClr val="accent1">
                            <a:lumMod val="40000"/>
                            <a:lumOff val="60000"/>
                          </a:schemeClr>
                        </a:solidFill>
                        <a:effectLst/>
                      </a:endParaRPr>
                    </a:p>
                    <a:p>
                      <a:pPr marL="79375" indent="-118745">
                        <a:lnSpc>
                          <a:spcPct val="107000"/>
                        </a:lnSpc>
                        <a:spcAft>
                          <a:spcPts val="0"/>
                        </a:spcAft>
                      </a:pPr>
                      <a:r>
                        <a:rPr lang="id-ID" sz="1100" dirty="0">
                          <a:solidFill>
                            <a:schemeClr val="accent1">
                              <a:lumMod val="40000"/>
                              <a:lumOff val="60000"/>
                            </a:schemeClr>
                          </a:solidFill>
                          <a:effectLst/>
                        </a:rPr>
                        <a:t>•	Graphic Accelerators: nVidia or ATI with support of OpenGL 1.5 or higher</a:t>
                      </a:r>
                      <a:endParaRPr lang="en-US" sz="1100" dirty="0">
                        <a:solidFill>
                          <a:schemeClr val="accent1">
                            <a:lumMod val="40000"/>
                            <a:lumOff val="60000"/>
                          </a:schemeClr>
                        </a:solidFill>
                        <a:effectLst/>
                      </a:endParaRPr>
                    </a:p>
                    <a:p>
                      <a:pPr marL="79375" indent="-118745">
                        <a:lnSpc>
                          <a:spcPct val="107000"/>
                        </a:lnSpc>
                        <a:spcAft>
                          <a:spcPts val="0"/>
                        </a:spcAft>
                      </a:pPr>
                      <a:r>
                        <a:rPr lang="id-ID" sz="1100" dirty="0">
                          <a:solidFill>
                            <a:schemeClr val="accent1">
                              <a:lumMod val="40000"/>
                              <a:lumOff val="60000"/>
                            </a:schemeClr>
                          </a:solidFill>
                          <a:effectLst/>
                        </a:rPr>
                        <a:t>•	Display Resolution: 1280×1024 is recommended, 1024×768 is minimum.</a:t>
                      </a:r>
                      <a:endParaRPr lang="en-US" sz="11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298" marR="3298" marT="0" marB="0"/>
                </a:tc>
                <a:tc>
                  <a:txBody>
                    <a:bodyPr/>
                    <a:lstStyle/>
                    <a:p>
                      <a:pPr marL="342900" lvl="0" indent="-342900" algn="just" fontAlgn="base">
                        <a:lnSpc>
                          <a:spcPct val="107000"/>
                        </a:lnSpc>
                        <a:spcAft>
                          <a:spcPts val="0"/>
                        </a:spcAft>
                        <a:tabLst>
                          <a:tab pos="457200" algn="l"/>
                        </a:tabLst>
                      </a:pPr>
                      <a:r>
                        <a:rPr lang="en-US" sz="1100" dirty="0">
                          <a:solidFill>
                            <a:schemeClr val="accent1">
                              <a:lumMod val="40000"/>
                              <a:lumOff val="60000"/>
                            </a:schemeClr>
                          </a:solidFill>
                          <a:effectLst/>
                        </a:rPr>
                        <a:t>64 bit Windows:</a:t>
                      </a:r>
                    </a:p>
                    <a:p>
                      <a:pPr marL="742950" lvl="1" indent="-285750" algn="just" fontAlgn="base">
                        <a:lnSpc>
                          <a:spcPct val="107000"/>
                        </a:lnSpc>
                        <a:spcAft>
                          <a:spcPts val="0"/>
                        </a:spcAft>
                        <a:buFont typeface="+mj-lt"/>
                        <a:buAutoNum type="alphaLcPeriod"/>
                      </a:pPr>
                      <a:r>
                        <a:rPr lang="en-US" sz="1100" dirty="0">
                          <a:solidFill>
                            <a:schemeClr val="accent1">
                              <a:lumMod val="40000"/>
                              <a:lumOff val="60000"/>
                            </a:schemeClr>
                          </a:solidFill>
                          <a:effectLst/>
                        </a:rPr>
                        <a:t>Windows 2012R2</a:t>
                      </a:r>
                    </a:p>
                    <a:p>
                      <a:pPr marL="742950" lvl="1" indent="-285750" algn="just" fontAlgn="base">
                        <a:lnSpc>
                          <a:spcPct val="107000"/>
                        </a:lnSpc>
                        <a:spcAft>
                          <a:spcPts val="0"/>
                        </a:spcAft>
                        <a:buFont typeface="+mj-lt"/>
                        <a:buAutoNum type="alphaLcPeriod"/>
                      </a:pPr>
                      <a:r>
                        <a:rPr lang="en-US" sz="1100" dirty="0">
                          <a:solidFill>
                            <a:schemeClr val="accent1">
                              <a:lumMod val="40000"/>
                              <a:lumOff val="60000"/>
                            </a:schemeClr>
                          </a:solidFill>
                          <a:effectLst/>
                        </a:rPr>
                        <a:t>Windows 2016</a:t>
                      </a:r>
                    </a:p>
                    <a:p>
                      <a:pPr marL="742950" lvl="1" indent="-285750" algn="just" fontAlgn="base">
                        <a:lnSpc>
                          <a:spcPct val="107000"/>
                        </a:lnSpc>
                        <a:spcAft>
                          <a:spcPts val="0"/>
                        </a:spcAft>
                        <a:buFont typeface="+mj-lt"/>
                        <a:buAutoNum type="alphaLcPeriod"/>
                      </a:pPr>
                      <a:r>
                        <a:rPr lang="en-US" sz="1100" dirty="0">
                          <a:solidFill>
                            <a:schemeClr val="accent1">
                              <a:lumMod val="40000"/>
                              <a:lumOff val="60000"/>
                            </a:schemeClr>
                          </a:solidFill>
                          <a:effectLst/>
                        </a:rPr>
                        <a:t>Windows 2019</a:t>
                      </a:r>
                    </a:p>
                    <a:p>
                      <a:pPr marL="342900" lvl="0" indent="-342900" algn="just" fontAlgn="base">
                        <a:lnSpc>
                          <a:spcPct val="107000"/>
                        </a:lnSpc>
                        <a:spcAft>
                          <a:spcPts val="0"/>
                        </a:spcAft>
                        <a:tabLst>
                          <a:tab pos="457200" algn="l"/>
                        </a:tabLst>
                      </a:pPr>
                      <a:r>
                        <a:rPr lang="en-US" sz="1100" dirty="0">
                          <a:solidFill>
                            <a:schemeClr val="accent1">
                              <a:lumMod val="40000"/>
                              <a:lumOff val="60000"/>
                            </a:schemeClr>
                          </a:solidFill>
                          <a:effectLst/>
                        </a:rPr>
                        <a:t>MAC OS X:</a:t>
                      </a:r>
                    </a:p>
                    <a:p>
                      <a:pPr marL="742950" lvl="1" indent="-285750" algn="just" fontAlgn="base">
                        <a:lnSpc>
                          <a:spcPct val="107000"/>
                        </a:lnSpc>
                        <a:spcAft>
                          <a:spcPts val="0"/>
                        </a:spcAft>
                        <a:buFont typeface="+mj-lt"/>
                        <a:buAutoNum type="alphaLcPeriod"/>
                      </a:pPr>
                      <a:r>
                        <a:rPr lang="en-US" sz="1100" dirty="0">
                          <a:solidFill>
                            <a:schemeClr val="accent1">
                              <a:lumMod val="40000"/>
                              <a:lumOff val="60000"/>
                            </a:schemeClr>
                          </a:solidFill>
                          <a:effectLst/>
                        </a:rPr>
                        <a:t>OS X Server 10.12, 10.13, and 10.14</a:t>
                      </a:r>
                    </a:p>
                    <a:p>
                      <a:pPr marL="342900" lvl="0" indent="-342900" algn="just" fontAlgn="base">
                        <a:lnSpc>
                          <a:spcPct val="107000"/>
                        </a:lnSpc>
                        <a:spcAft>
                          <a:spcPts val="0"/>
                        </a:spcAft>
                        <a:tabLst>
                          <a:tab pos="457200" algn="l"/>
                        </a:tabLst>
                      </a:pPr>
                      <a:r>
                        <a:rPr lang="en-US" sz="1100" dirty="0">
                          <a:solidFill>
                            <a:schemeClr val="accent1">
                              <a:lumMod val="40000"/>
                              <a:lumOff val="60000"/>
                            </a:schemeClr>
                          </a:solidFill>
                          <a:effectLst/>
                        </a:rPr>
                        <a:t>a 1 GHz processor</a:t>
                      </a:r>
                    </a:p>
                    <a:p>
                      <a:pPr marL="342900" lvl="0" indent="-342900" algn="just" fontAlgn="base">
                        <a:lnSpc>
                          <a:spcPct val="107000"/>
                        </a:lnSpc>
                        <a:spcAft>
                          <a:spcPts val="0"/>
                        </a:spcAft>
                        <a:tabLst>
                          <a:tab pos="457200" algn="l"/>
                        </a:tabLst>
                      </a:pPr>
                      <a:r>
                        <a:rPr lang="en-US" sz="1100" dirty="0">
                          <a:solidFill>
                            <a:schemeClr val="accent1">
                              <a:lumMod val="40000"/>
                              <a:lumOff val="60000"/>
                            </a:schemeClr>
                          </a:solidFill>
                          <a:effectLst/>
                        </a:rPr>
                        <a:t>2 GB of RAM</a:t>
                      </a:r>
                    </a:p>
                    <a:p>
                      <a:pPr marL="342900" lvl="0" indent="-342900" algn="just" fontAlgn="base">
                        <a:lnSpc>
                          <a:spcPct val="107000"/>
                        </a:lnSpc>
                        <a:spcAft>
                          <a:spcPts val="1200"/>
                        </a:spcAft>
                        <a:tabLst>
                          <a:tab pos="457200" algn="l"/>
                        </a:tabLst>
                      </a:pPr>
                      <a:r>
                        <a:rPr lang="en-US" sz="1100" dirty="0">
                          <a:solidFill>
                            <a:schemeClr val="accent1">
                              <a:lumMod val="40000"/>
                              <a:lumOff val="60000"/>
                            </a:schemeClr>
                          </a:solidFill>
                          <a:effectLst/>
                        </a:rPr>
                        <a:t>512 MB of HDD</a:t>
                      </a:r>
                    </a:p>
                    <a:p>
                      <a:pPr>
                        <a:lnSpc>
                          <a:spcPct val="107000"/>
                        </a:lnSpc>
                        <a:spcAft>
                          <a:spcPts val="0"/>
                        </a:spcAft>
                      </a:pPr>
                      <a:r>
                        <a:rPr lang="en-US" sz="1100" dirty="0">
                          <a:solidFill>
                            <a:schemeClr val="accent1">
                              <a:lumMod val="40000"/>
                              <a:lumOff val="60000"/>
                            </a:schemeClr>
                          </a:solidFill>
                          <a:effectLst/>
                        </a:rPr>
                        <a:t> </a:t>
                      </a:r>
                      <a:endParaRPr lang="en-US" sz="11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298" marR="3298" marT="0" marB="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cxnSp>
        <p:nvCxnSpPr>
          <p:cNvPr id="2434" name="Google Shape;2434;p38"/>
          <p:cNvCxnSpPr/>
          <p:nvPr/>
        </p:nvCxnSpPr>
        <p:spPr>
          <a:xfrm>
            <a:off x="754567" y="496450"/>
            <a:ext cx="8423400" cy="0"/>
          </a:xfrm>
          <a:prstGeom prst="straightConnector1">
            <a:avLst/>
          </a:prstGeom>
          <a:noFill/>
          <a:ln w="28575" cap="flat" cmpd="sng">
            <a:solidFill>
              <a:schemeClr val="accent4"/>
            </a:solidFill>
            <a:prstDash val="solid"/>
            <a:round/>
            <a:headEnd type="none" w="med" len="med"/>
            <a:tailEnd type="none" w="med" len="med"/>
          </a:ln>
        </p:spPr>
      </p:cxnSp>
      <p:cxnSp>
        <p:nvCxnSpPr>
          <p:cNvPr id="2435" name="Google Shape;2435;p38"/>
          <p:cNvCxnSpPr/>
          <p:nvPr/>
        </p:nvCxnSpPr>
        <p:spPr>
          <a:xfrm>
            <a:off x="754567" y="229800"/>
            <a:ext cx="8423400" cy="0"/>
          </a:xfrm>
          <a:prstGeom prst="straightConnector1">
            <a:avLst/>
          </a:prstGeom>
          <a:noFill/>
          <a:ln w="28575" cap="flat" cmpd="sng">
            <a:solidFill>
              <a:schemeClr val="accent4"/>
            </a:solidFill>
            <a:prstDash val="solid"/>
            <a:round/>
            <a:headEnd type="none" w="med" len="med"/>
            <a:tailEnd type="none" w="med" len="med"/>
          </a:ln>
        </p:spPr>
      </p:cxnSp>
      <p:cxnSp>
        <p:nvCxnSpPr>
          <p:cNvPr id="2436" name="Google Shape;2436;p38"/>
          <p:cNvCxnSpPr/>
          <p:nvPr/>
        </p:nvCxnSpPr>
        <p:spPr>
          <a:xfrm>
            <a:off x="754567" y="363125"/>
            <a:ext cx="8423400" cy="0"/>
          </a:xfrm>
          <a:prstGeom prst="straightConnector1">
            <a:avLst/>
          </a:prstGeom>
          <a:noFill/>
          <a:ln w="28575" cap="flat" cmpd="sng">
            <a:solidFill>
              <a:schemeClr val="accent4"/>
            </a:solidFill>
            <a:prstDash val="solid"/>
            <a:round/>
            <a:headEnd type="none" w="med" len="med"/>
            <a:tailEnd type="none" w="med" len="med"/>
          </a:ln>
        </p:spPr>
      </p:cxnSp>
      <p:sp>
        <p:nvSpPr>
          <p:cNvPr id="2438" name="Google Shape;2438;p38"/>
          <p:cNvSpPr txBox="1">
            <a:spLocks noGrp="1"/>
          </p:cNvSpPr>
          <p:nvPr>
            <p:ph type="title"/>
          </p:nvPr>
        </p:nvSpPr>
        <p:spPr>
          <a:xfrm>
            <a:off x="1795017" y="0"/>
            <a:ext cx="5621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Accsess Control</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834920630"/>
              </p:ext>
            </p:extLst>
          </p:nvPr>
        </p:nvGraphicFramePr>
        <p:xfrm>
          <a:off x="169334" y="572699"/>
          <a:ext cx="8839198" cy="4484688"/>
        </p:xfrm>
        <a:graphic>
          <a:graphicData uri="http://schemas.openxmlformats.org/drawingml/2006/table">
            <a:tbl>
              <a:tblPr firstRow="1" firstCol="1" bandRow="1">
                <a:tableStyleId>{A8745B10-739C-4C85-9654-511255FABAA8}</a:tableStyleId>
              </a:tblPr>
              <a:tblGrid>
                <a:gridCol w="1168399"/>
                <a:gridCol w="4080934"/>
                <a:gridCol w="2675466"/>
                <a:gridCol w="914399"/>
              </a:tblGrid>
              <a:tr h="122178">
                <a:tc>
                  <a:txBody>
                    <a:bodyPr/>
                    <a:lstStyle/>
                    <a:p>
                      <a:pPr>
                        <a:lnSpc>
                          <a:spcPct val="107000"/>
                        </a:lnSpc>
                        <a:spcAft>
                          <a:spcPts val="0"/>
                        </a:spcAft>
                      </a:pPr>
                      <a:r>
                        <a:rPr lang="id-ID" sz="1100">
                          <a:solidFill>
                            <a:schemeClr val="accent1">
                              <a:lumMod val="40000"/>
                              <a:lumOff val="60000"/>
                            </a:schemeClr>
                          </a:solidFill>
                          <a:effectLst/>
                        </a:rPr>
                        <a:t>SQLite</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71" marR="35171" marT="0" marB="0"/>
                </a:tc>
                <a:tc>
                  <a:txBody>
                    <a:bodyPr/>
                    <a:lstStyle/>
                    <a:p>
                      <a:pPr>
                        <a:lnSpc>
                          <a:spcPct val="107000"/>
                        </a:lnSpc>
                        <a:spcAft>
                          <a:spcPts val="0"/>
                        </a:spcAft>
                      </a:pPr>
                      <a:r>
                        <a:rPr lang="id-ID" sz="1100">
                          <a:solidFill>
                            <a:schemeClr val="accent1">
                              <a:lumMod val="40000"/>
                              <a:lumOff val="60000"/>
                            </a:schemeClr>
                          </a:solidFill>
                          <a:effectLst/>
                        </a:rPr>
                        <a:t>Oracle</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71" marR="35171" marT="0" marB="0"/>
                </a:tc>
                <a:tc>
                  <a:txBody>
                    <a:bodyPr/>
                    <a:lstStyle/>
                    <a:p>
                      <a:pPr>
                        <a:lnSpc>
                          <a:spcPct val="107000"/>
                        </a:lnSpc>
                        <a:spcAft>
                          <a:spcPts val="0"/>
                        </a:spcAft>
                      </a:pPr>
                      <a:r>
                        <a:rPr lang="id-ID" sz="1100">
                          <a:solidFill>
                            <a:schemeClr val="accent1">
                              <a:lumMod val="40000"/>
                              <a:lumOff val="60000"/>
                            </a:schemeClr>
                          </a:solidFill>
                          <a:effectLst/>
                        </a:rPr>
                        <a:t>MySQL</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71" marR="35171" marT="0" marB="0"/>
                </a:tc>
                <a:tc>
                  <a:txBody>
                    <a:bodyPr/>
                    <a:lstStyle/>
                    <a:p>
                      <a:pPr>
                        <a:lnSpc>
                          <a:spcPct val="107000"/>
                        </a:lnSpc>
                        <a:spcAft>
                          <a:spcPts val="0"/>
                        </a:spcAft>
                      </a:pPr>
                      <a:r>
                        <a:rPr lang="id-ID" sz="1100">
                          <a:solidFill>
                            <a:schemeClr val="accent1">
                              <a:lumMod val="40000"/>
                              <a:lumOff val="60000"/>
                            </a:schemeClr>
                          </a:solidFill>
                          <a:effectLst/>
                        </a:rPr>
                        <a:t>PostgreSQL</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71" marR="35171" marT="0" marB="0"/>
                </a:tc>
              </a:tr>
              <a:tr h="4249655">
                <a:tc>
                  <a:txBody>
                    <a:bodyPr/>
                    <a:lstStyle/>
                    <a:p>
                      <a:pPr>
                        <a:lnSpc>
                          <a:spcPct val="107000"/>
                        </a:lnSpc>
                        <a:spcAft>
                          <a:spcPts val="0"/>
                        </a:spcAft>
                      </a:pPr>
                      <a:r>
                        <a:rPr lang="en-US" sz="1100" dirty="0" err="1">
                          <a:solidFill>
                            <a:schemeClr val="accent1">
                              <a:lumMod val="40000"/>
                              <a:lumOff val="60000"/>
                            </a:schemeClr>
                          </a:solidFill>
                          <a:effectLst/>
                        </a:rPr>
                        <a:t>Tidak</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ada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kontrol</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akses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artinya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kontrol</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akses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tingkat</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tabel</a:t>
                      </a:r>
                      <a:r>
                        <a:rPr lang="en-US" sz="1100" dirty="0">
                          <a:solidFill>
                            <a:schemeClr val="accent1">
                              <a:lumMod val="40000"/>
                              <a:lumOff val="60000"/>
                            </a:schemeClr>
                          </a:solidFill>
                          <a:effectLst/>
                        </a:rPr>
                        <a:t> GRANT / REVOKE) di SQLite. </a:t>
                      </a:r>
                      <a:r>
                        <a:rPr lang="en-US" sz="1100" dirty="0" err="1">
                          <a:solidFill>
                            <a:schemeClr val="accent1">
                              <a:lumMod val="40000"/>
                              <a:lumOff val="60000"/>
                            </a:schemeClr>
                          </a:solidFill>
                          <a:effectLst/>
                        </a:rPr>
                        <a:t>Anda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harus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memberikan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kontrol</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akses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apa</a:t>
                      </a:r>
                      <a:r>
                        <a:rPr lang="en-US" sz="1100" dirty="0">
                          <a:solidFill>
                            <a:schemeClr val="accent1">
                              <a:lumMod val="40000"/>
                              <a:lumOff val="60000"/>
                            </a:schemeClr>
                          </a:solidFill>
                          <a:effectLst/>
                        </a:rPr>
                        <a:t> pun yang </a:t>
                      </a:r>
                      <a:r>
                        <a:rPr lang="en-US" sz="1100" dirty="0" err="1">
                          <a:solidFill>
                            <a:schemeClr val="accent1">
                              <a:lumMod val="40000"/>
                              <a:lumOff val="60000"/>
                            </a:schemeClr>
                          </a:solidFill>
                          <a:effectLst/>
                        </a:rPr>
                        <a:t>Anda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perlukan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melalui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kode</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aplikasi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Anda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Enkripsi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menyediakan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kontrol</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akses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hanya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pada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tingkat</a:t>
                      </a:r>
                      <a:r>
                        <a:rPr lang="en-US" sz="1100" dirty="0">
                          <a:solidFill>
                            <a:schemeClr val="accent1">
                              <a:lumMod val="40000"/>
                              <a:lumOff val="60000"/>
                            </a:schemeClr>
                          </a:solidFill>
                          <a:effectLst/>
                        </a:rPr>
                        <a:t> yang paling </a:t>
                      </a:r>
                      <a:r>
                        <a:rPr lang="en-US" sz="1100" dirty="0" err="1">
                          <a:solidFill>
                            <a:schemeClr val="accent1">
                              <a:lumMod val="40000"/>
                              <a:lumOff val="60000"/>
                            </a:schemeClr>
                          </a:solidFill>
                          <a:effectLst/>
                        </a:rPr>
                        <a:t>kasar</a:t>
                      </a:r>
                      <a:r>
                        <a:rPr lang="en-US" sz="1100" dirty="0">
                          <a:solidFill>
                            <a:schemeClr val="accent1">
                              <a:lumMod val="40000"/>
                              <a:lumOff val="60000"/>
                            </a:schemeClr>
                          </a:solidFill>
                          <a:effectLst/>
                        </a:rPr>
                        <a:t> - </a:t>
                      </a:r>
                      <a:r>
                        <a:rPr lang="en-US" sz="1100" dirty="0" err="1">
                          <a:solidFill>
                            <a:schemeClr val="accent1">
                              <a:lumMod val="40000"/>
                              <a:lumOff val="60000"/>
                            </a:schemeClr>
                          </a:solidFill>
                          <a:effectLst/>
                        </a:rPr>
                        <a:t>Anda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dapat</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mengakses</a:t>
                      </a:r>
                      <a:r>
                        <a:rPr lang="en-US" sz="1100" dirty="0">
                          <a:solidFill>
                            <a:schemeClr val="accent1">
                              <a:lumMod val="40000"/>
                              <a:lumOff val="60000"/>
                            </a:schemeClr>
                          </a:solidFill>
                          <a:effectLst/>
                        </a:rPr>
                        <a:t> database </a:t>
                      </a:r>
                      <a:r>
                        <a:rPr lang="en-US" sz="1100" dirty="0" err="1">
                          <a:solidFill>
                            <a:schemeClr val="accent1">
                              <a:lumMod val="40000"/>
                              <a:lumOff val="60000"/>
                            </a:schemeClr>
                          </a:solidFill>
                          <a:effectLst/>
                        </a:rPr>
                        <a:t>atau</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tidak</a:t>
                      </a:r>
                      <a:r>
                        <a:rPr lang="en-US" sz="1100" dirty="0">
                          <a:solidFill>
                            <a:schemeClr val="accent1">
                              <a:lumMod val="40000"/>
                              <a:lumOff val="60000"/>
                            </a:schemeClr>
                          </a:solidFill>
                          <a:effectLst/>
                        </a:rPr>
                        <a:t>.</a:t>
                      </a:r>
                    </a:p>
                    <a:p>
                      <a:pPr>
                        <a:lnSpc>
                          <a:spcPct val="107000"/>
                        </a:lnSpc>
                        <a:spcAft>
                          <a:spcPts val="0"/>
                        </a:spcAft>
                      </a:pPr>
                      <a:r>
                        <a:rPr lang="en-US" sz="1100" dirty="0">
                          <a:solidFill>
                            <a:schemeClr val="accent1">
                              <a:lumMod val="40000"/>
                              <a:lumOff val="60000"/>
                            </a:schemeClr>
                          </a:solidFill>
                          <a:effectLst/>
                        </a:rPr>
                        <a:t> </a:t>
                      </a:r>
                      <a:endParaRPr lang="en-US" sz="11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71" marR="35171" marT="0" marB="0"/>
                </a:tc>
                <a:tc>
                  <a:txBody>
                    <a:bodyPr/>
                    <a:lstStyle/>
                    <a:p>
                      <a:pPr marL="614680" marR="241300" indent="-566420">
                        <a:spcAft>
                          <a:spcPts val="800"/>
                        </a:spcAft>
                        <a:tabLst>
                          <a:tab pos="254635" algn="l"/>
                        </a:tabLst>
                      </a:pPr>
                      <a:r>
                        <a:rPr lang="en-US" sz="1100" dirty="0">
                          <a:solidFill>
                            <a:schemeClr val="accent1">
                              <a:lumMod val="40000"/>
                              <a:lumOff val="60000"/>
                            </a:schemeClr>
                          </a:solidFill>
                          <a:effectLst/>
                        </a:rPr>
                        <a:t>a.	User Access Management </a:t>
                      </a:r>
                      <a:r>
                        <a:rPr lang="en-US" sz="1100" dirty="0" smtClean="0">
                          <a:solidFill>
                            <a:schemeClr val="accent1">
                              <a:lumMod val="40000"/>
                              <a:lumOff val="60000"/>
                            </a:schemeClr>
                          </a:solidFill>
                          <a:effectLst/>
                        </a:rPr>
                        <a:t>:</a:t>
                      </a:r>
                      <a:r>
                        <a:rPr lang="id-ID" sz="1100" baseline="0" dirty="0" smtClean="0">
                          <a:solidFill>
                            <a:schemeClr val="accent1">
                              <a:lumMod val="40000"/>
                              <a:lumOff val="60000"/>
                            </a:schemeClr>
                          </a:solidFill>
                          <a:effectLst/>
                        </a:rPr>
                        <a:t> </a:t>
                      </a:r>
                      <a:r>
                        <a:rPr lang="en-US" sz="1100" dirty="0" err="1" smtClean="0">
                          <a:solidFill>
                            <a:schemeClr val="accent1">
                              <a:lumMod val="40000"/>
                              <a:lumOff val="60000"/>
                            </a:schemeClr>
                          </a:solidFill>
                          <a:effectLst/>
                        </a:rPr>
                        <a:t>Akses</a:t>
                      </a:r>
                      <a:r>
                        <a:rPr lang="en-US" sz="1100" dirty="0" smtClean="0">
                          <a:solidFill>
                            <a:schemeClr val="accent1">
                              <a:lumMod val="40000"/>
                              <a:lumOff val="60000"/>
                            </a:schemeClr>
                          </a:solidFill>
                          <a:effectLst/>
                        </a:rPr>
                        <a:t> </a:t>
                      </a:r>
                      <a:r>
                        <a:rPr lang="en-US" sz="1100" dirty="0" err="1">
                          <a:solidFill>
                            <a:schemeClr val="accent1">
                              <a:lumMod val="40000"/>
                              <a:lumOff val="60000"/>
                            </a:schemeClr>
                          </a:solidFill>
                          <a:effectLst/>
                        </a:rPr>
                        <a:t>pengguna</a:t>
                      </a:r>
                      <a:r>
                        <a:rPr lang="en-US" sz="1100" dirty="0">
                          <a:solidFill>
                            <a:schemeClr val="accent1">
                              <a:lumMod val="40000"/>
                              <a:lumOff val="60000"/>
                            </a:schemeClr>
                          </a:solidFill>
                          <a:effectLst/>
                        </a:rPr>
                        <a:t> oracle </a:t>
                      </a:r>
                      <a:r>
                        <a:rPr lang="en-US" sz="1100" dirty="0" err="1">
                          <a:solidFill>
                            <a:schemeClr val="accent1">
                              <a:lumMod val="40000"/>
                              <a:lumOff val="60000"/>
                            </a:schemeClr>
                          </a:solidFill>
                          <a:effectLst/>
                        </a:rPr>
                        <a:t>disediakan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melalui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sistem</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penyediaan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akun</a:t>
                      </a:r>
                      <a:r>
                        <a:rPr lang="en-US" sz="1100" dirty="0">
                          <a:solidFill>
                            <a:schemeClr val="accent1">
                              <a:lumMod val="40000"/>
                              <a:lumOff val="60000"/>
                            </a:schemeClr>
                          </a:solidFill>
                          <a:effectLst/>
                        </a:rPr>
                        <a:t> yang </a:t>
                      </a:r>
                      <a:r>
                        <a:rPr lang="en-US" sz="1100" dirty="0" err="1">
                          <a:solidFill>
                            <a:schemeClr val="accent1">
                              <a:lumMod val="40000"/>
                              <a:lumOff val="60000"/>
                            </a:schemeClr>
                          </a:solidFill>
                          <a:effectLst/>
                        </a:rPr>
                        <a:t>terintegerasi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dengan</a:t>
                      </a:r>
                      <a:r>
                        <a:rPr lang="en-US" sz="1100" dirty="0">
                          <a:solidFill>
                            <a:schemeClr val="accent1">
                              <a:lumMod val="40000"/>
                              <a:lumOff val="60000"/>
                            </a:schemeClr>
                          </a:solidFill>
                          <a:effectLst/>
                        </a:rPr>
                        <a:t> database SDM oracle</a:t>
                      </a:r>
                    </a:p>
                    <a:p>
                      <a:pPr marL="614680" marR="241300" indent="-566420">
                        <a:spcAft>
                          <a:spcPts val="800"/>
                        </a:spcAft>
                        <a:tabLst>
                          <a:tab pos="254635" algn="l"/>
                        </a:tabLst>
                      </a:pPr>
                      <a:r>
                        <a:rPr lang="en-US" sz="1100" dirty="0">
                          <a:solidFill>
                            <a:schemeClr val="accent1">
                              <a:lumMod val="40000"/>
                              <a:lumOff val="60000"/>
                            </a:schemeClr>
                          </a:solidFill>
                          <a:effectLst/>
                        </a:rPr>
                        <a:t>b.	Privilege Management </a:t>
                      </a:r>
                      <a:r>
                        <a:rPr lang="en-US" sz="1100" dirty="0" smtClean="0">
                          <a:solidFill>
                            <a:schemeClr val="accent1">
                              <a:lumMod val="40000"/>
                              <a:lumOff val="60000"/>
                            </a:schemeClr>
                          </a:solidFill>
                          <a:effectLst/>
                        </a:rPr>
                        <a:t>:</a:t>
                      </a:r>
                      <a:r>
                        <a:rPr lang="id-ID" sz="1100" baseline="0" dirty="0" smtClean="0">
                          <a:solidFill>
                            <a:schemeClr val="accent1">
                              <a:lumMod val="40000"/>
                              <a:lumOff val="60000"/>
                            </a:schemeClr>
                          </a:solidFill>
                          <a:effectLst/>
                        </a:rPr>
                        <a:t>  </a:t>
                      </a:r>
                      <a:r>
                        <a:rPr lang="en-US" sz="1100" dirty="0" err="1" smtClean="0">
                          <a:solidFill>
                            <a:schemeClr val="accent1">
                              <a:lumMod val="40000"/>
                              <a:lumOff val="60000"/>
                            </a:schemeClr>
                          </a:solidFill>
                          <a:effectLst/>
                        </a:rPr>
                        <a:t>Otorisasi</a:t>
                      </a:r>
                      <a:r>
                        <a:rPr lang="en-US" sz="1100" dirty="0" smtClean="0">
                          <a:solidFill>
                            <a:schemeClr val="accent1">
                              <a:lumMod val="40000"/>
                              <a:lumOff val="60000"/>
                            </a:schemeClr>
                          </a:solidFill>
                          <a:effectLst/>
                        </a:rPr>
                        <a:t> </a:t>
                      </a:r>
                      <a:r>
                        <a:rPr lang="en-US" sz="1100" dirty="0" err="1">
                          <a:solidFill>
                            <a:schemeClr val="accent1">
                              <a:lumMod val="40000"/>
                              <a:lumOff val="60000"/>
                            </a:schemeClr>
                          </a:solidFill>
                          <a:effectLst/>
                        </a:rPr>
                        <a:t>bergantung</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pada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otentikasi</a:t>
                      </a:r>
                      <a:r>
                        <a:rPr lang="en-US" sz="1100" dirty="0">
                          <a:solidFill>
                            <a:schemeClr val="accent1">
                              <a:lumMod val="40000"/>
                              <a:lumOff val="60000"/>
                            </a:schemeClr>
                          </a:solidFill>
                          <a:effectLst/>
                        </a:rPr>
                        <a:t> yang </a:t>
                      </a:r>
                      <a:r>
                        <a:rPr lang="en-US" sz="1100" dirty="0" err="1">
                          <a:solidFill>
                            <a:schemeClr val="accent1">
                              <a:lumMod val="40000"/>
                              <a:lumOff val="60000"/>
                            </a:schemeClr>
                          </a:solidFill>
                          <a:effectLst/>
                        </a:rPr>
                        <a:t>berhasil</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karena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pengontrolan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akses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ke</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Sumber</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Daya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tertentu</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bergantung</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pada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pembentukan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entitas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atau</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identitas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individu</a:t>
                      </a:r>
                      <a:r>
                        <a:rPr lang="en-US" sz="1100" dirty="0">
                          <a:solidFill>
                            <a:schemeClr val="accent1">
                              <a:lumMod val="40000"/>
                              <a:lumOff val="60000"/>
                            </a:schemeClr>
                          </a:solidFill>
                          <a:effectLst/>
                        </a:rPr>
                        <a:t>.</a:t>
                      </a:r>
                    </a:p>
                    <a:p>
                      <a:pPr marL="614680" marR="241300" indent="-566420">
                        <a:spcAft>
                          <a:spcPts val="800"/>
                        </a:spcAft>
                        <a:tabLst>
                          <a:tab pos="254635" algn="l"/>
                          <a:tab pos="457200" algn="l"/>
                          <a:tab pos="914400" algn="l"/>
                          <a:tab pos="1371600" algn="l"/>
                          <a:tab pos="1828800" algn="l"/>
                          <a:tab pos="2286000" algn="l"/>
                          <a:tab pos="2743200" algn="l"/>
                          <a:tab pos="3429000" algn="ctr"/>
                        </a:tabLst>
                      </a:pPr>
                      <a:r>
                        <a:rPr lang="en-US" sz="1100" dirty="0">
                          <a:solidFill>
                            <a:schemeClr val="accent1">
                              <a:lumMod val="40000"/>
                              <a:lumOff val="60000"/>
                            </a:schemeClr>
                          </a:solidFill>
                          <a:effectLst/>
                        </a:rPr>
                        <a:t>c.	User Password Management :	</a:t>
                      </a:r>
                      <a:r>
                        <a:rPr lang="en-US" sz="1100" dirty="0" err="1" smtClean="0">
                          <a:solidFill>
                            <a:schemeClr val="accent1">
                              <a:lumMod val="40000"/>
                              <a:lumOff val="60000"/>
                            </a:schemeClr>
                          </a:solidFill>
                          <a:effectLst/>
                        </a:rPr>
                        <a:t>Diberlakukan</a:t>
                      </a:r>
                      <a:r>
                        <a:rPr lang="en-US" sz="1100" dirty="0" smtClean="0">
                          <a:solidFill>
                            <a:schemeClr val="accent1">
                              <a:lumMod val="40000"/>
                              <a:lumOff val="60000"/>
                            </a:schemeClr>
                          </a:solidFill>
                          <a:effectLst/>
                        </a:rPr>
                        <a:t> </a:t>
                      </a:r>
                      <a:r>
                        <a:rPr lang="en-US" sz="1100" dirty="0" err="1">
                          <a:solidFill>
                            <a:schemeClr val="accent1">
                              <a:lumMod val="40000"/>
                              <a:lumOff val="60000"/>
                            </a:schemeClr>
                          </a:solidFill>
                          <a:effectLst/>
                        </a:rPr>
                        <a:t>kebijakan</a:t>
                      </a:r>
                      <a:r>
                        <a:rPr lang="en-US" sz="1100" dirty="0">
                          <a:solidFill>
                            <a:schemeClr val="accent1">
                              <a:lumMod val="40000"/>
                              <a:lumOff val="60000"/>
                            </a:schemeClr>
                          </a:solidFill>
                          <a:effectLst/>
                        </a:rPr>
                        <a:t> kata </a:t>
                      </a:r>
                      <a:r>
                        <a:rPr lang="en-US" sz="1100" dirty="0" err="1">
                          <a:solidFill>
                            <a:schemeClr val="accent1">
                              <a:lumMod val="40000"/>
                              <a:lumOff val="60000"/>
                            </a:schemeClr>
                          </a:solidFill>
                          <a:effectLst/>
                        </a:rPr>
                        <a:t>sandi</a:t>
                      </a:r>
                      <a:r>
                        <a:rPr lang="en-US" sz="1100" dirty="0">
                          <a:solidFill>
                            <a:schemeClr val="accent1">
                              <a:lumMod val="40000"/>
                              <a:lumOff val="60000"/>
                            </a:schemeClr>
                          </a:solidFill>
                          <a:effectLst/>
                        </a:rPr>
                        <a:t> agar </a:t>
                      </a:r>
                      <a:r>
                        <a:rPr lang="en-US" sz="1100" dirty="0" err="1" smtClean="0">
                          <a:solidFill>
                            <a:schemeClr val="accent1">
                              <a:lumMod val="40000"/>
                              <a:lumOff val="60000"/>
                            </a:schemeClr>
                          </a:solidFill>
                          <a:effectLst/>
                        </a:rPr>
                        <a:t>mengurangi</a:t>
                      </a:r>
                      <a:r>
                        <a:rPr lang="id-ID" sz="1100" baseline="0" dirty="0" smtClean="0">
                          <a:solidFill>
                            <a:schemeClr val="accent1">
                              <a:lumMod val="40000"/>
                              <a:lumOff val="60000"/>
                            </a:schemeClr>
                          </a:solidFill>
                          <a:effectLst/>
                        </a:rPr>
                        <a:t> </a:t>
                      </a:r>
                      <a:r>
                        <a:rPr lang="en-US" sz="1100" dirty="0" err="1" smtClean="0">
                          <a:solidFill>
                            <a:schemeClr val="accent1">
                              <a:lumMod val="40000"/>
                              <a:lumOff val="60000"/>
                            </a:schemeClr>
                          </a:solidFill>
                          <a:effectLst/>
                        </a:rPr>
                        <a:t>kemungkinan</a:t>
                      </a:r>
                      <a:r>
                        <a:rPr lang="en-US" sz="1100" dirty="0" smtClean="0">
                          <a:solidFill>
                            <a:schemeClr val="accent1">
                              <a:lumMod val="40000"/>
                              <a:lumOff val="60000"/>
                            </a:schemeClr>
                          </a:solidFill>
                          <a:effectLst/>
                        </a:rPr>
                        <a:t> </a:t>
                      </a:r>
                      <a:r>
                        <a:rPr lang="en-US" sz="1100" dirty="0" err="1">
                          <a:solidFill>
                            <a:schemeClr val="accent1">
                              <a:lumMod val="40000"/>
                              <a:lumOff val="60000"/>
                            </a:schemeClr>
                          </a:solidFill>
                          <a:effectLst/>
                        </a:rPr>
                        <a:t>penyusup</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mendapatkan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akses</a:t>
                      </a:r>
                      <a:r>
                        <a:rPr lang="en-US" sz="1100" dirty="0">
                          <a:solidFill>
                            <a:schemeClr val="accent1">
                              <a:lumMod val="40000"/>
                              <a:lumOff val="60000"/>
                            </a:schemeClr>
                          </a:solidFill>
                          <a:effectLst/>
                        </a:rPr>
                        <a:t>.</a:t>
                      </a:r>
                    </a:p>
                    <a:p>
                      <a:pPr marL="614680" marR="241300" indent="-566420">
                        <a:spcAft>
                          <a:spcPts val="800"/>
                        </a:spcAft>
                        <a:tabLst>
                          <a:tab pos="254635" algn="l"/>
                        </a:tabLst>
                      </a:pPr>
                      <a:r>
                        <a:rPr lang="en-US" sz="1100" dirty="0">
                          <a:solidFill>
                            <a:schemeClr val="accent1">
                              <a:lumMod val="40000"/>
                              <a:lumOff val="60000"/>
                            </a:schemeClr>
                          </a:solidFill>
                          <a:effectLst/>
                        </a:rPr>
                        <a:t>d.	Periodic review of access right </a:t>
                      </a:r>
                      <a:r>
                        <a:rPr lang="en-US" sz="1100" dirty="0" smtClean="0">
                          <a:solidFill>
                            <a:schemeClr val="accent1">
                              <a:lumMod val="40000"/>
                              <a:lumOff val="60000"/>
                            </a:schemeClr>
                          </a:solidFill>
                          <a:effectLst/>
                        </a:rPr>
                        <a:t>:</a:t>
                      </a:r>
                      <a:r>
                        <a:rPr lang="id-ID" sz="1100" baseline="0" dirty="0" smtClean="0">
                          <a:solidFill>
                            <a:schemeClr val="accent1">
                              <a:lumMod val="40000"/>
                              <a:lumOff val="60000"/>
                            </a:schemeClr>
                          </a:solidFill>
                          <a:effectLst/>
                        </a:rPr>
                        <a:t> </a:t>
                      </a:r>
                      <a:r>
                        <a:rPr lang="en-US" sz="1100" dirty="0" smtClean="0">
                          <a:solidFill>
                            <a:schemeClr val="accent1">
                              <a:lumMod val="40000"/>
                              <a:lumOff val="60000"/>
                            </a:schemeClr>
                          </a:solidFill>
                          <a:effectLst/>
                        </a:rPr>
                        <a:t>Oracle </a:t>
                      </a:r>
                      <a:r>
                        <a:rPr lang="en-US" sz="1100" dirty="0" err="1">
                          <a:solidFill>
                            <a:schemeClr val="accent1">
                              <a:lumMod val="40000"/>
                              <a:lumOff val="60000"/>
                            </a:schemeClr>
                          </a:solidFill>
                          <a:effectLst/>
                        </a:rPr>
                        <a:t>meninjau</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secara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teratur</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akun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dengan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tingkat</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akses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karyawan</a:t>
                      </a:r>
                      <a:r>
                        <a:rPr lang="en-US" sz="1100" dirty="0">
                          <a:solidFill>
                            <a:schemeClr val="accent1">
                              <a:lumMod val="40000"/>
                              <a:lumOff val="60000"/>
                            </a:schemeClr>
                          </a:solidFill>
                          <a:effectLst/>
                        </a:rPr>
                        <a:t> yang </a:t>
                      </a:r>
                      <a:r>
                        <a:rPr lang="en-US" sz="1100" dirty="0" err="1">
                          <a:solidFill>
                            <a:schemeClr val="accent1">
                              <a:lumMod val="40000"/>
                              <a:lumOff val="60000"/>
                            </a:schemeClr>
                          </a:solidFill>
                          <a:effectLst/>
                        </a:rPr>
                        <a:t>sesuai</a:t>
                      </a:r>
                      <a:r>
                        <a:rPr lang="en-US" sz="1100" dirty="0">
                          <a:solidFill>
                            <a:schemeClr val="accent1">
                              <a:lumMod val="40000"/>
                              <a:lumOff val="60000"/>
                            </a:schemeClr>
                          </a:solidFill>
                          <a:effectLst/>
                        </a:rPr>
                        <a:t>.</a:t>
                      </a:r>
                    </a:p>
                    <a:p>
                      <a:pPr marL="614680" marR="241300" indent="-566420">
                        <a:spcAft>
                          <a:spcPts val="800"/>
                        </a:spcAft>
                        <a:tabLst>
                          <a:tab pos="254635" algn="l"/>
                        </a:tabLst>
                      </a:pPr>
                      <a:r>
                        <a:rPr lang="en-US" sz="1100" dirty="0">
                          <a:solidFill>
                            <a:schemeClr val="accent1">
                              <a:lumMod val="40000"/>
                              <a:lumOff val="60000"/>
                            </a:schemeClr>
                          </a:solidFill>
                          <a:effectLst/>
                        </a:rPr>
                        <a:t>e.	Password Policy </a:t>
                      </a:r>
                      <a:r>
                        <a:rPr lang="en-US" sz="1100" dirty="0" smtClean="0">
                          <a:solidFill>
                            <a:schemeClr val="accent1">
                              <a:lumMod val="40000"/>
                              <a:lumOff val="60000"/>
                            </a:schemeClr>
                          </a:solidFill>
                          <a:effectLst/>
                        </a:rPr>
                        <a:t>:</a:t>
                      </a:r>
                      <a:r>
                        <a:rPr lang="id-ID" sz="1100" baseline="0" dirty="0" smtClean="0">
                          <a:solidFill>
                            <a:schemeClr val="accent1">
                              <a:lumMod val="40000"/>
                              <a:lumOff val="60000"/>
                            </a:schemeClr>
                          </a:solidFill>
                          <a:effectLst/>
                        </a:rPr>
                        <a:t> </a:t>
                      </a:r>
                      <a:r>
                        <a:rPr lang="en-US" sz="1100" dirty="0" smtClean="0">
                          <a:solidFill>
                            <a:schemeClr val="accent1">
                              <a:lumMod val="40000"/>
                              <a:lumOff val="60000"/>
                            </a:schemeClr>
                          </a:solidFill>
                          <a:effectLst/>
                        </a:rPr>
                        <a:t>Oracle </a:t>
                      </a:r>
                      <a:r>
                        <a:rPr lang="en-US" sz="1100" dirty="0" err="1">
                          <a:solidFill>
                            <a:schemeClr val="accent1">
                              <a:lumMod val="40000"/>
                              <a:lumOff val="60000"/>
                            </a:schemeClr>
                          </a:solidFill>
                          <a:effectLst/>
                        </a:rPr>
                        <a:t>memberlakukan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aturan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untuk</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membuat</a:t>
                      </a:r>
                      <a:r>
                        <a:rPr lang="en-US" sz="1100" dirty="0">
                          <a:solidFill>
                            <a:schemeClr val="accent1">
                              <a:lumMod val="40000"/>
                              <a:lumOff val="60000"/>
                            </a:schemeClr>
                          </a:solidFill>
                          <a:effectLst/>
                        </a:rPr>
                        <a:t> kata </a:t>
                      </a:r>
                      <a:r>
                        <a:rPr lang="en-US" sz="1100" dirty="0" err="1">
                          <a:solidFill>
                            <a:schemeClr val="accent1">
                              <a:lumMod val="40000"/>
                              <a:lumOff val="60000"/>
                            </a:schemeClr>
                          </a:solidFill>
                          <a:effectLst/>
                        </a:rPr>
                        <a:t>sandi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dengan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Panjang</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kerumitan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tertentu</a:t>
                      </a:r>
                      <a:endParaRPr lang="en-US" sz="1100" dirty="0">
                        <a:solidFill>
                          <a:schemeClr val="accent1">
                            <a:lumMod val="40000"/>
                            <a:lumOff val="60000"/>
                          </a:schemeClr>
                        </a:solidFill>
                        <a:effectLst/>
                      </a:endParaRPr>
                    </a:p>
                    <a:p>
                      <a:pPr marL="614680" marR="241300" indent="-566420">
                        <a:spcAft>
                          <a:spcPts val="800"/>
                        </a:spcAft>
                        <a:tabLst>
                          <a:tab pos="254635" algn="l"/>
                        </a:tabLst>
                      </a:pPr>
                      <a:r>
                        <a:rPr lang="en-US" sz="1100" dirty="0">
                          <a:solidFill>
                            <a:schemeClr val="accent1">
                              <a:lumMod val="40000"/>
                              <a:lumOff val="60000"/>
                            </a:schemeClr>
                          </a:solidFill>
                          <a:effectLst/>
                        </a:rPr>
                        <a:t>f.	Network access control </a:t>
                      </a:r>
                      <a:r>
                        <a:rPr lang="en-US" sz="1100" dirty="0" smtClean="0">
                          <a:solidFill>
                            <a:schemeClr val="accent1">
                              <a:lumMod val="40000"/>
                              <a:lumOff val="60000"/>
                            </a:schemeClr>
                          </a:solidFill>
                          <a:effectLst/>
                        </a:rPr>
                        <a:t>:</a:t>
                      </a:r>
                      <a:r>
                        <a:rPr lang="id-ID" sz="1100" baseline="0" dirty="0" smtClean="0">
                          <a:solidFill>
                            <a:schemeClr val="accent1">
                              <a:lumMod val="40000"/>
                              <a:lumOff val="60000"/>
                            </a:schemeClr>
                          </a:solidFill>
                          <a:effectLst/>
                        </a:rPr>
                        <a:t> </a:t>
                      </a:r>
                      <a:r>
                        <a:rPr lang="en-US" sz="1100" dirty="0" smtClean="0">
                          <a:solidFill>
                            <a:schemeClr val="accent1">
                              <a:lumMod val="40000"/>
                              <a:lumOff val="60000"/>
                            </a:schemeClr>
                          </a:solidFill>
                          <a:effectLst/>
                        </a:rPr>
                        <a:t>Oracle </a:t>
                      </a:r>
                      <a:r>
                        <a:rPr lang="en-US" sz="1100" dirty="0" err="1">
                          <a:solidFill>
                            <a:schemeClr val="accent1">
                              <a:lumMod val="40000"/>
                              <a:lumOff val="60000"/>
                            </a:schemeClr>
                          </a:solidFill>
                          <a:effectLst/>
                        </a:rPr>
                        <a:t>menggunakan</a:t>
                      </a:r>
                      <a:r>
                        <a:rPr lang="en-US" sz="1100" dirty="0">
                          <a:solidFill>
                            <a:schemeClr val="accent1">
                              <a:lumMod val="40000"/>
                              <a:lumOff val="60000"/>
                            </a:schemeClr>
                          </a:solidFill>
                          <a:effectLst/>
                        </a:rPr>
                        <a:t> control </a:t>
                      </a:r>
                      <a:r>
                        <a:rPr lang="en-US" sz="1100" dirty="0" err="1">
                          <a:solidFill>
                            <a:schemeClr val="accent1">
                              <a:lumMod val="40000"/>
                              <a:lumOff val="60000"/>
                            </a:schemeClr>
                          </a:solidFill>
                          <a:effectLst/>
                        </a:rPr>
                        <a:t>jaringan</a:t>
                      </a:r>
                      <a:r>
                        <a:rPr lang="en-US" sz="1100" dirty="0">
                          <a:solidFill>
                            <a:schemeClr val="accent1">
                              <a:lumMod val="40000"/>
                              <a:lumOff val="60000"/>
                            </a:schemeClr>
                          </a:solidFill>
                          <a:effectLst/>
                        </a:rPr>
                        <a:t> yang </a:t>
                      </a:r>
                      <a:r>
                        <a:rPr lang="en-US" sz="1100" dirty="0" err="1">
                          <a:solidFill>
                            <a:schemeClr val="accent1">
                              <a:lumMod val="40000"/>
                              <a:lumOff val="60000"/>
                            </a:schemeClr>
                          </a:solidFill>
                          <a:effectLst/>
                        </a:rPr>
                        <a:t>kuat</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untuk</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melindungi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dan</a:t>
                      </a:r>
                      <a:r>
                        <a:rPr lang="en-US" sz="1100" dirty="0">
                          <a:solidFill>
                            <a:schemeClr val="accent1">
                              <a:lumMod val="40000"/>
                              <a:lumOff val="60000"/>
                            </a:schemeClr>
                          </a:solidFill>
                          <a:effectLst/>
                        </a:rPr>
                        <a:t> control data </a:t>
                      </a:r>
                      <a:r>
                        <a:rPr lang="en-US" sz="1100" dirty="0" err="1">
                          <a:solidFill>
                            <a:schemeClr val="accent1">
                              <a:lumMod val="40000"/>
                              <a:lumOff val="60000"/>
                            </a:schemeClr>
                          </a:solidFill>
                          <a:effectLst/>
                        </a:rPr>
                        <a:t>pelanggan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selama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transmisi</a:t>
                      </a:r>
                      <a:r>
                        <a:rPr lang="en-US" sz="1100" dirty="0">
                          <a:solidFill>
                            <a:schemeClr val="accent1">
                              <a:lumMod val="40000"/>
                              <a:lumOff val="60000"/>
                            </a:schemeClr>
                          </a:solidFill>
                          <a:effectLst/>
                        </a:rPr>
                        <a:t>.</a:t>
                      </a:r>
                      <a:endParaRPr lang="en-US" sz="1100" dirty="0">
                        <a:solidFill>
                          <a:schemeClr val="accent1">
                            <a:lumMod val="40000"/>
                            <a:lumOff val="6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5171" marR="35171" marT="0" marB="0"/>
                </a:tc>
                <a:tc>
                  <a:txBody>
                    <a:bodyPr/>
                    <a:lstStyle/>
                    <a:p>
                      <a:pPr marL="50165">
                        <a:lnSpc>
                          <a:spcPct val="107000"/>
                        </a:lnSpc>
                        <a:spcAft>
                          <a:spcPts val="0"/>
                        </a:spcAft>
                      </a:pPr>
                      <a:r>
                        <a:rPr lang="id-ID" sz="1100" dirty="0">
                          <a:solidFill>
                            <a:schemeClr val="accent1">
                              <a:lumMod val="40000"/>
                              <a:lumOff val="60000"/>
                            </a:schemeClr>
                          </a:solidFill>
                          <a:effectLst/>
                        </a:rPr>
                        <a:t>Kontrol akses MySQL melibatkan dua tahap saat Anda menjalankan program klien yang terhubung ke server:</a:t>
                      </a:r>
                      <a:endParaRPr lang="en-US" sz="1100" dirty="0">
                        <a:solidFill>
                          <a:schemeClr val="accent1">
                            <a:lumMod val="40000"/>
                            <a:lumOff val="60000"/>
                          </a:schemeClr>
                        </a:solidFill>
                        <a:effectLst/>
                      </a:endParaRPr>
                    </a:p>
                    <a:p>
                      <a:pPr marL="50165">
                        <a:lnSpc>
                          <a:spcPct val="107000"/>
                        </a:lnSpc>
                        <a:spcAft>
                          <a:spcPts val="0"/>
                        </a:spcAft>
                      </a:pPr>
                      <a:r>
                        <a:rPr lang="id-ID" sz="1100" dirty="0">
                          <a:solidFill>
                            <a:schemeClr val="accent1">
                              <a:lumMod val="40000"/>
                              <a:lumOff val="60000"/>
                            </a:schemeClr>
                          </a:solidFill>
                          <a:effectLst/>
                        </a:rPr>
                        <a:t> </a:t>
                      </a:r>
                      <a:endParaRPr lang="en-US" sz="1100" dirty="0">
                        <a:solidFill>
                          <a:schemeClr val="accent1">
                            <a:lumMod val="40000"/>
                            <a:lumOff val="60000"/>
                          </a:schemeClr>
                        </a:solidFill>
                        <a:effectLst/>
                      </a:endParaRPr>
                    </a:p>
                    <a:p>
                      <a:pPr marL="50165">
                        <a:lnSpc>
                          <a:spcPct val="107000"/>
                        </a:lnSpc>
                        <a:spcAft>
                          <a:spcPts val="0"/>
                        </a:spcAft>
                      </a:pPr>
                      <a:r>
                        <a:rPr lang="id-ID" sz="1100" dirty="0">
                          <a:solidFill>
                            <a:schemeClr val="accent1">
                              <a:lumMod val="40000"/>
                              <a:lumOff val="60000"/>
                            </a:schemeClr>
                          </a:solidFill>
                          <a:effectLst/>
                        </a:rPr>
                        <a:t>Tahap 1: Server menerima atau menolak koneksi berdasarkan identitas Anda dan apakah Anda dapat memverifikasi identitas Anda dengan memberikan kata sandi yang benar.</a:t>
                      </a:r>
                      <a:endParaRPr lang="en-US" sz="1100" dirty="0">
                        <a:solidFill>
                          <a:schemeClr val="accent1">
                            <a:lumMod val="40000"/>
                            <a:lumOff val="60000"/>
                          </a:schemeClr>
                        </a:solidFill>
                        <a:effectLst/>
                      </a:endParaRPr>
                    </a:p>
                    <a:p>
                      <a:pPr marL="50165">
                        <a:lnSpc>
                          <a:spcPct val="107000"/>
                        </a:lnSpc>
                        <a:spcAft>
                          <a:spcPts val="0"/>
                        </a:spcAft>
                      </a:pPr>
                      <a:r>
                        <a:rPr lang="id-ID" sz="1100" dirty="0">
                          <a:solidFill>
                            <a:schemeClr val="accent1">
                              <a:lumMod val="40000"/>
                              <a:lumOff val="60000"/>
                            </a:schemeClr>
                          </a:solidFill>
                          <a:effectLst/>
                        </a:rPr>
                        <a:t> </a:t>
                      </a:r>
                      <a:endParaRPr lang="en-US" sz="1100" dirty="0">
                        <a:solidFill>
                          <a:schemeClr val="accent1">
                            <a:lumMod val="40000"/>
                            <a:lumOff val="60000"/>
                          </a:schemeClr>
                        </a:solidFill>
                        <a:effectLst/>
                      </a:endParaRPr>
                    </a:p>
                    <a:p>
                      <a:pPr marL="50165">
                        <a:lnSpc>
                          <a:spcPct val="107000"/>
                        </a:lnSpc>
                        <a:spcAft>
                          <a:spcPts val="0"/>
                        </a:spcAft>
                      </a:pPr>
                      <a:r>
                        <a:rPr lang="id-ID" sz="1100" dirty="0">
                          <a:solidFill>
                            <a:schemeClr val="accent1">
                              <a:lumMod val="40000"/>
                              <a:lumOff val="60000"/>
                            </a:schemeClr>
                          </a:solidFill>
                          <a:effectLst/>
                        </a:rPr>
                        <a:t>Tahap 2: Dengan asumsi bahwa Anda dapat terhubung, server memeriksa setiap pernyataan yang Anda keluarkan untuk menentukan apakah Anda memiliki hak yang cukup untuk melakukannya. Misalnya, jika Anda mencoba untuk memilih baris dari tabel dalam database atau menjatuhkan tabel dari database, server memverifikasi bahwa Anda memiliki hak istimewa SELECT untuk tabel atau hak istimewa DROP untuk database.</a:t>
                      </a:r>
                      <a:endParaRPr lang="en-US" sz="11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71" marR="35171" marT="0" marB="0"/>
                </a:tc>
                <a:tc>
                  <a:txBody>
                    <a:bodyPr/>
                    <a:lstStyle/>
                    <a:p>
                      <a:pPr>
                        <a:lnSpc>
                          <a:spcPct val="107000"/>
                        </a:lnSpc>
                        <a:spcAft>
                          <a:spcPts val="0"/>
                        </a:spcAft>
                      </a:pPr>
                      <a:r>
                        <a:rPr lang="en-US" sz="1100" dirty="0">
                          <a:solidFill>
                            <a:schemeClr val="accent1">
                              <a:lumMod val="40000"/>
                              <a:lumOff val="60000"/>
                            </a:schemeClr>
                          </a:solidFill>
                          <a:effectLst/>
                        </a:rPr>
                        <a:t>Indexing yang </a:t>
                      </a:r>
                      <a:r>
                        <a:rPr lang="en-US" sz="1100" dirty="0" err="1">
                          <a:solidFill>
                            <a:schemeClr val="accent1">
                              <a:lumMod val="40000"/>
                              <a:lumOff val="60000"/>
                            </a:schemeClr>
                          </a:solidFill>
                          <a:effectLst/>
                        </a:rPr>
                        <a:t>mendukung</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tipe</a:t>
                      </a:r>
                      <a:r>
                        <a:rPr lang="en-US" sz="1100" dirty="0">
                          <a:solidFill>
                            <a:schemeClr val="accent1">
                              <a:lumMod val="40000"/>
                              <a:lumOff val="60000"/>
                            </a:schemeClr>
                          </a:solidFill>
                          <a:effectLst/>
                        </a:rPr>
                        <a:t> index B-Tree, hash, </a:t>
                      </a:r>
                      <a:r>
                        <a:rPr lang="en-US" sz="1100" dirty="0" err="1">
                          <a:solidFill>
                            <a:schemeClr val="accent1">
                              <a:lumMod val="40000"/>
                              <a:lumOff val="60000"/>
                            </a:schemeClr>
                          </a:solidFill>
                          <a:effectLst/>
                        </a:rPr>
                        <a:t>GiST</a:t>
                      </a:r>
                      <a:r>
                        <a:rPr lang="en-US" sz="1100" dirty="0">
                          <a:solidFill>
                            <a:schemeClr val="accent1">
                              <a:lumMod val="40000"/>
                              <a:lumOff val="60000"/>
                            </a:schemeClr>
                          </a:solidFill>
                          <a:effectLst/>
                        </a:rPr>
                        <a:t>, SP-</a:t>
                      </a:r>
                      <a:r>
                        <a:rPr lang="en-US" sz="1100" dirty="0" err="1">
                          <a:solidFill>
                            <a:schemeClr val="accent1">
                              <a:lumMod val="40000"/>
                              <a:lumOff val="60000"/>
                            </a:schemeClr>
                          </a:solidFill>
                          <a:effectLst/>
                        </a:rPr>
                        <a:t>GiST</a:t>
                      </a:r>
                      <a:r>
                        <a:rPr lang="en-US" sz="1100" dirty="0">
                          <a:solidFill>
                            <a:schemeClr val="accent1">
                              <a:lumMod val="40000"/>
                              <a:lumOff val="60000"/>
                            </a:schemeClr>
                          </a:solidFill>
                          <a:effectLst/>
                        </a:rPr>
                        <a:t>, GIN, </a:t>
                      </a:r>
                      <a:r>
                        <a:rPr lang="en-US" sz="1100" dirty="0" err="1">
                          <a:solidFill>
                            <a:schemeClr val="accent1">
                              <a:lumMod val="40000"/>
                              <a:lumOff val="60000"/>
                            </a:schemeClr>
                          </a:solidFill>
                          <a:effectLst/>
                        </a:rPr>
                        <a:t>dan</a:t>
                      </a:r>
                      <a:r>
                        <a:rPr lang="en-US" sz="1100" dirty="0">
                          <a:solidFill>
                            <a:schemeClr val="accent1">
                              <a:lumMod val="40000"/>
                              <a:lumOff val="60000"/>
                            </a:schemeClr>
                          </a:solidFill>
                          <a:effectLst/>
                        </a:rPr>
                        <a:t> BRIN</a:t>
                      </a:r>
                      <a:endParaRPr lang="en-US" sz="11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171" marR="35171" marT="0"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6"/>
        <p:cNvGrpSpPr/>
        <p:nvPr/>
      </p:nvGrpSpPr>
      <p:grpSpPr>
        <a:xfrm>
          <a:off x="0" y="0"/>
          <a:ext cx="0" cy="0"/>
          <a:chOff x="0" y="0"/>
          <a:chExt cx="0" cy="0"/>
        </a:xfrm>
      </p:grpSpPr>
      <p:grpSp>
        <p:nvGrpSpPr>
          <p:cNvPr id="2477" name="Google Shape;2477;p40"/>
          <p:cNvGrpSpPr/>
          <p:nvPr/>
        </p:nvGrpSpPr>
        <p:grpSpPr>
          <a:xfrm>
            <a:off x="-47200" y="841050"/>
            <a:ext cx="9273150" cy="1837800"/>
            <a:chOff x="-47200" y="841050"/>
            <a:chExt cx="9273150" cy="1837800"/>
          </a:xfrm>
        </p:grpSpPr>
        <p:cxnSp>
          <p:nvCxnSpPr>
            <p:cNvPr id="2478" name="Google Shape;2478;p40"/>
            <p:cNvCxnSpPr/>
            <p:nvPr/>
          </p:nvCxnSpPr>
          <p:spPr>
            <a:xfrm>
              <a:off x="-47200" y="841050"/>
              <a:ext cx="8490300" cy="0"/>
            </a:xfrm>
            <a:prstGeom prst="straightConnector1">
              <a:avLst/>
            </a:prstGeom>
            <a:noFill/>
            <a:ln w="28575" cap="flat" cmpd="sng">
              <a:solidFill>
                <a:schemeClr val="accent4"/>
              </a:solidFill>
              <a:prstDash val="solid"/>
              <a:round/>
              <a:headEnd type="none" w="med" len="med"/>
              <a:tailEnd type="none" w="med" len="med"/>
            </a:ln>
          </p:spPr>
        </p:cxnSp>
        <p:cxnSp>
          <p:nvCxnSpPr>
            <p:cNvPr id="2479" name="Google Shape;2479;p40"/>
            <p:cNvCxnSpPr/>
            <p:nvPr/>
          </p:nvCxnSpPr>
          <p:spPr>
            <a:xfrm>
              <a:off x="8427950" y="841050"/>
              <a:ext cx="0" cy="1837800"/>
            </a:xfrm>
            <a:prstGeom prst="straightConnector1">
              <a:avLst/>
            </a:prstGeom>
            <a:noFill/>
            <a:ln w="28575" cap="flat" cmpd="sng">
              <a:solidFill>
                <a:schemeClr val="accent4"/>
              </a:solidFill>
              <a:prstDash val="solid"/>
              <a:round/>
              <a:headEnd type="none" w="med" len="med"/>
              <a:tailEnd type="none" w="med" len="med"/>
            </a:ln>
          </p:spPr>
        </p:cxnSp>
        <p:cxnSp>
          <p:nvCxnSpPr>
            <p:cNvPr id="2480" name="Google Shape;2480;p40"/>
            <p:cNvCxnSpPr/>
            <p:nvPr/>
          </p:nvCxnSpPr>
          <p:spPr>
            <a:xfrm>
              <a:off x="8427950" y="2665981"/>
              <a:ext cx="798000" cy="0"/>
            </a:xfrm>
            <a:prstGeom prst="straightConnector1">
              <a:avLst/>
            </a:prstGeom>
            <a:noFill/>
            <a:ln w="28575" cap="flat" cmpd="sng">
              <a:solidFill>
                <a:schemeClr val="accent4"/>
              </a:solidFill>
              <a:prstDash val="solid"/>
              <a:round/>
              <a:headEnd type="none" w="med" len="med"/>
              <a:tailEnd type="none" w="med" len="med"/>
            </a:ln>
          </p:spPr>
        </p:cxnSp>
        <p:cxnSp>
          <p:nvCxnSpPr>
            <p:cNvPr id="2481" name="Google Shape;2481;p40"/>
            <p:cNvCxnSpPr/>
            <p:nvPr/>
          </p:nvCxnSpPr>
          <p:spPr>
            <a:xfrm>
              <a:off x="8427950" y="2402256"/>
              <a:ext cx="798000" cy="0"/>
            </a:xfrm>
            <a:prstGeom prst="straightConnector1">
              <a:avLst/>
            </a:prstGeom>
            <a:noFill/>
            <a:ln w="28575" cap="flat" cmpd="sng">
              <a:solidFill>
                <a:schemeClr val="accent4"/>
              </a:solidFill>
              <a:prstDash val="solid"/>
              <a:round/>
              <a:headEnd type="none" w="med" len="med"/>
              <a:tailEnd type="none" w="med" len="med"/>
            </a:ln>
          </p:spPr>
        </p:cxnSp>
        <p:cxnSp>
          <p:nvCxnSpPr>
            <p:cNvPr id="2482" name="Google Shape;2482;p40"/>
            <p:cNvCxnSpPr/>
            <p:nvPr/>
          </p:nvCxnSpPr>
          <p:spPr>
            <a:xfrm>
              <a:off x="8427950" y="2537718"/>
              <a:ext cx="798000" cy="0"/>
            </a:xfrm>
            <a:prstGeom prst="straightConnector1">
              <a:avLst/>
            </a:prstGeom>
            <a:noFill/>
            <a:ln w="28575" cap="flat" cmpd="sng">
              <a:solidFill>
                <a:schemeClr val="accent4"/>
              </a:solidFill>
              <a:prstDash val="solid"/>
              <a:round/>
              <a:headEnd type="none" w="med" len="med"/>
              <a:tailEnd type="none" w="med" len="med"/>
            </a:ln>
          </p:spPr>
        </p:cxnSp>
      </p:grpSp>
      <p:sp>
        <p:nvSpPr>
          <p:cNvPr id="2483" name="Google Shape;2483;p40"/>
          <p:cNvSpPr txBox="1">
            <a:spLocks noGrp="1"/>
          </p:cNvSpPr>
          <p:nvPr>
            <p:ph type="title"/>
          </p:nvPr>
        </p:nvSpPr>
        <p:spPr>
          <a:xfrm>
            <a:off x="711600" y="554700"/>
            <a:ext cx="5224500" cy="572700"/>
          </a:xfrm>
          <a:prstGeom prst="rect">
            <a:avLst/>
          </a:prstGeom>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Licensing</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805596556"/>
              </p:ext>
            </p:extLst>
          </p:nvPr>
        </p:nvGraphicFramePr>
        <p:xfrm>
          <a:off x="420158" y="1599434"/>
          <a:ext cx="7727950" cy="2133093"/>
        </p:xfrm>
        <a:graphic>
          <a:graphicData uri="http://schemas.openxmlformats.org/drawingml/2006/table">
            <a:tbl>
              <a:tblPr firstRow="1" firstCol="1" bandRow="1">
                <a:tableStyleId>{A8745B10-739C-4C85-9654-511255FABAA8}</a:tableStyleId>
              </a:tblPr>
              <a:tblGrid>
                <a:gridCol w="1777461"/>
                <a:gridCol w="2085968"/>
                <a:gridCol w="2008570"/>
                <a:gridCol w="1855951"/>
              </a:tblGrid>
              <a:tr h="139946">
                <a:tc>
                  <a:txBody>
                    <a:bodyPr/>
                    <a:lstStyle/>
                    <a:p>
                      <a:pPr>
                        <a:lnSpc>
                          <a:spcPct val="107000"/>
                        </a:lnSpc>
                        <a:spcAft>
                          <a:spcPts val="0"/>
                        </a:spcAft>
                      </a:pPr>
                      <a:r>
                        <a:rPr lang="id-ID" sz="1200">
                          <a:solidFill>
                            <a:schemeClr val="accent1">
                              <a:lumMod val="40000"/>
                              <a:lumOff val="60000"/>
                            </a:schemeClr>
                          </a:solidFill>
                          <a:effectLst/>
                        </a:rPr>
                        <a:t>SQLite</a:t>
                      </a:r>
                      <a:endParaRPr lang="en-US" sz="12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id-ID" sz="1200">
                          <a:solidFill>
                            <a:schemeClr val="accent1">
                              <a:lumMod val="40000"/>
                              <a:lumOff val="60000"/>
                            </a:schemeClr>
                          </a:solidFill>
                          <a:effectLst/>
                        </a:rPr>
                        <a:t>Oracle</a:t>
                      </a:r>
                      <a:endParaRPr lang="en-US" sz="12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id-ID" sz="1200">
                          <a:solidFill>
                            <a:schemeClr val="accent1">
                              <a:lumMod val="40000"/>
                              <a:lumOff val="60000"/>
                            </a:schemeClr>
                          </a:solidFill>
                          <a:effectLst/>
                        </a:rPr>
                        <a:t>MySQL</a:t>
                      </a:r>
                      <a:endParaRPr lang="en-US" sz="12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id-ID" sz="1200">
                          <a:solidFill>
                            <a:schemeClr val="accent1">
                              <a:lumMod val="40000"/>
                              <a:lumOff val="60000"/>
                            </a:schemeClr>
                          </a:solidFill>
                          <a:effectLst/>
                        </a:rPr>
                        <a:t>PostgreSQL</a:t>
                      </a:r>
                      <a:endParaRPr lang="en-US" sz="12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r>
              <a:tr h="979617">
                <a:tc>
                  <a:txBody>
                    <a:bodyPr/>
                    <a:lstStyle/>
                    <a:p>
                      <a:pPr>
                        <a:lnSpc>
                          <a:spcPct val="107000"/>
                        </a:lnSpc>
                        <a:spcAft>
                          <a:spcPts val="0"/>
                        </a:spcAft>
                      </a:pPr>
                      <a:r>
                        <a:rPr lang="en-US" sz="1200">
                          <a:solidFill>
                            <a:schemeClr val="accent1">
                              <a:lumMod val="40000"/>
                              <a:lumOff val="60000"/>
                            </a:schemeClr>
                          </a:solidFill>
                          <a:effectLst/>
                        </a:rPr>
                        <a:t>SQLite adalah produk public domain. Artinya tidak punya lisensi, anda boleh mengambil binary atau source codenya secara free / GRATIS membuat produk komersial menggunakan SQLite</a:t>
                      </a:r>
                      <a:r>
                        <a:rPr lang="id-ID" sz="1200">
                          <a:solidFill>
                            <a:schemeClr val="accent1">
                              <a:lumMod val="40000"/>
                              <a:lumOff val="60000"/>
                            </a:schemeClr>
                          </a:solidFill>
                          <a:effectLst/>
                        </a:rPr>
                        <a:t>.</a:t>
                      </a:r>
                      <a:endParaRPr lang="en-US" sz="1200">
                        <a:solidFill>
                          <a:schemeClr val="accent1">
                            <a:lumMod val="40000"/>
                            <a:lumOff val="60000"/>
                          </a:schemeClr>
                        </a:solidFill>
                        <a:effectLst/>
                      </a:endParaRPr>
                    </a:p>
                    <a:p>
                      <a:pPr>
                        <a:lnSpc>
                          <a:spcPct val="107000"/>
                        </a:lnSpc>
                        <a:spcAft>
                          <a:spcPts val="0"/>
                        </a:spcAft>
                      </a:pPr>
                      <a:r>
                        <a:rPr lang="en-US" sz="1200">
                          <a:solidFill>
                            <a:schemeClr val="accent1">
                              <a:lumMod val="40000"/>
                              <a:lumOff val="60000"/>
                            </a:schemeClr>
                          </a:solidFill>
                          <a:effectLst/>
                        </a:rPr>
                        <a:t> </a:t>
                      </a:r>
                      <a:endParaRPr lang="en-US" sz="12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id-ID" sz="1200">
                          <a:solidFill>
                            <a:schemeClr val="accent1">
                              <a:lumMod val="40000"/>
                              <a:lumOff val="60000"/>
                            </a:schemeClr>
                          </a:solidFill>
                          <a:effectLst/>
                        </a:rPr>
                        <a:t>Proprietary</a:t>
                      </a:r>
                      <a:endParaRPr lang="en-US" sz="12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id-ID" sz="1200">
                          <a:solidFill>
                            <a:schemeClr val="accent1">
                              <a:lumMod val="40000"/>
                              <a:lumOff val="60000"/>
                            </a:schemeClr>
                          </a:solidFill>
                          <a:effectLst/>
                        </a:rPr>
                        <a:t>GNU General Public License (GPL). Open source license.</a:t>
                      </a:r>
                      <a:endParaRPr lang="en-US" sz="12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c>
                  <a:txBody>
                    <a:bodyPr/>
                    <a:lstStyle/>
                    <a:p>
                      <a:pPr>
                        <a:lnSpc>
                          <a:spcPct val="107000"/>
                        </a:lnSpc>
                        <a:spcAft>
                          <a:spcPts val="0"/>
                        </a:spcAft>
                      </a:pPr>
                      <a:r>
                        <a:rPr lang="en-US" sz="1100" dirty="0">
                          <a:solidFill>
                            <a:schemeClr val="accent1">
                              <a:lumMod val="40000"/>
                              <a:lumOff val="60000"/>
                            </a:schemeClr>
                          </a:solidFill>
                          <a:effectLst/>
                        </a:rPr>
                        <a:t>MIT-Style License </a:t>
                      </a:r>
                      <a:endParaRPr lang="en-US" sz="12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501" marR="53501"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9"/>
        <p:cNvGrpSpPr/>
        <p:nvPr/>
      </p:nvGrpSpPr>
      <p:grpSpPr>
        <a:xfrm>
          <a:off x="0" y="0"/>
          <a:ext cx="0" cy="0"/>
          <a:chOff x="0" y="0"/>
          <a:chExt cx="0" cy="0"/>
        </a:xfrm>
      </p:grpSpPr>
      <p:grpSp>
        <p:nvGrpSpPr>
          <p:cNvPr id="2540" name="Google Shape;2540;p44"/>
          <p:cNvGrpSpPr/>
          <p:nvPr/>
        </p:nvGrpSpPr>
        <p:grpSpPr>
          <a:xfrm>
            <a:off x="-130381" y="-220676"/>
            <a:ext cx="9342391" cy="981238"/>
            <a:chOff x="-181916" y="474087"/>
            <a:chExt cx="9342391" cy="981238"/>
          </a:xfrm>
        </p:grpSpPr>
        <p:cxnSp>
          <p:nvCxnSpPr>
            <p:cNvPr id="2541" name="Google Shape;2541;p44"/>
            <p:cNvCxnSpPr>
              <a:endCxn id="2542" idx="3"/>
            </p:cNvCxnSpPr>
            <p:nvPr/>
          </p:nvCxnSpPr>
          <p:spPr>
            <a:xfrm rot="10800000" flipH="1">
              <a:off x="-181916" y="474087"/>
              <a:ext cx="7151400" cy="3900"/>
            </a:xfrm>
            <a:prstGeom prst="straightConnector1">
              <a:avLst/>
            </a:prstGeom>
            <a:noFill/>
            <a:ln w="28575" cap="flat" cmpd="sng">
              <a:solidFill>
                <a:schemeClr val="accent4"/>
              </a:solidFill>
              <a:prstDash val="solid"/>
              <a:round/>
              <a:headEnd type="none" w="med" len="med"/>
              <a:tailEnd type="none" w="med" len="med"/>
            </a:ln>
          </p:spPr>
        </p:cxnSp>
        <p:cxnSp>
          <p:nvCxnSpPr>
            <p:cNvPr id="2543" name="Google Shape;2543;p44"/>
            <p:cNvCxnSpPr/>
            <p:nvPr/>
          </p:nvCxnSpPr>
          <p:spPr>
            <a:xfrm>
              <a:off x="7090175" y="1455325"/>
              <a:ext cx="2070300" cy="0"/>
            </a:xfrm>
            <a:prstGeom prst="straightConnector1">
              <a:avLst/>
            </a:prstGeom>
            <a:noFill/>
            <a:ln w="28575" cap="flat" cmpd="sng">
              <a:solidFill>
                <a:schemeClr val="accent4"/>
              </a:solidFill>
              <a:prstDash val="solid"/>
              <a:round/>
              <a:headEnd type="none" w="med" len="med"/>
              <a:tailEnd type="none" w="med" len="med"/>
            </a:ln>
          </p:spPr>
        </p:cxnSp>
        <p:cxnSp>
          <p:nvCxnSpPr>
            <p:cNvPr id="2544" name="Google Shape;2544;p44"/>
            <p:cNvCxnSpPr/>
            <p:nvPr/>
          </p:nvCxnSpPr>
          <p:spPr>
            <a:xfrm>
              <a:off x="7102850" y="1119200"/>
              <a:ext cx="0" cy="336000"/>
            </a:xfrm>
            <a:prstGeom prst="straightConnector1">
              <a:avLst/>
            </a:prstGeom>
            <a:noFill/>
            <a:ln w="28575" cap="flat" cmpd="sng">
              <a:solidFill>
                <a:schemeClr val="accent4"/>
              </a:solidFill>
              <a:prstDash val="solid"/>
              <a:round/>
              <a:headEnd type="none" w="med" len="med"/>
              <a:tailEnd type="none" w="med" len="med"/>
            </a:ln>
          </p:spPr>
        </p:cxnSp>
      </p:grpSp>
      <p:sp>
        <p:nvSpPr>
          <p:cNvPr id="2542" name="Google Shape;2542;p44"/>
          <p:cNvSpPr txBox="1">
            <a:spLocks noGrp="1"/>
          </p:cNvSpPr>
          <p:nvPr>
            <p:ph type="title"/>
          </p:nvPr>
        </p:nvSpPr>
        <p:spPr>
          <a:xfrm>
            <a:off x="1909384" y="187737"/>
            <a:ext cx="5060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Indexing</a:t>
            </a:r>
            <a:endParaRPr dirty="0"/>
          </a:p>
        </p:txBody>
      </p:sp>
      <p:graphicFrame>
        <p:nvGraphicFramePr>
          <p:cNvPr id="7" name="Table 6"/>
          <p:cNvGraphicFramePr>
            <a:graphicFrameLocks noGrp="1"/>
          </p:cNvGraphicFramePr>
          <p:nvPr>
            <p:extLst>
              <p:ext uri="{D42A27DB-BD31-4B8C-83A1-F6EECF244321}">
                <p14:modId xmlns:p14="http://schemas.microsoft.com/office/powerpoint/2010/main" val="2722041015"/>
              </p:ext>
            </p:extLst>
          </p:nvPr>
        </p:nvGraphicFramePr>
        <p:xfrm>
          <a:off x="169333" y="880533"/>
          <a:ext cx="8839200" cy="4114574"/>
        </p:xfrm>
        <a:graphic>
          <a:graphicData uri="http://schemas.openxmlformats.org/drawingml/2006/table">
            <a:tbl>
              <a:tblPr firstRow="1" firstCol="1" bandRow="1">
                <a:tableStyleId>{A8745B10-739C-4C85-9654-511255FABAA8}</a:tableStyleId>
              </a:tblPr>
              <a:tblGrid>
                <a:gridCol w="1591734"/>
                <a:gridCol w="2404533"/>
                <a:gridCol w="3352800"/>
                <a:gridCol w="1490133"/>
              </a:tblGrid>
              <a:tr h="145748">
                <a:tc>
                  <a:txBody>
                    <a:bodyPr/>
                    <a:lstStyle/>
                    <a:p>
                      <a:pPr>
                        <a:lnSpc>
                          <a:spcPct val="107000"/>
                        </a:lnSpc>
                        <a:spcAft>
                          <a:spcPts val="0"/>
                        </a:spcAft>
                      </a:pPr>
                      <a:r>
                        <a:rPr lang="id-ID" sz="1100">
                          <a:solidFill>
                            <a:schemeClr val="accent1">
                              <a:lumMod val="40000"/>
                              <a:lumOff val="60000"/>
                            </a:schemeClr>
                          </a:solidFill>
                          <a:effectLst/>
                        </a:rPr>
                        <a:t>SQLite</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6645" marR="46645" marT="0" marB="0"/>
                </a:tc>
                <a:tc>
                  <a:txBody>
                    <a:bodyPr/>
                    <a:lstStyle/>
                    <a:p>
                      <a:pPr>
                        <a:lnSpc>
                          <a:spcPct val="107000"/>
                        </a:lnSpc>
                        <a:spcAft>
                          <a:spcPts val="0"/>
                        </a:spcAft>
                      </a:pPr>
                      <a:r>
                        <a:rPr lang="id-ID" sz="1100">
                          <a:solidFill>
                            <a:schemeClr val="accent1">
                              <a:lumMod val="40000"/>
                              <a:lumOff val="60000"/>
                            </a:schemeClr>
                          </a:solidFill>
                          <a:effectLst/>
                        </a:rPr>
                        <a:t>Oracle</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6645" marR="46645" marT="0" marB="0"/>
                </a:tc>
                <a:tc>
                  <a:txBody>
                    <a:bodyPr/>
                    <a:lstStyle/>
                    <a:p>
                      <a:pPr>
                        <a:lnSpc>
                          <a:spcPct val="107000"/>
                        </a:lnSpc>
                        <a:spcAft>
                          <a:spcPts val="0"/>
                        </a:spcAft>
                      </a:pPr>
                      <a:r>
                        <a:rPr lang="id-ID" sz="1100">
                          <a:solidFill>
                            <a:schemeClr val="accent1">
                              <a:lumMod val="40000"/>
                              <a:lumOff val="60000"/>
                            </a:schemeClr>
                          </a:solidFill>
                          <a:effectLst/>
                        </a:rPr>
                        <a:t>MySQL</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6645" marR="46645" marT="0" marB="0"/>
                </a:tc>
                <a:tc>
                  <a:txBody>
                    <a:bodyPr/>
                    <a:lstStyle/>
                    <a:p>
                      <a:pPr>
                        <a:lnSpc>
                          <a:spcPct val="107000"/>
                        </a:lnSpc>
                        <a:spcAft>
                          <a:spcPts val="0"/>
                        </a:spcAft>
                      </a:pPr>
                      <a:r>
                        <a:rPr lang="id-ID" sz="1100">
                          <a:solidFill>
                            <a:schemeClr val="accent1">
                              <a:lumMod val="40000"/>
                              <a:lumOff val="60000"/>
                            </a:schemeClr>
                          </a:solidFill>
                          <a:effectLst/>
                        </a:rPr>
                        <a:t>PostgreSQL</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6645" marR="46645" marT="0" marB="0"/>
                </a:tc>
              </a:tr>
              <a:tr h="3935186">
                <a:tc>
                  <a:txBody>
                    <a:bodyPr/>
                    <a:lstStyle/>
                    <a:p>
                      <a:pPr>
                        <a:lnSpc>
                          <a:spcPct val="107000"/>
                        </a:lnSpc>
                        <a:spcAft>
                          <a:spcPts val="0"/>
                        </a:spcAft>
                      </a:pPr>
                      <a:r>
                        <a:rPr lang="en-US" sz="1100" dirty="0" err="1">
                          <a:solidFill>
                            <a:schemeClr val="accent1">
                              <a:lumMod val="40000"/>
                              <a:lumOff val="60000"/>
                            </a:schemeClr>
                          </a:solidFill>
                          <a:effectLst/>
                        </a:rPr>
                        <a:t>Membuat</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indeks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melibatkan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pernyataan</a:t>
                      </a:r>
                      <a:r>
                        <a:rPr lang="en-US" sz="1100" dirty="0">
                          <a:solidFill>
                            <a:schemeClr val="accent1">
                              <a:lumMod val="40000"/>
                              <a:lumOff val="60000"/>
                            </a:schemeClr>
                          </a:solidFill>
                          <a:effectLst/>
                        </a:rPr>
                        <a:t> CREATE INDEX, yang </a:t>
                      </a:r>
                      <a:r>
                        <a:rPr lang="en-US" sz="1100" dirty="0" err="1">
                          <a:solidFill>
                            <a:schemeClr val="accent1">
                              <a:lumMod val="40000"/>
                              <a:lumOff val="60000"/>
                            </a:schemeClr>
                          </a:solidFill>
                          <a:effectLst/>
                        </a:rPr>
                        <a:t>memungkinkan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Anda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untuk</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nama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indeks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untuk</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menentukan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tabel</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dan</a:t>
                      </a:r>
                      <a:r>
                        <a:rPr lang="en-US" sz="1100" dirty="0">
                          <a:solidFill>
                            <a:schemeClr val="accent1">
                              <a:lumMod val="40000"/>
                              <a:lumOff val="60000"/>
                            </a:schemeClr>
                          </a:solidFill>
                          <a:effectLst/>
                        </a:rPr>
                        <a:t> yang </a:t>
                      </a:r>
                      <a:r>
                        <a:rPr lang="en-US" sz="1100" dirty="0" err="1">
                          <a:solidFill>
                            <a:schemeClr val="accent1">
                              <a:lumMod val="40000"/>
                              <a:lumOff val="60000"/>
                            </a:schemeClr>
                          </a:solidFill>
                          <a:effectLst/>
                        </a:rPr>
                        <a:t>kolom</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atau</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kolom</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untuk</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indeks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untuk</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menunjukkan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apakah</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indeks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dalam</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menaik</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atau</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menurun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Indeks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juga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dapat</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menjadi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unik</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mirip</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dengan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contrains</a:t>
                      </a:r>
                      <a:r>
                        <a:rPr lang="en-US" sz="1100" dirty="0">
                          <a:solidFill>
                            <a:schemeClr val="accent1">
                              <a:lumMod val="40000"/>
                              <a:lumOff val="60000"/>
                            </a:schemeClr>
                          </a:solidFill>
                          <a:effectLst/>
                        </a:rPr>
                        <a:t> unique, </a:t>
                      </a:r>
                      <a:r>
                        <a:rPr lang="en-US" sz="1100" dirty="0" err="1">
                          <a:solidFill>
                            <a:schemeClr val="accent1">
                              <a:lumMod val="40000"/>
                              <a:lumOff val="60000"/>
                            </a:schemeClr>
                          </a:solidFill>
                          <a:effectLst/>
                        </a:rPr>
                        <a:t>bahwa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indeks</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mencegah</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duplikasi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entri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pada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kolom</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atau</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kombinasi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kolom</a:t>
                      </a:r>
                      <a:r>
                        <a:rPr lang="en-US" sz="1100" dirty="0">
                          <a:solidFill>
                            <a:schemeClr val="accent1">
                              <a:lumMod val="40000"/>
                              <a:lumOff val="60000"/>
                            </a:schemeClr>
                          </a:solidFill>
                          <a:effectLst/>
                        </a:rPr>
                        <a:t> yang </a:t>
                      </a:r>
                      <a:r>
                        <a:rPr lang="en-US" sz="1100" dirty="0" err="1">
                          <a:solidFill>
                            <a:schemeClr val="accent1">
                              <a:lumMod val="40000"/>
                              <a:lumOff val="60000"/>
                            </a:schemeClr>
                          </a:solidFill>
                          <a:effectLst/>
                        </a:rPr>
                        <a:t>ada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indeks</a:t>
                      </a:r>
                      <a:r>
                        <a:rPr lang="en-US" sz="1100" dirty="0">
                          <a:solidFill>
                            <a:schemeClr val="accent1">
                              <a:lumMod val="40000"/>
                              <a:lumOff val="60000"/>
                            </a:schemeClr>
                          </a:solidFill>
                          <a:effectLst/>
                        </a:rPr>
                        <a:t>.</a:t>
                      </a:r>
                    </a:p>
                    <a:p>
                      <a:pPr>
                        <a:lnSpc>
                          <a:spcPct val="107000"/>
                        </a:lnSpc>
                        <a:spcAft>
                          <a:spcPts val="0"/>
                        </a:spcAft>
                      </a:pPr>
                      <a:r>
                        <a:rPr lang="en-US" sz="1100" dirty="0">
                          <a:solidFill>
                            <a:schemeClr val="accent1">
                              <a:lumMod val="40000"/>
                              <a:lumOff val="60000"/>
                            </a:schemeClr>
                          </a:solidFill>
                          <a:effectLst/>
                        </a:rPr>
                        <a:t> </a:t>
                      </a:r>
                      <a:endParaRPr lang="en-US" sz="11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6645" marR="46645" marT="0" marB="0"/>
                </a:tc>
                <a:tc>
                  <a:txBody>
                    <a:bodyPr/>
                    <a:lstStyle/>
                    <a:p>
                      <a:pPr marL="342900" lvl="0" indent="-342900">
                        <a:lnSpc>
                          <a:spcPct val="107000"/>
                        </a:lnSpc>
                        <a:spcAft>
                          <a:spcPts val="0"/>
                        </a:spcAft>
                        <a:buFont typeface="Calibri" panose="020F0502020204030204" pitchFamily="34" charset="0"/>
                        <a:buChar char="-"/>
                      </a:pPr>
                      <a:r>
                        <a:rPr lang="id-ID" sz="1100" dirty="0">
                          <a:solidFill>
                            <a:schemeClr val="accent1">
                              <a:lumMod val="40000"/>
                              <a:lumOff val="60000"/>
                            </a:schemeClr>
                          </a:solidFill>
                          <a:effectLst/>
                        </a:rPr>
                        <a:t>B-tree index :</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sederetan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nilai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terurut</a:t>
                      </a:r>
                      <a:r>
                        <a:rPr lang="en-US" sz="1100" dirty="0">
                          <a:solidFill>
                            <a:schemeClr val="accent1">
                              <a:lumMod val="40000"/>
                              <a:lumOff val="60000"/>
                            </a:schemeClr>
                          </a:solidFill>
                          <a:effectLst/>
                        </a:rPr>
                        <a:t> yang </a:t>
                      </a:r>
                      <a:r>
                        <a:rPr lang="en-US" sz="1100" dirty="0" err="1">
                          <a:solidFill>
                            <a:schemeClr val="accent1">
                              <a:lumMod val="40000"/>
                              <a:lumOff val="60000"/>
                            </a:schemeClr>
                          </a:solidFill>
                          <a:effectLst/>
                        </a:rPr>
                        <a:t>dibagi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dalam</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jarak</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nilai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tertentu</a:t>
                      </a:r>
                      <a:endParaRPr lang="en-US" sz="1100" dirty="0">
                        <a:solidFill>
                          <a:schemeClr val="accent1">
                            <a:lumMod val="40000"/>
                            <a:lumOff val="60000"/>
                          </a:schemeClr>
                        </a:solidFill>
                        <a:effectLst/>
                      </a:endParaRPr>
                    </a:p>
                    <a:p>
                      <a:pPr marL="342900" lvl="0" indent="-342900">
                        <a:lnSpc>
                          <a:spcPct val="107000"/>
                        </a:lnSpc>
                        <a:spcAft>
                          <a:spcPts val="0"/>
                        </a:spcAft>
                        <a:buFont typeface="Calibri" panose="020F0502020204030204" pitchFamily="34" charset="0"/>
                        <a:buChar char="-"/>
                      </a:pPr>
                      <a:r>
                        <a:rPr lang="id-ID" sz="1100" dirty="0">
                          <a:solidFill>
                            <a:schemeClr val="accent1">
                              <a:lumMod val="40000"/>
                              <a:lumOff val="60000"/>
                            </a:schemeClr>
                          </a:solidFill>
                          <a:effectLst/>
                        </a:rPr>
                        <a:t>Reverse index: </a:t>
                      </a:r>
                      <a:r>
                        <a:rPr lang="en-US" sz="1100" dirty="0" err="1">
                          <a:solidFill>
                            <a:schemeClr val="accent1">
                              <a:lumMod val="40000"/>
                              <a:lumOff val="60000"/>
                            </a:schemeClr>
                          </a:solidFill>
                          <a:effectLst/>
                        </a:rPr>
                        <a:t>urutan</a:t>
                      </a:r>
                      <a:r>
                        <a:rPr lang="en-US" sz="1100" spc="210" dirty="0">
                          <a:solidFill>
                            <a:schemeClr val="accent1">
                              <a:lumMod val="40000"/>
                              <a:lumOff val="60000"/>
                            </a:schemeClr>
                          </a:solidFill>
                          <a:effectLst/>
                        </a:rPr>
                        <a:t> </a:t>
                      </a:r>
                      <a:r>
                        <a:rPr lang="en-US" sz="1100" dirty="0">
                          <a:solidFill>
                            <a:schemeClr val="accent1">
                              <a:lumMod val="40000"/>
                              <a:lumOff val="60000"/>
                            </a:schemeClr>
                          </a:solidFill>
                          <a:effectLst/>
                        </a:rPr>
                        <a:t>byte</a:t>
                      </a:r>
                      <a:r>
                        <a:rPr lang="en-US" sz="1100" spc="210" dirty="0">
                          <a:solidFill>
                            <a:schemeClr val="accent1">
                              <a:lumMod val="40000"/>
                              <a:lumOff val="60000"/>
                            </a:schemeClr>
                          </a:solidFill>
                          <a:effectLst/>
                        </a:rPr>
                        <a:t> </a:t>
                      </a:r>
                      <a:r>
                        <a:rPr lang="en-US" sz="1100" dirty="0" err="1">
                          <a:solidFill>
                            <a:schemeClr val="accent1">
                              <a:lumMod val="40000"/>
                              <a:lumOff val="60000"/>
                            </a:schemeClr>
                          </a:solidFill>
                          <a:effectLst/>
                        </a:rPr>
                        <a:t>pada</a:t>
                      </a:r>
                      <a:r>
                        <a:rPr lang="en-US" sz="1100" spc="210" dirty="0">
                          <a:solidFill>
                            <a:schemeClr val="accent1">
                              <a:lumMod val="40000"/>
                              <a:lumOff val="60000"/>
                            </a:schemeClr>
                          </a:solidFill>
                          <a:effectLst/>
                        </a:rPr>
                        <a:t> </a:t>
                      </a:r>
                      <a:r>
                        <a:rPr lang="en-US" sz="1100" spc="-5" dirty="0" err="1">
                          <a:solidFill>
                            <a:schemeClr val="accent1">
                              <a:lumMod val="40000"/>
                              <a:lumOff val="60000"/>
                            </a:schemeClr>
                          </a:solidFill>
                          <a:effectLst/>
                        </a:rPr>
                        <a:t>n</a:t>
                      </a:r>
                      <a:r>
                        <a:rPr lang="en-US" sz="1100" dirty="0" err="1">
                          <a:solidFill>
                            <a:schemeClr val="accent1">
                              <a:lumMod val="40000"/>
                              <a:lumOff val="60000"/>
                            </a:schemeClr>
                          </a:solidFill>
                          <a:effectLst/>
                        </a:rPr>
                        <a:t>ilai</a:t>
                      </a:r>
                      <a:r>
                        <a:rPr lang="en-US" sz="1100" spc="210" dirty="0">
                          <a:solidFill>
                            <a:schemeClr val="accent1">
                              <a:lumMod val="40000"/>
                              <a:lumOff val="60000"/>
                            </a:schemeClr>
                          </a:solidFill>
                          <a:effectLst/>
                        </a:rPr>
                        <a:t> </a:t>
                      </a:r>
                      <a:r>
                        <a:rPr lang="en-US" sz="1100" dirty="0">
                          <a:solidFill>
                            <a:schemeClr val="accent1">
                              <a:lumMod val="40000"/>
                              <a:lumOff val="60000"/>
                            </a:schemeClr>
                          </a:solidFill>
                          <a:effectLst/>
                        </a:rPr>
                        <a:t>yang</a:t>
                      </a:r>
                      <a:r>
                        <a:rPr lang="en-US" sz="1100" spc="210" dirty="0">
                          <a:solidFill>
                            <a:schemeClr val="accent1">
                              <a:lumMod val="40000"/>
                              <a:lumOff val="60000"/>
                            </a:schemeClr>
                          </a:solidFill>
                          <a:effectLst/>
                        </a:rPr>
                        <a:t> </a:t>
                      </a:r>
                      <a:r>
                        <a:rPr lang="en-US" sz="1100" dirty="0" err="1">
                          <a:solidFill>
                            <a:schemeClr val="accent1">
                              <a:lumMod val="40000"/>
                              <a:lumOff val="60000"/>
                            </a:schemeClr>
                          </a:solidFill>
                          <a:effectLst/>
                        </a:rPr>
                        <a:t>disi</a:t>
                      </a:r>
                      <a:r>
                        <a:rPr lang="en-US" sz="1100" spc="-10" dirty="0" err="1">
                          <a:solidFill>
                            <a:schemeClr val="accent1">
                              <a:lumMod val="40000"/>
                              <a:lumOff val="60000"/>
                            </a:schemeClr>
                          </a:solidFill>
                          <a:effectLst/>
                        </a:rPr>
                        <a:t>m</a:t>
                      </a:r>
                      <a:r>
                        <a:rPr lang="en-US" sz="1100" dirty="0" err="1">
                          <a:solidFill>
                            <a:schemeClr val="accent1">
                              <a:lumMod val="40000"/>
                              <a:lumOff val="60000"/>
                            </a:schemeClr>
                          </a:solidFill>
                          <a:effectLst/>
                        </a:rPr>
                        <a:t>pan</a:t>
                      </a:r>
                      <a:r>
                        <a:rPr lang="en-US" sz="1100" spc="210" dirty="0">
                          <a:solidFill>
                            <a:schemeClr val="accent1">
                              <a:lumMod val="40000"/>
                              <a:lumOff val="60000"/>
                            </a:schemeClr>
                          </a:solidFill>
                          <a:effectLst/>
                        </a:rPr>
                        <a:t> </a:t>
                      </a:r>
                      <a:r>
                        <a:rPr lang="en-US" sz="1100" dirty="0" err="1">
                          <a:solidFill>
                            <a:schemeClr val="accent1">
                              <a:lumMod val="40000"/>
                              <a:lumOff val="60000"/>
                            </a:schemeClr>
                          </a:solidFill>
                          <a:effectLst/>
                        </a:rPr>
                        <a:t>pada</a:t>
                      </a:r>
                      <a:r>
                        <a:rPr lang="en-US" sz="1100" spc="205" dirty="0">
                          <a:solidFill>
                            <a:schemeClr val="accent1">
                              <a:lumMod val="40000"/>
                              <a:lumOff val="60000"/>
                            </a:schemeClr>
                          </a:solidFill>
                          <a:effectLst/>
                        </a:rPr>
                        <a:t> </a:t>
                      </a:r>
                      <a:r>
                        <a:rPr lang="en-US" sz="1100" dirty="0">
                          <a:solidFill>
                            <a:schemeClr val="accent1">
                              <a:lumMod val="40000"/>
                              <a:lumOff val="60000"/>
                            </a:schemeClr>
                          </a:solidFill>
                          <a:effectLst/>
                        </a:rPr>
                        <a:t>index</a:t>
                      </a:r>
                      <a:r>
                        <a:rPr lang="en-US" sz="1100" spc="210" dirty="0">
                          <a:solidFill>
                            <a:schemeClr val="accent1">
                              <a:lumMod val="40000"/>
                              <a:lumOff val="60000"/>
                            </a:schemeClr>
                          </a:solidFill>
                          <a:effectLst/>
                        </a:rPr>
                        <a:t> </a:t>
                      </a:r>
                      <a:r>
                        <a:rPr lang="en-US" sz="1100" dirty="0" err="1">
                          <a:solidFill>
                            <a:schemeClr val="accent1">
                              <a:lumMod val="40000"/>
                              <a:lumOff val="60000"/>
                            </a:schemeClr>
                          </a:solidFill>
                          <a:effectLst/>
                        </a:rPr>
                        <a:t>dibalik</a:t>
                      </a:r>
                      <a:endParaRPr lang="en-US" sz="1100" dirty="0">
                        <a:solidFill>
                          <a:schemeClr val="accent1">
                            <a:lumMod val="40000"/>
                            <a:lumOff val="60000"/>
                          </a:schemeClr>
                        </a:solidFill>
                        <a:effectLst/>
                      </a:endParaRPr>
                    </a:p>
                    <a:p>
                      <a:pPr marL="342900" lvl="0" indent="-342900">
                        <a:lnSpc>
                          <a:spcPct val="107000"/>
                        </a:lnSpc>
                        <a:spcAft>
                          <a:spcPts val="0"/>
                        </a:spcAft>
                        <a:buFont typeface="Calibri" panose="020F0502020204030204" pitchFamily="34" charset="0"/>
                        <a:buChar char="-"/>
                      </a:pPr>
                      <a:r>
                        <a:rPr lang="id-ID" sz="1100" dirty="0">
                          <a:solidFill>
                            <a:schemeClr val="accent1">
                              <a:lumMod val="40000"/>
                              <a:lumOff val="60000"/>
                            </a:schemeClr>
                          </a:solidFill>
                          <a:effectLst/>
                        </a:rPr>
                        <a:t>Function –based index: </a:t>
                      </a:r>
                      <a:r>
                        <a:rPr lang="en-US" sz="1100" dirty="0" err="1">
                          <a:solidFill>
                            <a:schemeClr val="accent1">
                              <a:lumMod val="40000"/>
                              <a:lumOff val="60000"/>
                            </a:schemeClr>
                          </a:solidFill>
                          <a:effectLst/>
                        </a:rPr>
                        <a:t>memiliki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kegunaan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untuk</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melakukan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suatu</a:t>
                      </a:r>
                      <a:r>
                        <a:rPr lang="en-US" sz="1100" dirty="0">
                          <a:solidFill>
                            <a:schemeClr val="accent1">
                              <a:lumMod val="40000"/>
                              <a:lumOff val="60000"/>
                            </a:schemeClr>
                          </a:solidFill>
                          <a:effectLst/>
                        </a:rPr>
                        <a:t> proses </a:t>
                      </a:r>
                      <a:r>
                        <a:rPr lang="en-US" sz="1100" dirty="0" err="1">
                          <a:solidFill>
                            <a:schemeClr val="accent1">
                              <a:lumMod val="40000"/>
                              <a:lumOff val="60000"/>
                            </a:schemeClr>
                          </a:solidFill>
                          <a:effectLst/>
                        </a:rPr>
                        <a:t>komputasi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terhadap</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satu</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atau</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lebih</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kolom</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dengan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penggunaan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fungsi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dimana</a:t>
                      </a:r>
                      <a:r>
                        <a:rPr lang="en-US" sz="1100" dirty="0">
                          <a:solidFill>
                            <a:schemeClr val="accent1">
                              <a:lumMod val="40000"/>
                              <a:lumOff val="60000"/>
                            </a:schemeClr>
                          </a:solidFill>
                          <a:effectLst/>
                        </a:rPr>
                        <a:t> yang   </a:t>
                      </a:r>
                      <a:r>
                        <a:rPr lang="en-US" sz="1100" spc="-10" dirty="0" err="1">
                          <a:solidFill>
                            <a:schemeClr val="accent1">
                              <a:lumMod val="40000"/>
                              <a:lumOff val="60000"/>
                            </a:schemeClr>
                          </a:solidFill>
                          <a:effectLst/>
                        </a:rPr>
                        <a:t>m</a:t>
                      </a:r>
                      <a:r>
                        <a:rPr lang="en-US" sz="1100" dirty="0" err="1">
                          <a:solidFill>
                            <a:schemeClr val="accent1">
                              <a:lumMod val="40000"/>
                              <a:lumOff val="60000"/>
                            </a:schemeClr>
                          </a:solidFill>
                          <a:effectLst/>
                        </a:rPr>
                        <a:t>enyi</a:t>
                      </a:r>
                      <a:r>
                        <a:rPr lang="en-US" sz="1100" spc="-10" dirty="0" err="1">
                          <a:solidFill>
                            <a:schemeClr val="accent1">
                              <a:lumMod val="40000"/>
                              <a:lumOff val="60000"/>
                            </a:schemeClr>
                          </a:solidFill>
                          <a:effectLst/>
                        </a:rPr>
                        <a:t>m</a:t>
                      </a:r>
                      <a:r>
                        <a:rPr lang="en-US" sz="1100" dirty="0" err="1">
                          <a:solidFill>
                            <a:schemeClr val="accent1">
                              <a:lumMod val="40000"/>
                              <a:lumOff val="60000"/>
                            </a:schemeClr>
                          </a:solidFill>
                          <a:effectLst/>
                        </a:rPr>
                        <a:t>pan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h</a:t>
                      </a:r>
                      <a:r>
                        <a:rPr lang="en-US" sz="1100" spc="5" dirty="0" err="1">
                          <a:solidFill>
                            <a:schemeClr val="accent1">
                              <a:lumMod val="40000"/>
                              <a:lumOff val="60000"/>
                            </a:schemeClr>
                          </a:solidFill>
                          <a:effectLst/>
                        </a:rPr>
                        <a:t>a</a:t>
                      </a:r>
                      <a:r>
                        <a:rPr lang="en-US" sz="1100" dirty="0" err="1">
                          <a:solidFill>
                            <a:schemeClr val="accent1">
                              <a:lumMod val="40000"/>
                              <a:lumOff val="60000"/>
                            </a:schemeClr>
                          </a:solidFill>
                          <a:effectLst/>
                        </a:rPr>
                        <a:t>sil</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perhitungan</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suatu</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fungsi</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pada</a:t>
                      </a:r>
                      <a:r>
                        <a:rPr lang="en-US" sz="1100" dirty="0">
                          <a:solidFill>
                            <a:schemeClr val="accent1">
                              <a:lumMod val="40000"/>
                              <a:lumOff val="60000"/>
                            </a:schemeClr>
                          </a:solidFill>
                          <a:effectLst/>
                        </a:rPr>
                        <a:t> </a:t>
                      </a:r>
                      <a:r>
                        <a:rPr lang="en-US" sz="1100" dirty="0" err="1">
                          <a:solidFill>
                            <a:schemeClr val="accent1">
                              <a:lumMod val="40000"/>
                              <a:lumOff val="60000"/>
                            </a:schemeClr>
                          </a:solidFill>
                          <a:effectLst/>
                        </a:rPr>
                        <a:t>kolom</a:t>
                      </a:r>
                      <a:r>
                        <a:rPr lang="en-US" sz="1100" spc="-10" dirty="0">
                          <a:solidFill>
                            <a:schemeClr val="accent1">
                              <a:lumMod val="40000"/>
                              <a:lumOff val="60000"/>
                            </a:schemeClr>
                          </a:solidFill>
                          <a:effectLst/>
                        </a:rPr>
                        <a:t> </a:t>
                      </a:r>
                      <a:r>
                        <a:rPr lang="en-US" sz="1100" dirty="0" err="1">
                          <a:solidFill>
                            <a:schemeClr val="accent1">
                              <a:lumMod val="40000"/>
                              <a:lumOff val="60000"/>
                            </a:schemeClr>
                          </a:solidFill>
                          <a:effectLst/>
                        </a:rPr>
                        <a:t>dalam</a:t>
                      </a:r>
                      <a:r>
                        <a:rPr lang="en-US" sz="1100" spc="-10" dirty="0">
                          <a:solidFill>
                            <a:schemeClr val="accent1">
                              <a:lumMod val="40000"/>
                              <a:lumOff val="60000"/>
                            </a:schemeClr>
                          </a:solidFill>
                          <a:effectLst/>
                        </a:rPr>
                        <a:t> </a:t>
                      </a:r>
                      <a:r>
                        <a:rPr lang="en-US" sz="1100" dirty="0" err="1">
                          <a:solidFill>
                            <a:schemeClr val="accent1">
                              <a:lumMod val="40000"/>
                              <a:lumOff val="60000"/>
                            </a:schemeClr>
                          </a:solidFill>
                          <a:effectLst/>
                        </a:rPr>
                        <a:t>tabel</a:t>
                      </a:r>
                      <a:endParaRPr lang="en-US" sz="1100" dirty="0">
                        <a:solidFill>
                          <a:schemeClr val="accent1">
                            <a:lumMod val="40000"/>
                            <a:lumOff val="60000"/>
                          </a:schemeClr>
                        </a:solidFill>
                        <a:effectLst/>
                      </a:endParaRPr>
                    </a:p>
                    <a:p>
                      <a:pPr marL="342900" lvl="0" indent="-342900">
                        <a:lnSpc>
                          <a:spcPct val="107000"/>
                        </a:lnSpc>
                        <a:spcAft>
                          <a:spcPts val="0"/>
                        </a:spcAft>
                        <a:buFont typeface="Calibri" panose="020F0502020204030204" pitchFamily="34" charset="0"/>
                        <a:buChar char="-"/>
                      </a:pPr>
                      <a:r>
                        <a:rPr lang="id-ID" sz="1100" dirty="0">
                          <a:solidFill>
                            <a:schemeClr val="accent1">
                              <a:lumMod val="40000"/>
                              <a:lumOff val="60000"/>
                            </a:schemeClr>
                          </a:solidFill>
                          <a:effectLst/>
                        </a:rPr>
                        <a:t>Bitmap index: </a:t>
                      </a:r>
                      <a:r>
                        <a:rPr lang="en-US" sz="1100" spc="-10" dirty="0" err="1">
                          <a:solidFill>
                            <a:schemeClr val="accent1">
                              <a:lumMod val="40000"/>
                              <a:lumOff val="60000"/>
                            </a:schemeClr>
                          </a:solidFill>
                          <a:effectLst/>
                        </a:rPr>
                        <a:t>m</a:t>
                      </a:r>
                      <a:r>
                        <a:rPr lang="en-US" sz="1100" dirty="0" err="1">
                          <a:solidFill>
                            <a:schemeClr val="accent1">
                              <a:lumMod val="40000"/>
                              <a:lumOff val="60000"/>
                            </a:schemeClr>
                          </a:solidFill>
                          <a:effectLst/>
                        </a:rPr>
                        <a:t>enggun</a:t>
                      </a:r>
                      <a:r>
                        <a:rPr lang="en-US" sz="1100" spc="5" dirty="0" err="1">
                          <a:solidFill>
                            <a:schemeClr val="accent1">
                              <a:lumMod val="40000"/>
                              <a:lumOff val="60000"/>
                            </a:schemeClr>
                          </a:solidFill>
                          <a:effectLst/>
                        </a:rPr>
                        <a:t>a</a:t>
                      </a:r>
                      <a:r>
                        <a:rPr lang="en-US" sz="1100" dirty="0" err="1">
                          <a:solidFill>
                            <a:schemeClr val="accent1">
                              <a:lumMod val="40000"/>
                              <a:lumOff val="60000"/>
                            </a:schemeClr>
                          </a:solidFill>
                          <a:effectLst/>
                        </a:rPr>
                        <a:t>kan</a:t>
                      </a:r>
                      <a:r>
                        <a:rPr lang="en-US" sz="1100" spc="10" dirty="0">
                          <a:solidFill>
                            <a:schemeClr val="accent1">
                              <a:lumMod val="40000"/>
                              <a:lumOff val="60000"/>
                            </a:schemeClr>
                          </a:solidFill>
                          <a:effectLst/>
                        </a:rPr>
                        <a:t> </a:t>
                      </a:r>
                      <a:r>
                        <a:rPr lang="en-US" sz="1100" dirty="0">
                          <a:solidFill>
                            <a:schemeClr val="accent1">
                              <a:lumMod val="40000"/>
                              <a:lumOff val="60000"/>
                            </a:schemeClr>
                          </a:solidFill>
                          <a:effectLst/>
                        </a:rPr>
                        <a:t>bit</a:t>
                      </a:r>
                      <a:r>
                        <a:rPr lang="en-US" sz="1100" spc="10" dirty="0">
                          <a:solidFill>
                            <a:schemeClr val="accent1">
                              <a:lumMod val="40000"/>
                              <a:lumOff val="60000"/>
                            </a:schemeClr>
                          </a:solidFill>
                          <a:effectLst/>
                        </a:rPr>
                        <a:t> </a:t>
                      </a:r>
                      <a:r>
                        <a:rPr lang="en-US" sz="1100" dirty="0" err="1">
                          <a:solidFill>
                            <a:schemeClr val="accent1">
                              <a:lumMod val="40000"/>
                              <a:lumOff val="60000"/>
                            </a:schemeClr>
                          </a:solidFill>
                          <a:effectLst/>
                        </a:rPr>
                        <a:t>untuk</a:t>
                      </a:r>
                      <a:r>
                        <a:rPr lang="en-US" sz="1100" spc="10" dirty="0">
                          <a:solidFill>
                            <a:schemeClr val="accent1">
                              <a:lumMod val="40000"/>
                              <a:lumOff val="60000"/>
                            </a:schemeClr>
                          </a:solidFill>
                          <a:effectLst/>
                        </a:rPr>
                        <a:t> </a:t>
                      </a:r>
                      <a:r>
                        <a:rPr lang="en-US" sz="1100" spc="-10" dirty="0" err="1">
                          <a:solidFill>
                            <a:schemeClr val="accent1">
                              <a:lumMod val="40000"/>
                              <a:lumOff val="60000"/>
                            </a:schemeClr>
                          </a:solidFill>
                          <a:effectLst/>
                        </a:rPr>
                        <a:t>m</a:t>
                      </a:r>
                      <a:r>
                        <a:rPr lang="en-US" sz="1100" dirty="0" err="1">
                          <a:solidFill>
                            <a:schemeClr val="accent1">
                              <a:lumMod val="40000"/>
                              <a:lumOff val="60000"/>
                            </a:schemeClr>
                          </a:solidFill>
                          <a:effectLst/>
                        </a:rPr>
                        <a:t>enandai</a:t>
                      </a:r>
                      <a:r>
                        <a:rPr lang="en-US" sz="1100" spc="10" dirty="0">
                          <a:solidFill>
                            <a:schemeClr val="accent1">
                              <a:lumMod val="40000"/>
                              <a:lumOff val="60000"/>
                            </a:schemeClr>
                          </a:solidFill>
                          <a:effectLst/>
                        </a:rPr>
                        <a:t> </a:t>
                      </a:r>
                      <a:r>
                        <a:rPr lang="en-US" sz="1100" dirty="0" err="1">
                          <a:solidFill>
                            <a:schemeClr val="accent1">
                              <a:lumMod val="40000"/>
                              <a:lumOff val="60000"/>
                            </a:schemeClr>
                          </a:solidFill>
                          <a:effectLst/>
                        </a:rPr>
                        <a:t>nilai</a:t>
                      </a:r>
                      <a:r>
                        <a:rPr lang="en-US" sz="1100" spc="10" dirty="0">
                          <a:solidFill>
                            <a:schemeClr val="accent1">
                              <a:lumMod val="40000"/>
                              <a:lumOff val="60000"/>
                            </a:schemeClr>
                          </a:solidFill>
                          <a:effectLst/>
                        </a:rPr>
                        <a:t> </a:t>
                      </a:r>
                      <a:r>
                        <a:rPr lang="en-US" sz="1100" dirty="0" err="1">
                          <a:solidFill>
                            <a:schemeClr val="accent1">
                              <a:lumMod val="40000"/>
                              <a:lumOff val="60000"/>
                            </a:schemeClr>
                          </a:solidFill>
                          <a:effectLst/>
                        </a:rPr>
                        <a:t>kolom</a:t>
                      </a:r>
                      <a:r>
                        <a:rPr lang="en-US" sz="1100" dirty="0">
                          <a:solidFill>
                            <a:schemeClr val="accent1">
                              <a:lumMod val="40000"/>
                              <a:lumOff val="60000"/>
                            </a:schemeClr>
                          </a:solidFill>
                          <a:effectLst/>
                        </a:rPr>
                        <a:t> yang</a:t>
                      </a:r>
                      <a:r>
                        <a:rPr lang="en-US" sz="1100" spc="10" dirty="0">
                          <a:solidFill>
                            <a:schemeClr val="accent1">
                              <a:lumMod val="40000"/>
                              <a:lumOff val="60000"/>
                            </a:schemeClr>
                          </a:solidFill>
                          <a:effectLst/>
                        </a:rPr>
                        <a:t> </a:t>
                      </a:r>
                      <a:r>
                        <a:rPr lang="en-US" sz="1100" dirty="0" err="1">
                          <a:solidFill>
                            <a:schemeClr val="accent1">
                              <a:lumMod val="40000"/>
                              <a:lumOff val="60000"/>
                            </a:schemeClr>
                          </a:solidFill>
                          <a:effectLst/>
                        </a:rPr>
                        <a:t>dibuat</a:t>
                      </a:r>
                      <a:r>
                        <a:rPr lang="en-US" sz="1100" dirty="0">
                          <a:solidFill>
                            <a:schemeClr val="accent1">
                              <a:lumMod val="40000"/>
                              <a:lumOff val="60000"/>
                            </a:schemeClr>
                          </a:solidFill>
                          <a:effectLst/>
                        </a:rPr>
                        <a:t> index</a:t>
                      </a:r>
                    </a:p>
                    <a:p>
                      <a:pPr marL="457200">
                        <a:lnSpc>
                          <a:spcPct val="107000"/>
                        </a:lnSpc>
                        <a:spcAft>
                          <a:spcPts val="0"/>
                        </a:spcAft>
                      </a:pPr>
                      <a:r>
                        <a:rPr lang="id-ID" sz="1100" dirty="0">
                          <a:solidFill>
                            <a:schemeClr val="accent1">
                              <a:lumMod val="40000"/>
                              <a:lumOff val="60000"/>
                            </a:schemeClr>
                          </a:solidFill>
                          <a:effectLst/>
                        </a:rPr>
                        <a:t> </a:t>
                      </a:r>
                      <a:endParaRPr lang="en-US" sz="1100" dirty="0">
                        <a:solidFill>
                          <a:schemeClr val="accent1">
                            <a:lumMod val="40000"/>
                            <a:lumOff val="60000"/>
                          </a:schemeClr>
                        </a:solidFill>
                        <a:effectLst/>
                      </a:endParaRPr>
                    </a:p>
                  </a:txBody>
                  <a:tcPr marL="46645" marR="46645" marT="0" marB="0"/>
                </a:tc>
                <a:tc>
                  <a:txBody>
                    <a:bodyPr/>
                    <a:lstStyle/>
                    <a:p>
                      <a:pPr marL="230505">
                        <a:lnSpc>
                          <a:spcPct val="107000"/>
                        </a:lnSpc>
                        <a:spcAft>
                          <a:spcPts val="0"/>
                        </a:spcAft>
                      </a:pPr>
                      <a:r>
                        <a:rPr lang="id-ID" sz="1100">
                          <a:solidFill>
                            <a:schemeClr val="accent1">
                              <a:lumMod val="40000"/>
                              <a:lumOff val="60000"/>
                            </a:schemeClr>
                          </a:solidFill>
                          <a:effectLst/>
                        </a:rPr>
                        <a:t>Index ini sangat bermanfaat sekali untuk proses pencarian data (data seeking)</a:t>
                      </a:r>
                      <a:endParaRPr lang="en-US" sz="1100">
                        <a:solidFill>
                          <a:schemeClr val="accent1">
                            <a:lumMod val="40000"/>
                            <a:lumOff val="60000"/>
                          </a:schemeClr>
                        </a:solidFill>
                        <a:effectLst/>
                      </a:endParaRPr>
                    </a:p>
                    <a:p>
                      <a:pPr marL="230505" indent="457200">
                        <a:lnSpc>
                          <a:spcPct val="107000"/>
                        </a:lnSpc>
                        <a:spcAft>
                          <a:spcPts val="0"/>
                        </a:spcAft>
                      </a:pPr>
                      <a:r>
                        <a:rPr lang="id-ID" sz="1100">
                          <a:solidFill>
                            <a:schemeClr val="accent1">
                              <a:lumMod val="40000"/>
                              <a:lumOff val="60000"/>
                            </a:schemeClr>
                          </a:solidFill>
                          <a:effectLst/>
                        </a:rPr>
                        <a:t>INSERT untuk meng-insert informasi</a:t>
                      </a:r>
                      <a:endParaRPr lang="en-US" sz="1100">
                        <a:solidFill>
                          <a:schemeClr val="accent1">
                            <a:lumMod val="40000"/>
                            <a:lumOff val="60000"/>
                          </a:schemeClr>
                        </a:solidFill>
                        <a:effectLst/>
                      </a:endParaRPr>
                    </a:p>
                    <a:p>
                      <a:pPr marL="230505" indent="457200">
                        <a:lnSpc>
                          <a:spcPct val="107000"/>
                        </a:lnSpc>
                        <a:spcAft>
                          <a:spcPts val="0"/>
                        </a:spcAft>
                      </a:pPr>
                      <a:r>
                        <a:rPr lang="id-ID" sz="1100">
                          <a:solidFill>
                            <a:schemeClr val="accent1">
                              <a:lumMod val="40000"/>
                              <a:lumOff val="60000"/>
                            </a:schemeClr>
                          </a:solidFill>
                          <a:effectLst/>
                        </a:rPr>
                        <a:t>WHERE untuk mencari pada rows</a:t>
                      </a:r>
                      <a:endParaRPr lang="en-US" sz="1100">
                        <a:solidFill>
                          <a:schemeClr val="accent1">
                            <a:lumMod val="40000"/>
                            <a:lumOff val="60000"/>
                          </a:schemeClr>
                        </a:solidFill>
                        <a:effectLst/>
                      </a:endParaRPr>
                    </a:p>
                    <a:p>
                      <a:pPr marL="230505" indent="457200">
                        <a:lnSpc>
                          <a:spcPct val="107000"/>
                        </a:lnSpc>
                        <a:spcAft>
                          <a:spcPts val="0"/>
                        </a:spcAft>
                      </a:pPr>
                      <a:r>
                        <a:rPr lang="id-ID" sz="1100">
                          <a:solidFill>
                            <a:schemeClr val="accent1">
                              <a:lumMod val="40000"/>
                              <a:lumOff val="60000"/>
                            </a:schemeClr>
                          </a:solidFill>
                          <a:effectLst/>
                        </a:rPr>
                        <a:t>Untuk membuat index gunakan CREATE</a:t>
                      </a:r>
                      <a:endParaRPr lang="en-US" sz="1100">
                        <a:solidFill>
                          <a:schemeClr val="accent1">
                            <a:lumMod val="40000"/>
                            <a:lumOff val="60000"/>
                          </a:schemeClr>
                        </a:solidFill>
                        <a:effectLst/>
                      </a:endParaRPr>
                    </a:p>
                    <a:p>
                      <a:pPr marL="742950" lvl="1" indent="-285750">
                        <a:lnSpc>
                          <a:spcPct val="107000"/>
                        </a:lnSpc>
                        <a:spcAft>
                          <a:spcPts val="0"/>
                        </a:spcAft>
                        <a:buFont typeface="Courier New" panose="02070309020205020404" pitchFamily="49" charset="0"/>
                        <a:buChar char="o"/>
                      </a:pPr>
                      <a:r>
                        <a:rPr lang="id-ID" sz="1100">
                          <a:solidFill>
                            <a:schemeClr val="accent1">
                              <a:lumMod val="40000"/>
                              <a:lumOff val="60000"/>
                            </a:schemeClr>
                          </a:solidFill>
                          <a:effectLst/>
                        </a:rPr>
                        <a:t>Unique index</a:t>
                      </a:r>
                      <a:endParaRPr lang="en-US" sz="1100">
                        <a:solidFill>
                          <a:schemeClr val="accent1">
                            <a:lumMod val="40000"/>
                            <a:lumOff val="60000"/>
                          </a:schemeClr>
                        </a:solidFill>
                        <a:effectLst/>
                      </a:endParaRPr>
                    </a:p>
                    <a:p>
                      <a:pPr marL="230505">
                        <a:lnSpc>
                          <a:spcPct val="107000"/>
                        </a:lnSpc>
                        <a:spcAft>
                          <a:spcPts val="0"/>
                        </a:spcAft>
                      </a:pPr>
                      <a:r>
                        <a:rPr lang="id-ID" sz="1100">
                          <a:solidFill>
                            <a:schemeClr val="accent1">
                              <a:lumMod val="40000"/>
                              <a:lumOff val="60000"/>
                            </a:schemeClr>
                          </a:solidFill>
                          <a:effectLst/>
                        </a:rPr>
                        <a:t>Indeks UNIQUE membuat batasan sehingga semua nilai dalam indeks harus berbeda.</a:t>
                      </a:r>
                      <a:endParaRPr lang="en-US" sz="1100">
                        <a:solidFill>
                          <a:schemeClr val="accent1">
                            <a:lumMod val="40000"/>
                            <a:lumOff val="60000"/>
                          </a:schemeClr>
                        </a:solidFill>
                        <a:effectLst/>
                      </a:endParaRPr>
                    </a:p>
                    <a:p>
                      <a:pPr marL="742950" lvl="1" indent="-285750">
                        <a:lnSpc>
                          <a:spcPct val="107000"/>
                        </a:lnSpc>
                        <a:spcAft>
                          <a:spcPts val="0"/>
                        </a:spcAft>
                        <a:buFont typeface="Courier New" panose="02070309020205020404" pitchFamily="49" charset="0"/>
                        <a:buChar char="o"/>
                      </a:pPr>
                      <a:r>
                        <a:rPr lang="id-ID" sz="1100">
                          <a:solidFill>
                            <a:schemeClr val="accent1">
                              <a:lumMod val="40000"/>
                              <a:lumOff val="60000"/>
                            </a:schemeClr>
                          </a:solidFill>
                          <a:effectLst/>
                        </a:rPr>
                        <a:t>Full-text index</a:t>
                      </a:r>
                      <a:endParaRPr lang="en-US" sz="1100">
                        <a:solidFill>
                          <a:schemeClr val="accent1">
                            <a:lumMod val="40000"/>
                            <a:lumOff val="60000"/>
                          </a:schemeClr>
                        </a:solidFill>
                        <a:effectLst/>
                      </a:endParaRPr>
                    </a:p>
                    <a:p>
                      <a:pPr marL="230505">
                        <a:lnSpc>
                          <a:spcPct val="107000"/>
                        </a:lnSpc>
                        <a:spcAft>
                          <a:spcPts val="0"/>
                        </a:spcAft>
                      </a:pPr>
                      <a:r>
                        <a:rPr lang="id-ID" sz="1100">
                          <a:solidFill>
                            <a:schemeClr val="accent1">
                              <a:lumMod val="40000"/>
                              <a:lumOff val="60000"/>
                            </a:schemeClr>
                          </a:solidFill>
                          <a:effectLst/>
                        </a:rPr>
                        <a:t>Indeks FULLTEXT hanya didukung untuk tabel InnoDB dan MyISAM dan hanya dapat menyertakan kolom CHAR, VARCHAR, dan TEXT. Pengindeksan selalu terjadi di seluruh kolom;</a:t>
                      </a:r>
                      <a:endParaRPr lang="en-US" sz="1100">
                        <a:solidFill>
                          <a:schemeClr val="accent1">
                            <a:lumMod val="40000"/>
                            <a:lumOff val="60000"/>
                          </a:schemeClr>
                        </a:solidFill>
                        <a:effectLst/>
                      </a:endParaRPr>
                    </a:p>
                    <a:p>
                      <a:pPr marL="742950" lvl="1" indent="-285750">
                        <a:lnSpc>
                          <a:spcPct val="107000"/>
                        </a:lnSpc>
                        <a:spcAft>
                          <a:spcPts val="0"/>
                        </a:spcAft>
                        <a:buFont typeface="Courier New" panose="02070309020205020404" pitchFamily="49" charset="0"/>
                        <a:buChar char="o"/>
                      </a:pPr>
                      <a:r>
                        <a:rPr lang="id-ID" sz="1100">
                          <a:solidFill>
                            <a:schemeClr val="accent1">
                              <a:lumMod val="40000"/>
                              <a:lumOff val="60000"/>
                            </a:schemeClr>
                          </a:solidFill>
                          <a:effectLst/>
                        </a:rPr>
                        <a:t>Spatial index</a:t>
                      </a:r>
                      <a:endParaRPr lang="en-US" sz="1100">
                        <a:solidFill>
                          <a:schemeClr val="accent1">
                            <a:lumMod val="40000"/>
                            <a:lumOff val="60000"/>
                          </a:schemeClr>
                        </a:solidFill>
                        <a:effectLst/>
                      </a:endParaRPr>
                    </a:p>
                    <a:p>
                      <a:pPr marL="230505">
                        <a:lnSpc>
                          <a:spcPct val="107000"/>
                        </a:lnSpc>
                        <a:spcAft>
                          <a:spcPts val="0"/>
                        </a:spcAft>
                      </a:pPr>
                      <a:r>
                        <a:rPr lang="id-ID" sz="1100">
                          <a:solidFill>
                            <a:schemeClr val="accent1">
                              <a:lumMod val="40000"/>
                              <a:lumOff val="60000"/>
                            </a:schemeClr>
                          </a:solidFill>
                          <a:effectLst/>
                        </a:rPr>
                        <a:t>Anda dapat menggunakan indeks spasial untuk membuat indeks objek geografis - bentuk. Indeks spasial memungkinkan untuk mencari objek yang tumpang tindih dalam ruang secara efisien</a:t>
                      </a:r>
                      <a:endParaRPr lang="en-US" sz="110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6645" marR="46645" marT="0" marB="0"/>
                </a:tc>
                <a:tc>
                  <a:txBody>
                    <a:bodyPr/>
                    <a:lstStyle/>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Partial Index</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Bitmap Index</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Expression Index</a:t>
                      </a:r>
                    </a:p>
                    <a:p>
                      <a:pPr marL="342900" lvl="0" indent="-342900" fontAlgn="base">
                        <a:lnSpc>
                          <a:spcPct val="107000"/>
                        </a:lnSpc>
                        <a:spcAft>
                          <a:spcPts val="0"/>
                        </a:spcAft>
                        <a:tabLst>
                          <a:tab pos="457200" algn="l"/>
                        </a:tabLst>
                      </a:pPr>
                      <a:r>
                        <a:rPr lang="en-US" sz="1100" dirty="0">
                          <a:solidFill>
                            <a:schemeClr val="accent1">
                              <a:lumMod val="40000"/>
                              <a:lumOff val="60000"/>
                            </a:schemeClr>
                          </a:solidFill>
                          <a:effectLst/>
                        </a:rPr>
                        <a:t>Covering Index</a:t>
                      </a:r>
                    </a:p>
                    <a:p>
                      <a:pPr>
                        <a:lnSpc>
                          <a:spcPct val="107000"/>
                        </a:lnSpc>
                        <a:spcAft>
                          <a:spcPts val="0"/>
                        </a:spcAft>
                      </a:pPr>
                      <a:r>
                        <a:rPr lang="en-US" sz="1100" dirty="0">
                          <a:solidFill>
                            <a:schemeClr val="accent1">
                              <a:lumMod val="40000"/>
                              <a:lumOff val="60000"/>
                            </a:schemeClr>
                          </a:solidFill>
                          <a:effectLst/>
                        </a:rPr>
                        <a:t> </a:t>
                      </a:r>
                      <a:endParaRPr lang="en-US" sz="11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6645" marR="46645"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0"/>
        <p:cNvGrpSpPr/>
        <p:nvPr/>
      </p:nvGrpSpPr>
      <p:grpSpPr>
        <a:xfrm>
          <a:off x="0" y="0"/>
          <a:ext cx="0" cy="0"/>
          <a:chOff x="0" y="0"/>
          <a:chExt cx="0" cy="0"/>
        </a:xfrm>
      </p:grpSpPr>
      <p:grpSp>
        <p:nvGrpSpPr>
          <p:cNvPr id="2581" name="Google Shape;2581;p45"/>
          <p:cNvGrpSpPr/>
          <p:nvPr/>
        </p:nvGrpSpPr>
        <p:grpSpPr>
          <a:xfrm flipV="1">
            <a:off x="-493449" y="-313350"/>
            <a:ext cx="10145488" cy="626700"/>
            <a:chOff x="-503810" y="828675"/>
            <a:chExt cx="10145488" cy="626700"/>
          </a:xfrm>
        </p:grpSpPr>
        <p:cxnSp>
          <p:nvCxnSpPr>
            <p:cNvPr id="2582" name="Google Shape;2582;p45"/>
            <p:cNvCxnSpPr/>
            <p:nvPr/>
          </p:nvCxnSpPr>
          <p:spPr>
            <a:xfrm>
              <a:off x="695925" y="841950"/>
              <a:ext cx="7749300" cy="0"/>
            </a:xfrm>
            <a:prstGeom prst="straightConnector1">
              <a:avLst/>
            </a:prstGeom>
            <a:noFill/>
            <a:ln w="28575" cap="flat" cmpd="sng">
              <a:solidFill>
                <a:schemeClr val="accent4"/>
              </a:solidFill>
              <a:prstDash val="solid"/>
              <a:round/>
              <a:headEnd type="none" w="med" len="med"/>
              <a:tailEnd type="none" w="med" len="med"/>
            </a:ln>
          </p:spPr>
        </p:cxnSp>
        <p:cxnSp>
          <p:nvCxnSpPr>
            <p:cNvPr id="2583" name="Google Shape;2583;p45"/>
            <p:cNvCxnSpPr/>
            <p:nvPr/>
          </p:nvCxnSpPr>
          <p:spPr>
            <a:xfrm>
              <a:off x="708350" y="828675"/>
              <a:ext cx="0" cy="626700"/>
            </a:xfrm>
            <a:prstGeom prst="straightConnector1">
              <a:avLst/>
            </a:prstGeom>
            <a:noFill/>
            <a:ln w="28575" cap="flat" cmpd="sng">
              <a:solidFill>
                <a:schemeClr val="accent4"/>
              </a:solidFill>
              <a:prstDash val="solid"/>
              <a:round/>
              <a:headEnd type="none" w="med" len="med"/>
              <a:tailEnd type="none" w="med" len="med"/>
            </a:ln>
          </p:spPr>
        </p:cxnSp>
        <p:cxnSp>
          <p:nvCxnSpPr>
            <p:cNvPr id="2584" name="Google Shape;2584;p45"/>
            <p:cNvCxnSpPr/>
            <p:nvPr/>
          </p:nvCxnSpPr>
          <p:spPr>
            <a:xfrm>
              <a:off x="-503810" y="1455325"/>
              <a:ext cx="1226700" cy="0"/>
            </a:xfrm>
            <a:prstGeom prst="straightConnector1">
              <a:avLst/>
            </a:prstGeom>
            <a:noFill/>
            <a:ln w="28575" cap="flat" cmpd="sng">
              <a:solidFill>
                <a:schemeClr val="accent4"/>
              </a:solidFill>
              <a:prstDash val="solid"/>
              <a:round/>
              <a:headEnd type="none" w="med" len="med"/>
              <a:tailEnd type="none" w="med" len="med"/>
            </a:ln>
          </p:spPr>
        </p:cxnSp>
        <p:cxnSp>
          <p:nvCxnSpPr>
            <p:cNvPr id="2585" name="Google Shape;2585;p45"/>
            <p:cNvCxnSpPr/>
            <p:nvPr/>
          </p:nvCxnSpPr>
          <p:spPr>
            <a:xfrm>
              <a:off x="8429517" y="828675"/>
              <a:ext cx="0" cy="626700"/>
            </a:xfrm>
            <a:prstGeom prst="straightConnector1">
              <a:avLst/>
            </a:prstGeom>
            <a:noFill/>
            <a:ln w="28575" cap="flat" cmpd="sng">
              <a:solidFill>
                <a:schemeClr val="accent4"/>
              </a:solidFill>
              <a:prstDash val="solid"/>
              <a:round/>
              <a:headEnd type="none" w="med" len="med"/>
              <a:tailEnd type="none" w="med" len="med"/>
            </a:ln>
          </p:spPr>
        </p:cxnSp>
        <p:cxnSp>
          <p:nvCxnSpPr>
            <p:cNvPr id="2586" name="Google Shape;2586;p45"/>
            <p:cNvCxnSpPr/>
            <p:nvPr/>
          </p:nvCxnSpPr>
          <p:spPr>
            <a:xfrm rot="10800000">
              <a:off x="8414977" y="1455325"/>
              <a:ext cx="1226700" cy="0"/>
            </a:xfrm>
            <a:prstGeom prst="straightConnector1">
              <a:avLst/>
            </a:prstGeom>
            <a:noFill/>
            <a:ln w="28575" cap="flat" cmpd="sng">
              <a:solidFill>
                <a:schemeClr val="accent4"/>
              </a:solidFill>
              <a:prstDash val="solid"/>
              <a:round/>
              <a:headEnd type="none" w="med" len="med"/>
              <a:tailEnd type="none" w="med" len="med"/>
            </a:ln>
          </p:spPr>
        </p:cxnSp>
      </p:grpSp>
      <p:sp>
        <p:nvSpPr>
          <p:cNvPr id="2587" name="Google Shape;2587;p45"/>
          <p:cNvSpPr txBox="1">
            <a:spLocks noGrp="1"/>
          </p:cNvSpPr>
          <p:nvPr>
            <p:ph type="title"/>
          </p:nvPr>
        </p:nvSpPr>
        <p:spPr>
          <a:xfrm>
            <a:off x="3224645" y="0"/>
            <a:ext cx="2709300" cy="572700"/>
          </a:xfrm>
          <a:prstGeom prst="rect">
            <a:avLst/>
          </a:prstGeom>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Kelebihan</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738094209"/>
              </p:ext>
            </p:extLst>
          </p:nvPr>
        </p:nvGraphicFramePr>
        <p:xfrm>
          <a:off x="169334" y="613425"/>
          <a:ext cx="8862084" cy="4622292"/>
        </p:xfrm>
        <a:graphic>
          <a:graphicData uri="http://schemas.openxmlformats.org/drawingml/2006/table">
            <a:tbl>
              <a:tblPr firstRow="1" firstCol="1" bandRow="1">
                <a:tableStyleId>{A8745B10-739C-4C85-9654-511255FABAA8}</a:tableStyleId>
              </a:tblPr>
              <a:tblGrid>
                <a:gridCol w="3251199"/>
                <a:gridCol w="1238493"/>
                <a:gridCol w="1504707"/>
                <a:gridCol w="2867685"/>
              </a:tblGrid>
              <a:tr h="104812">
                <a:tc>
                  <a:txBody>
                    <a:bodyPr/>
                    <a:lstStyle/>
                    <a:p>
                      <a:pPr>
                        <a:lnSpc>
                          <a:spcPct val="107000"/>
                        </a:lnSpc>
                        <a:spcAft>
                          <a:spcPts val="0"/>
                        </a:spcAft>
                      </a:pPr>
                      <a:r>
                        <a:rPr lang="id-ID" sz="1050">
                          <a:solidFill>
                            <a:schemeClr val="accent1">
                              <a:lumMod val="40000"/>
                              <a:lumOff val="60000"/>
                            </a:schemeClr>
                          </a:solidFill>
                          <a:effectLst/>
                        </a:rPr>
                        <a:t>SQLite</a:t>
                      </a:r>
                      <a:endParaRPr lang="en-US" sz="105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1855" marR="31855" marT="0" marB="0"/>
                </a:tc>
                <a:tc>
                  <a:txBody>
                    <a:bodyPr/>
                    <a:lstStyle/>
                    <a:p>
                      <a:pPr>
                        <a:lnSpc>
                          <a:spcPct val="107000"/>
                        </a:lnSpc>
                        <a:spcAft>
                          <a:spcPts val="0"/>
                        </a:spcAft>
                      </a:pPr>
                      <a:r>
                        <a:rPr lang="id-ID" sz="1050">
                          <a:solidFill>
                            <a:schemeClr val="accent1">
                              <a:lumMod val="40000"/>
                              <a:lumOff val="60000"/>
                            </a:schemeClr>
                          </a:solidFill>
                          <a:effectLst/>
                        </a:rPr>
                        <a:t>Oracle</a:t>
                      </a:r>
                      <a:endParaRPr lang="en-US" sz="105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1855" marR="31855" marT="0" marB="0"/>
                </a:tc>
                <a:tc>
                  <a:txBody>
                    <a:bodyPr/>
                    <a:lstStyle/>
                    <a:p>
                      <a:pPr>
                        <a:lnSpc>
                          <a:spcPct val="107000"/>
                        </a:lnSpc>
                        <a:spcAft>
                          <a:spcPts val="0"/>
                        </a:spcAft>
                      </a:pPr>
                      <a:r>
                        <a:rPr lang="id-ID" sz="1050">
                          <a:solidFill>
                            <a:schemeClr val="accent1">
                              <a:lumMod val="40000"/>
                              <a:lumOff val="60000"/>
                            </a:schemeClr>
                          </a:solidFill>
                          <a:effectLst/>
                        </a:rPr>
                        <a:t>MySQL</a:t>
                      </a:r>
                      <a:endParaRPr lang="en-US" sz="105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1855" marR="31855" marT="0" marB="0"/>
                </a:tc>
                <a:tc>
                  <a:txBody>
                    <a:bodyPr/>
                    <a:lstStyle/>
                    <a:p>
                      <a:pPr>
                        <a:lnSpc>
                          <a:spcPct val="107000"/>
                        </a:lnSpc>
                        <a:spcAft>
                          <a:spcPts val="0"/>
                        </a:spcAft>
                      </a:pPr>
                      <a:r>
                        <a:rPr lang="id-ID" sz="1050">
                          <a:solidFill>
                            <a:schemeClr val="accent1">
                              <a:lumMod val="40000"/>
                              <a:lumOff val="60000"/>
                            </a:schemeClr>
                          </a:solidFill>
                          <a:effectLst/>
                        </a:rPr>
                        <a:t>PostgreSQL</a:t>
                      </a:r>
                      <a:endParaRPr lang="en-US" sz="105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1855" marR="31855" marT="0" marB="0"/>
                </a:tc>
              </a:tr>
              <a:tr h="4192430">
                <a:tc>
                  <a:txBody>
                    <a:bodyPr/>
                    <a:lstStyle/>
                    <a:p>
                      <a:pPr marL="628650" lvl="1" indent="-171450">
                        <a:lnSpc>
                          <a:spcPct val="107000"/>
                        </a:lnSpc>
                        <a:spcAft>
                          <a:spcPts val="0"/>
                        </a:spcAft>
                        <a:buFont typeface="Arial" panose="020B0604020202020204" pitchFamily="34" charset="0"/>
                        <a:buChar char="•"/>
                      </a:pPr>
                      <a:r>
                        <a:rPr lang="en-US" sz="1050" dirty="0" err="1">
                          <a:solidFill>
                            <a:schemeClr val="accent1">
                              <a:lumMod val="40000"/>
                              <a:lumOff val="60000"/>
                            </a:schemeClr>
                          </a:solidFill>
                          <a:effectLst/>
                        </a:rPr>
                        <a:t>mudah</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dikelola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dimana</a:t>
                      </a:r>
                      <a:r>
                        <a:rPr lang="en-US" sz="1050" dirty="0">
                          <a:solidFill>
                            <a:schemeClr val="accent1">
                              <a:lumMod val="40000"/>
                              <a:lumOff val="60000"/>
                            </a:schemeClr>
                          </a:solidFill>
                          <a:effectLst/>
                        </a:rPr>
                        <a:t> SQLite </a:t>
                      </a:r>
                      <a:r>
                        <a:rPr lang="en-US" sz="1050" dirty="0" err="1">
                          <a:solidFill>
                            <a:schemeClr val="accent1">
                              <a:lumMod val="40000"/>
                              <a:lumOff val="60000"/>
                            </a:schemeClr>
                          </a:solidFill>
                          <a:effectLst/>
                        </a:rPr>
                        <a:t>merupakan</a:t>
                      </a:r>
                      <a:r>
                        <a:rPr lang="en-US" sz="1050" dirty="0">
                          <a:solidFill>
                            <a:schemeClr val="accent1">
                              <a:lumMod val="40000"/>
                              <a:lumOff val="60000"/>
                            </a:schemeClr>
                          </a:solidFill>
                          <a:effectLst/>
                        </a:rPr>
                        <a:t> file </a:t>
                      </a:r>
                      <a:r>
                        <a:rPr lang="en-US" sz="1050" dirty="0" err="1">
                          <a:solidFill>
                            <a:schemeClr val="accent1">
                              <a:lumMod val="40000"/>
                              <a:lumOff val="60000"/>
                            </a:schemeClr>
                          </a:solidFill>
                          <a:effectLst/>
                        </a:rPr>
                        <a:t>tunggal</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nol-konfigurasi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untuk</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mengambil</a:t>
                      </a:r>
                      <a:r>
                        <a:rPr lang="en-US" sz="1050" dirty="0">
                          <a:solidFill>
                            <a:schemeClr val="accent1">
                              <a:lumMod val="40000"/>
                              <a:lumOff val="60000"/>
                            </a:schemeClr>
                          </a:solidFill>
                          <a:effectLst/>
                        </a:rPr>
                        <a:t> file SQLite </a:t>
                      </a:r>
                      <a:r>
                        <a:rPr lang="en-US" sz="1050" dirty="0" err="1">
                          <a:solidFill>
                            <a:schemeClr val="accent1">
                              <a:lumMod val="40000"/>
                              <a:lumOff val="60000"/>
                            </a:schemeClr>
                          </a:solidFill>
                          <a:effectLst/>
                        </a:rPr>
                        <a:t>cukup</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dengan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menyalin</a:t>
                      </a:r>
                      <a:r>
                        <a:rPr lang="en-US" sz="1050" dirty="0">
                          <a:solidFill>
                            <a:schemeClr val="accent1">
                              <a:lumMod val="40000"/>
                              <a:lumOff val="60000"/>
                            </a:schemeClr>
                          </a:solidFill>
                          <a:effectLst/>
                        </a:rPr>
                        <a:t> file -</a:t>
                      </a:r>
                      <a:r>
                        <a:rPr lang="en-US" sz="1050" dirty="0" err="1">
                          <a:solidFill>
                            <a:schemeClr val="accent1">
                              <a:lumMod val="40000"/>
                              <a:lumOff val="60000"/>
                            </a:schemeClr>
                          </a:solidFill>
                          <a:effectLst/>
                        </a:rPr>
                        <a:t>nya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saja</a:t>
                      </a:r>
                      <a:r>
                        <a:rPr lang="en-US" sz="1050" dirty="0">
                          <a:solidFill>
                            <a:schemeClr val="accent1">
                              <a:lumMod val="40000"/>
                              <a:lumOff val="60000"/>
                            </a:schemeClr>
                          </a:solidFill>
                          <a:effectLst/>
                        </a:rPr>
                        <a:t>;</a:t>
                      </a:r>
                    </a:p>
                    <a:p>
                      <a:pPr marL="628650" lvl="1" indent="-171450">
                        <a:lnSpc>
                          <a:spcPct val="107000"/>
                        </a:lnSpc>
                        <a:spcAft>
                          <a:spcPts val="0"/>
                        </a:spcAft>
                        <a:buFont typeface="Arial" panose="020B0604020202020204" pitchFamily="34" charset="0"/>
                        <a:buChar char="•"/>
                      </a:pPr>
                      <a:r>
                        <a:rPr lang="en-US" sz="1050" dirty="0" err="1">
                          <a:solidFill>
                            <a:schemeClr val="accent1">
                              <a:lumMod val="40000"/>
                              <a:lumOff val="60000"/>
                            </a:schemeClr>
                          </a:solidFill>
                          <a:effectLst/>
                        </a:rPr>
                        <a:t>stabil</a:t>
                      </a:r>
                      <a:r>
                        <a:rPr lang="en-US" sz="1050" dirty="0">
                          <a:solidFill>
                            <a:schemeClr val="accent1">
                              <a:lumMod val="40000"/>
                              <a:lumOff val="60000"/>
                            </a:schemeClr>
                          </a:solidFill>
                          <a:effectLst/>
                        </a:rPr>
                        <a:t>. SQLite </a:t>
                      </a:r>
                      <a:r>
                        <a:rPr lang="en-US" sz="1050" dirty="0" err="1">
                          <a:solidFill>
                            <a:schemeClr val="accent1">
                              <a:lumMod val="40000"/>
                              <a:lumOff val="60000"/>
                            </a:schemeClr>
                          </a:solidFill>
                          <a:effectLst/>
                        </a:rPr>
                        <a:t>sering</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dirilis</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dengan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versi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terbaru</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banyak</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fitur</a:t>
                      </a:r>
                      <a:r>
                        <a:rPr lang="en-US" sz="1050" dirty="0">
                          <a:solidFill>
                            <a:schemeClr val="accent1">
                              <a:lumMod val="40000"/>
                              <a:lumOff val="60000"/>
                            </a:schemeClr>
                          </a:solidFill>
                          <a:effectLst/>
                        </a:rPr>
                        <a:t> yang </a:t>
                      </a:r>
                      <a:r>
                        <a:rPr lang="en-US" sz="1050" dirty="0" err="1">
                          <a:solidFill>
                            <a:schemeClr val="accent1">
                              <a:lumMod val="40000"/>
                              <a:lumOff val="60000"/>
                            </a:schemeClr>
                          </a:solidFill>
                          <a:effectLst/>
                        </a:rPr>
                        <a:t>sering</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ditambahkan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jika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pengguna</a:t>
                      </a:r>
                      <a:r>
                        <a:rPr lang="en-US" sz="1050" dirty="0">
                          <a:solidFill>
                            <a:schemeClr val="accent1">
                              <a:lumMod val="40000"/>
                              <a:lumOff val="60000"/>
                            </a:schemeClr>
                          </a:solidFill>
                          <a:effectLst/>
                        </a:rPr>
                        <a:t> SQLite </a:t>
                      </a:r>
                      <a:r>
                        <a:rPr lang="en-US" sz="1050" dirty="0" err="1">
                          <a:solidFill>
                            <a:schemeClr val="accent1">
                              <a:lumMod val="40000"/>
                              <a:lumOff val="60000"/>
                            </a:schemeClr>
                          </a:solidFill>
                          <a:effectLst/>
                        </a:rPr>
                        <a:t>hanya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memiliki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versi</a:t>
                      </a:r>
                      <a:r>
                        <a:rPr lang="en-US" sz="1050" dirty="0">
                          <a:solidFill>
                            <a:schemeClr val="accent1">
                              <a:lumMod val="40000"/>
                              <a:lumOff val="60000"/>
                            </a:schemeClr>
                          </a:solidFill>
                          <a:effectLst/>
                        </a:rPr>
                        <a:t> yang lama, </a:t>
                      </a:r>
                      <a:r>
                        <a:rPr lang="en-US" sz="1050" dirty="0" err="1">
                          <a:solidFill>
                            <a:schemeClr val="accent1">
                              <a:lumMod val="40000"/>
                              <a:lumOff val="60000"/>
                            </a:schemeClr>
                          </a:solidFill>
                          <a:effectLst/>
                        </a:rPr>
                        <a:t>pengguna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tetap</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dapat</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melihat</a:t>
                      </a:r>
                      <a:r>
                        <a:rPr lang="en-US" sz="1050" dirty="0">
                          <a:solidFill>
                            <a:schemeClr val="accent1">
                              <a:lumMod val="40000"/>
                              <a:lumOff val="60000"/>
                            </a:schemeClr>
                          </a:solidFill>
                          <a:effectLst/>
                        </a:rPr>
                        <a:t> file SQLite </a:t>
                      </a:r>
                      <a:r>
                        <a:rPr lang="en-US" sz="1050" dirty="0" err="1">
                          <a:solidFill>
                            <a:schemeClr val="accent1">
                              <a:lumMod val="40000"/>
                              <a:lumOff val="60000"/>
                            </a:schemeClr>
                          </a:solidFill>
                          <a:effectLst/>
                        </a:rPr>
                        <a:t>dalam</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versi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terbaru</a:t>
                      </a:r>
                      <a:r>
                        <a:rPr lang="en-US" sz="1050" dirty="0">
                          <a:solidFill>
                            <a:schemeClr val="accent1">
                              <a:lumMod val="40000"/>
                              <a:lumOff val="60000"/>
                            </a:schemeClr>
                          </a:solidFill>
                          <a:effectLst/>
                        </a:rPr>
                        <a:t>;</a:t>
                      </a:r>
                    </a:p>
                    <a:p>
                      <a:pPr marL="628650" lvl="1" indent="-171450">
                        <a:lnSpc>
                          <a:spcPct val="107000"/>
                        </a:lnSpc>
                        <a:spcAft>
                          <a:spcPts val="0"/>
                        </a:spcAft>
                        <a:buFont typeface="Arial" panose="020B0604020202020204" pitchFamily="34" charset="0"/>
                        <a:buChar char="•"/>
                      </a:pPr>
                      <a:r>
                        <a:rPr lang="en-US" sz="1050" dirty="0" err="1">
                          <a:solidFill>
                            <a:schemeClr val="accent1">
                              <a:lumMod val="40000"/>
                              <a:lumOff val="60000"/>
                            </a:schemeClr>
                          </a:solidFill>
                          <a:effectLst/>
                        </a:rPr>
                        <a:t>bisa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diperluas</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dengan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ekstensi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diintegrasi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oleh</a:t>
                      </a:r>
                      <a:r>
                        <a:rPr lang="en-US" sz="1050" dirty="0">
                          <a:solidFill>
                            <a:schemeClr val="accent1">
                              <a:lumMod val="40000"/>
                              <a:lumOff val="60000"/>
                            </a:schemeClr>
                          </a:solidFill>
                          <a:effectLst/>
                        </a:rPr>
                        <a:t> API;</a:t>
                      </a:r>
                    </a:p>
                    <a:p>
                      <a:pPr marL="628650" lvl="1" indent="-171450">
                        <a:lnSpc>
                          <a:spcPct val="107000"/>
                        </a:lnSpc>
                        <a:spcAft>
                          <a:spcPts val="0"/>
                        </a:spcAft>
                        <a:buFont typeface="Arial" panose="020B0604020202020204" pitchFamily="34" charset="0"/>
                        <a:buChar char="•"/>
                      </a:pPr>
                      <a:r>
                        <a:rPr lang="en-US" sz="1050" dirty="0" err="1">
                          <a:solidFill>
                            <a:schemeClr val="accent1">
                              <a:lumMod val="40000"/>
                              <a:lumOff val="60000"/>
                            </a:schemeClr>
                          </a:solidFill>
                          <a:effectLst/>
                        </a:rPr>
                        <a:t>sangat</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cepat</a:t>
                      </a:r>
                      <a:r>
                        <a:rPr lang="en-US" sz="1050" dirty="0">
                          <a:solidFill>
                            <a:schemeClr val="accent1">
                              <a:lumMod val="40000"/>
                              <a:lumOff val="60000"/>
                            </a:schemeClr>
                          </a:solidFill>
                          <a:effectLst/>
                        </a:rPr>
                        <a:t>. SQLite </a:t>
                      </a:r>
                      <a:r>
                        <a:rPr lang="en-US" sz="1050" dirty="0" err="1">
                          <a:solidFill>
                            <a:schemeClr val="accent1">
                              <a:lumMod val="40000"/>
                              <a:lumOff val="60000"/>
                            </a:schemeClr>
                          </a:solidFill>
                          <a:effectLst/>
                        </a:rPr>
                        <a:t>sangat</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fleksibel</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tidak</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membutuhkan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protokol</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serialisasi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ataupun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komunikasi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melalui</a:t>
                      </a:r>
                      <a:r>
                        <a:rPr lang="en-US" sz="1050" dirty="0">
                          <a:solidFill>
                            <a:schemeClr val="accent1">
                              <a:lumMod val="40000"/>
                              <a:lumOff val="60000"/>
                            </a:schemeClr>
                          </a:solidFill>
                          <a:effectLst/>
                        </a:rPr>
                        <a:t> locket;</a:t>
                      </a:r>
                    </a:p>
                    <a:p>
                      <a:pPr marL="628650" lvl="1" indent="-171450">
                        <a:lnSpc>
                          <a:spcPct val="107000"/>
                        </a:lnSpc>
                        <a:spcAft>
                          <a:spcPts val="0"/>
                        </a:spcAft>
                        <a:buFont typeface="Arial" panose="020B0604020202020204" pitchFamily="34" charset="0"/>
                        <a:buChar char="•"/>
                      </a:pPr>
                      <a:r>
                        <a:rPr lang="en-US" sz="1050" dirty="0" err="1">
                          <a:solidFill>
                            <a:schemeClr val="accent1">
                              <a:lumMod val="40000"/>
                              <a:lumOff val="60000"/>
                            </a:schemeClr>
                          </a:solidFill>
                          <a:effectLst/>
                        </a:rPr>
                        <a:t>dapat</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dijalankan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pada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perangkat</a:t>
                      </a:r>
                      <a:r>
                        <a:rPr lang="en-US" sz="1050" dirty="0">
                          <a:solidFill>
                            <a:schemeClr val="accent1">
                              <a:lumMod val="40000"/>
                              <a:lumOff val="60000"/>
                            </a:schemeClr>
                          </a:solidFill>
                          <a:effectLst/>
                        </a:rPr>
                        <a:t> mobile;</a:t>
                      </a:r>
                    </a:p>
                    <a:p>
                      <a:pPr marL="628650" lvl="1" indent="-171450">
                        <a:lnSpc>
                          <a:spcPct val="107000"/>
                        </a:lnSpc>
                        <a:spcAft>
                          <a:spcPts val="0"/>
                        </a:spcAft>
                        <a:buFont typeface="Arial" panose="020B0604020202020204" pitchFamily="34" charset="0"/>
                        <a:buChar char="•"/>
                      </a:pPr>
                      <a:r>
                        <a:rPr lang="en-US" sz="1050" dirty="0" err="1">
                          <a:solidFill>
                            <a:schemeClr val="accent1">
                              <a:lumMod val="40000"/>
                              <a:lumOff val="60000"/>
                            </a:schemeClr>
                          </a:solidFill>
                          <a:effectLst/>
                        </a:rPr>
                        <a:t>sederhana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dapat</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menghindari</a:t>
                      </a:r>
                      <a:r>
                        <a:rPr lang="en-US" sz="1050" dirty="0">
                          <a:solidFill>
                            <a:schemeClr val="accent1">
                              <a:lumMod val="40000"/>
                              <a:lumOff val="60000"/>
                            </a:schemeClr>
                          </a:solidFill>
                          <a:effectLst/>
                        </a:rPr>
                        <a:t> overhead </a:t>
                      </a:r>
                      <a:r>
                        <a:rPr lang="en-US" sz="1050" dirty="0" err="1">
                          <a:solidFill>
                            <a:schemeClr val="accent1">
                              <a:lumMod val="40000"/>
                              <a:lumOff val="60000"/>
                            </a:schemeClr>
                          </a:solidFill>
                          <a:effectLst/>
                        </a:rPr>
                        <a:t>dan</a:t>
                      </a:r>
                      <a:r>
                        <a:rPr lang="en-US" sz="1050" dirty="0">
                          <a:solidFill>
                            <a:schemeClr val="accent1">
                              <a:lumMod val="40000"/>
                              <a:lumOff val="60000"/>
                            </a:schemeClr>
                          </a:solidFill>
                          <a:effectLst/>
                        </a:rPr>
                        <a:t> latency </a:t>
                      </a:r>
                      <a:r>
                        <a:rPr lang="en-US" sz="1050" dirty="0" err="1">
                          <a:solidFill>
                            <a:schemeClr val="accent1">
                              <a:lumMod val="40000"/>
                              <a:lumOff val="60000"/>
                            </a:schemeClr>
                          </a:solidFill>
                          <a:effectLst/>
                        </a:rPr>
                        <a:t>dikarenakan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protokol</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utamanya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memanggil</a:t>
                      </a:r>
                      <a:r>
                        <a:rPr lang="en-US" sz="1050" dirty="0">
                          <a:solidFill>
                            <a:schemeClr val="accent1">
                              <a:lumMod val="40000"/>
                              <a:lumOff val="60000"/>
                            </a:schemeClr>
                          </a:solidFill>
                          <a:effectLst/>
                        </a:rPr>
                        <a:t> API </a:t>
                      </a:r>
                      <a:r>
                        <a:rPr lang="en-US" sz="1050" dirty="0" err="1">
                          <a:solidFill>
                            <a:schemeClr val="accent1">
                              <a:lumMod val="40000"/>
                              <a:lumOff val="60000"/>
                            </a:schemeClr>
                          </a:solidFill>
                          <a:effectLst/>
                        </a:rPr>
                        <a:t>melalui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bahasa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pemrograman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bukan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seperti</a:t>
                      </a:r>
                      <a:r>
                        <a:rPr lang="en-US" sz="1050" dirty="0">
                          <a:solidFill>
                            <a:schemeClr val="accent1">
                              <a:lumMod val="40000"/>
                              <a:lumOff val="60000"/>
                            </a:schemeClr>
                          </a:solidFill>
                          <a:effectLst/>
                        </a:rPr>
                        <a:t> DBMS client-</a:t>
                      </a:r>
                      <a:r>
                        <a:rPr lang="en-US" sz="1050" dirty="0" err="1">
                          <a:solidFill>
                            <a:schemeClr val="accent1">
                              <a:lumMod val="40000"/>
                              <a:lumOff val="60000"/>
                            </a:schemeClr>
                          </a:solidFill>
                          <a:effectLst/>
                        </a:rPr>
                        <a:t>serverpada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umumnya</a:t>
                      </a:r>
                      <a:r>
                        <a:rPr lang="en-US" sz="1050" dirty="0">
                          <a:solidFill>
                            <a:schemeClr val="accent1">
                              <a:lumMod val="40000"/>
                              <a:lumOff val="60000"/>
                            </a:schemeClr>
                          </a:solidFill>
                          <a:effectLst/>
                        </a:rPr>
                        <a:t> yang </a:t>
                      </a:r>
                      <a:r>
                        <a:rPr lang="en-US" sz="1050" dirty="0" err="1">
                          <a:solidFill>
                            <a:schemeClr val="accent1">
                              <a:lumMod val="40000"/>
                              <a:lumOff val="60000"/>
                            </a:schemeClr>
                          </a:solidFill>
                          <a:effectLst/>
                        </a:rPr>
                        <a:t>berkomunikasi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dengan</a:t>
                      </a:r>
                      <a:r>
                        <a:rPr lang="en-US" sz="1050" dirty="0">
                          <a:solidFill>
                            <a:schemeClr val="accent1">
                              <a:lumMod val="40000"/>
                              <a:lumOff val="60000"/>
                            </a:schemeClr>
                          </a:solidFill>
                          <a:effectLst/>
                        </a:rPr>
                        <a:t> program.</a:t>
                      </a:r>
                    </a:p>
                    <a:p>
                      <a:pPr marL="171450" indent="-171450">
                        <a:lnSpc>
                          <a:spcPct val="107000"/>
                        </a:lnSpc>
                        <a:spcAft>
                          <a:spcPts val="0"/>
                        </a:spcAft>
                        <a:buFont typeface="Arial" panose="020B0604020202020204" pitchFamily="34" charset="0"/>
                        <a:buChar char="•"/>
                      </a:pPr>
                      <a:r>
                        <a:rPr lang="en-US" sz="1050" dirty="0">
                          <a:solidFill>
                            <a:schemeClr val="accent1">
                              <a:lumMod val="40000"/>
                              <a:lumOff val="60000"/>
                            </a:schemeClr>
                          </a:solidFill>
                          <a:effectLst/>
                        </a:rPr>
                        <a:t> </a:t>
                      </a:r>
                      <a:endParaRPr lang="en-US" sz="105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1855" marR="31855" marT="0" marB="0"/>
                </a:tc>
                <a:tc>
                  <a:txBody>
                    <a:bodyPr/>
                    <a:lstStyle/>
                    <a:p>
                      <a:pPr marL="457200">
                        <a:lnSpc>
                          <a:spcPct val="107000"/>
                        </a:lnSpc>
                        <a:spcAft>
                          <a:spcPts val="0"/>
                        </a:spcAft>
                      </a:pPr>
                      <a:r>
                        <a:rPr lang="id-ID" sz="1050" dirty="0" smtClean="0">
                          <a:solidFill>
                            <a:schemeClr val="accent1">
                              <a:lumMod val="40000"/>
                              <a:lumOff val="60000"/>
                            </a:schemeClr>
                          </a:solidFill>
                          <a:effectLst/>
                        </a:rPr>
                        <a:t>i.Memiliki </a:t>
                      </a:r>
                      <a:r>
                        <a:rPr lang="id-ID" sz="1050" dirty="0">
                          <a:solidFill>
                            <a:schemeClr val="accent1">
                              <a:lumMod val="40000"/>
                              <a:lumOff val="60000"/>
                            </a:schemeClr>
                          </a:solidFill>
                          <a:effectLst/>
                        </a:rPr>
                        <a:t>kemampuan yang baik dalam melakukan pengelolaan data base</a:t>
                      </a:r>
                      <a:endParaRPr lang="en-US" sz="1050" dirty="0">
                        <a:solidFill>
                          <a:schemeClr val="accent1">
                            <a:lumMod val="40000"/>
                            <a:lumOff val="60000"/>
                          </a:schemeClr>
                        </a:solidFill>
                        <a:effectLst/>
                      </a:endParaRPr>
                    </a:p>
                    <a:p>
                      <a:pPr marL="457200">
                        <a:lnSpc>
                          <a:spcPct val="107000"/>
                        </a:lnSpc>
                        <a:spcAft>
                          <a:spcPts val="0"/>
                        </a:spcAft>
                      </a:pPr>
                      <a:r>
                        <a:rPr lang="id-ID" sz="1050" dirty="0" smtClean="0">
                          <a:solidFill>
                            <a:schemeClr val="accent1">
                              <a:lumMod val="40000"/>
                              <a:lumOff val="60000"/>
                            </a:schemeClr>
                          </a:solidFill>
                          <a:effectLst/>
                        </a:rPr>
                        <a:t>ii.Jumlah </a:t>
                      </a:r>
                      <a:r>
                        <a:rPr lang="id-ID" sz="1050" dirty="0">
                          <a:solidFill>
                            <a:schemeClr val="accent1">
                              <a:lumMod val="40000"/>
                              <a:lumOff val="60000"/>
                            </a:schemeClr>
                          </a:solidFill>
                          <a:effectLst/>
                        </a:rPr>
                        <a:t>data yang bisa di kerjakan besar</a:t>
                      </a:r>
                      <a:endParaRPr lang="en-US" sz="1050" dirty="0">
                        <a:solidFill>
                          <a:schemeClr val="accent1">
                            <a:lumMod val="40000"/>
                            <a:lumOff val="60000"/>
                          </a:schemeClr>
                        </a:solidFill>
                        <a:effectLst/>
                      </a:endParaRPr>
                    </a:p>
                    <a:p>
                      <a:pPr marL="457200">
                        <a:lnSpc>
                          <a:spcPct val="107000"/>
                        </a:lnSpc>
                        <a:spcAft>
                          <a:spcPts val="0"/>
                        </a:spcAft>
                      </a:pPr>
                      <a:r>
                        <a:rPr lang="id-ID" sz="1050" dirty="0" smtClean="0">
                          <a:solidFill>
                            <a:schemeClr val="accent1">
                              <a:lumMod val="40000"/>
                              <a:lumOff val="60000"/>
                            </a:schemeClr>
                          </a:solidFill>
                          <a:effectLst/>
                        </a:rPr>
                        <a:t>iii.Dapat </a:t>
                      </a:r>
                      <a:r>
                        <a:rPr lang="id-ID" sz="1050" dirty="0">
                          <a:solidFill>
                            <a:schemeClr val="accent1">
                              <a:lumMod val="40000"/>
                              <a:lumOff val="60000"/>
                            </a:schemeClr>
                          </a:solidFill>
                          <a:effectLst/>
                        </a:rPr>
                        <a:t>megolah data dengan cepat dan akurat</a:t>
                      </a:r>
                      <a:endParaRPr lang="en-US" sz="1050" dirty="0">
                        <a:solidFill>
                          <a:schemeClr val="accent1">
                            <a:lumMod val="40000"/>
                            <a:lumOff val="60000"/>
                          </a:schemeClr>
                        </a:solidFill>
                        <a:effectLst/>
                      </a:endParaRPr>
                    </a:p>
                    <a:p>
                      <a:pPr marL="457200">
                        <a:lnSpc>
                          <a:spcPct val="107000"/>
                        </a:lnSpc>
                        <a:spcAft>
                          <a:spcPts val="0"/>
                        </a:spcAft>
                      </a:pPr>
                      <a:r>
                        <a:rPr lang="id-ID" sz="1050" dirty="0" smtClean="0">
                          <a:solidFill>
                            <a:schemeClr val="accent1">
                              <a:lumMod val="40000"/>
                              <a:lumOff val="60000"/>
                            </a:schemeClr>
                          </a:solidFill>
                          <a:effectLst/>
                        </a:rPr>
                        <a:t>iv.Multi </a:t>
                      </a:r>
                      <a:r>
                        <a:rPr lang="id-ID" sz="1050" dirty="0">
                          <a:solidFill>
                            <a:schemeClr val="accent1">
                              <a:lumMod val="40000"/>
                              <a:lumOff val="60000"/>
                            </a:schemeClr>
                          </a:solidFill>
                          <a:effectLst/>
                        </a:rPr>
                        <a:t>Platform (Windows, Linux, Mac)</a:t>
                      </a:r>
                      <a:endParaRPr lang="en-US" sz="105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1855" marR="31855" marT="0" marB="0"/>
                </a:tc>
                <a:tc>
                  <a:txBody>
                    <a:bodyPr/>
                    <a:lstStyle/>
                    <a:p>
                      <a:pPr marL="457200" lvl="1" algn="l">
                        <a:lnSpc>
                          <a:spcPct val="107000"/>
                        </a:lnSpc>
                        <a:spcAft>
                          <a:spcPts val="0"/>
                        </a:spcAft>
                      </a:pPr>
                      <a:r>
                        <a:rPr lang="id-ID" sz="1050" dirty="0" smtClean="0">
                          <a:solidFill>
                            <a:schemeClr val="accent1">
                              <a:lumMod val="40000"/>
                              <a:lumOff val="60000"/>
                            </a:schemeClr>
                          </a:solidFill>
                          <a:effectLst/>
                        </a:rPr>
                        <a:t>1.Mendukung </a:t>
                      </a:r>
                      <a:r>
                        <a:rPr lang="id-ID" sz="1050" dirty="0">
                          <a:solidFill>
                            <a:schemeClr val="accent1">
                              <a:lumMod val="40000"/>
                              <a:lumOff val="60000"/>
                            </a:schemeClr>
                          </a:solidFill>
                          <a:effectLst/>
                        </a:rPr>
                        <a:t>integrase dengan Bahasa pemrograman lain</a:t>
                      </a:r>
                      <a:endParaRPr lang="en-US" sz="1050" dirty="0">
                        <a:solidFill>
                          <a:schemeClr val="accent1">
                            <a:lumMod val="40000"/>
                            <a:lumOff val="60000"/>
                          </a:schemeClr>
                        </a:solidFill>
                        <a:effectLst/>
                      </a:endParaRPr>
                    </a:p>
                    <a:p>
                      <a:pPr marL="457200" lvl="1" algn="l">
                        <a:lnSpc>
                          <a:spcPct val="107000"/>
                        </a:lnSpc>
                        <a:spcAft>
                          <a:spcPts val="0"/>
                        </a:spcAft>
                      </a:pPr>
                      <a:r>
                        <a:rPr lang="id-ID" sz="1050" dirty="0" smtClean="0">
                          <a:solidFill>
                            <a:schemeClr val="accent1">
                              <a:lumMod val="40000"/>
                              <a:lumOff val="60000"/>
                            </a:schemeClr>
                          </a:solidFill>
                          <a:effectLst/>
                        </a:rPr>
                        <a:t>2.Tidak </a:t>
                      </a:r>
                      <a:r>
                        <a:rPr lang="id-ID" sz="1050" dirty="0">
                          <a:solidFill>
                            <a:schemeClr val="accent1">
                              <a:lumMod val="40000"/>
                              <a:lumOff val="60000"/>
                            </a:schemeClr>
                          </a:solidFill>
                          <a:effectLst/>
                        </a:rPr>
                        <a:t>membutuhkan ram </a:t>
                      </a:r>
                      <a:r>
                        <a:rPr lang="id-ID" sz="1050" dirty="0" smtClean="0">
                          <a:solidFill>
                            <a:schemeClr val="accent1">
                              <a:lumMod val="40000"/>
                              <a:lumOff val="60000"/>
                            </a:schemeClr>
                          </a:solidFill>
                          <a:effectLst/>
                        </a:rPr>
                        <a:t>besar</a:t>
                      </a:r>
                      <a:r>
                        <a:rPr lang="id-ID" sz="1050" baseline="0" dirty="0" smtClean="0">
                          <a:solidFill>
                            <a:schemeClr val="accent1">
                              <a:lumMod val="40000"/>
                              <a:lumOff val="60000"/>
                            </a:schemeClr>
                          </a:solidFill>
                          <a:effectLst/>
                        </a:rPr>
                        <a:t> </a:t>
                      </a:r>
                    </a:p>
                    <a:p>
                      <a:pPr marL="457200" lvl="1" algn="l">
                        <a:lnSpc>
                          <a:spcPct val="107000"/>
                        </a:lnSpc>
                        <a:spcAft>
                          <a:spcPts val="0"/>
                        </a:spcAft>
                      </a:pPr>
                      <a:r>
                        <a:rPr lang="id-ID" sz="1050" dirty="0" smtClean="0">
                          <a:solidFill>
                            <a:schemeClr val="accent1">
                              <a:lumMod val="40000"/>
                              <a:lumOff val="60000"/>
                            </a:schemeClr>
                          </a:solidFill>
                          <a:effectLst/>
                        </a:rPr>
                        <a:t>3.Mendukung </a:t>
                      </a:r>
                      <a:r>
                        <a:rPr lang="id-ID" sz="1050" dirty="0">
                          <a:solidFill>
                            <a:schemeClr val="accent1">
                              <a:lumMod val="40000"/>
                              <a:lumOff val="60000"/>
                            </a:schemeClr>
                          </a:solidFill>
                          <a:effectLst/>
                        </a:rPr>
                        <a:t>multi user</a:t>
                      </a:r>
                      <a:endParaRPr lang="en-US" sz="1050" dirty="0">
                        <a:solidFill>
                          <a:schemeClr val="accent1">
                            <a:lumMod val="40000"/>
                            <a:lumOff val="60000"/>
                          </a:schemeClr>
                        </a:solidFill>
                        <a:effectLst/>
                      </a:endParaRPr>
                    </a:p>
                    <a:p>
                      <a:pPr marL="457200" lvl="1" algn="l">
                        <a:lnSpc>
                          <a:spcPct val="107000"/>
                        </a:lnSpc>
                        <a:spcAft>
                          <a:spcPts val="0"/>
                        </a:spcAft>
                      </a:pPr>
                      <a:r>
                        <a:rPr lang="id-ID" sz="1050" dirty="0" smtClean="0">
                          <a:solidFill>
                            <a:schemeClr val="accent1">
                              <a:lumMod val="40000"/>
                              <a:lumOff val="60000"/>
                            </a:schemeClr>
                          </a:solidFill>
                          <a:effectLst/>
                        </a:rPr>
                        <a:t>4.Bersifat </a:t>
                      </a:r>
                      <a:r>
                        <a:rPr lang="id-ID" sz="1050" dirty="0">
                          <a:solidFill>
                            <a:schemeClr val="accent1">
                              <a:lumMod val="40000"/>
                              <a:lumOff val="60000"/>
                            </a:schemeClr>
                          </a:solidFill>
                          <a:effectLst/>
                        </a:rPr>
                        <a:t>open source</a:t>
                      </a:r>
                      <a:endParaRPr lang="en-US" sz="1050" dirty="0">
                        <a:solidFill>
                          <a:schemeClr val="accent1">
                            <a:lumMod val="40000"/>
                            <a:lumOff val="60000"/>
                          </a:schemeClr>
                        </a:solidFill>
                        <a:effectLst/>
                      </a:endParaRPr>
                    </a:p>
                    <a:p>
                      <a:pPr marL="457200" lvl="1" algn="l">
                        <a:lnSpc>
                          <a:spcPct val="107000"/>
                        </a:lnSpc>
                        <a:spcAft>
                          <a:spcPts val="0"/>
                        </a:spcAft>
                      </a:pPr>
                      <a:r>
                        <a:rPr lang="id-ID" sz="1050" dirty="0" smtClean="0">
                          <a:solidFill>
                            <a:schemeClr val="accent1">
                              <a:lumMod val="40000"/>
                              <a:lumOff val="60000"/>
                            </a:schemeClr>
                          </a:solidFill>
                          <a:effectLst/>
                        </a:rPr>
                        <a:t>5.Struktur </a:t>
                      </a:r>
                      <a:r>
                        <a:rPr lang="id-ID" sz="1050" dirty="0">
                          <a:solidFill>
                            <a:schemeClr val="accent1">
                              <a:lumMod val="40000"/>
                              <a:lumOff val="60000"/>
                            </a:schemeClr>
                          </a:solidFill>
                          <a:effectLst/>
                        </a:rPr>
                        <a:t>table yang fleksibel</a:t>
                      </a:r>
                      <a:endParaRPr lang="en-US" sz="1050" dirty="0">
                        <a:solidFill>
                          <a:schemeClr val="accent1">
                            <a:lumMod val="40000"/>
                            <a:lumOff val="60000"/>
                          </a:schemeClr>
                        </a:solidFill>
                        <a:effectLst/>
                      </a:endParaRPr>
                    </a:p>
                    <a:p>
                      <a:pPr marL="457200" lvl="1" algn="l">
                        <a:lnSpc>
                          <a:spcPct val="107000"/>
                        </a:lnSpc>
                        <a:spcAft>
                          <a:spcPts val="0"/>
                        </a:spcAft>
                      </a:pPr>
                      <a:r>
                        <a:rPr lang="id-ID" sz="1050" dirty="0" smtClean="0">
                          <a:solidFill>
                            <a:schemeClr val="accent1">
                              <a:lumMod val="40000"/>
                              <a:lumOff val="60000"/>
                            </a:schemeClr>
                          </a:solidFill>
                          <a:effectLst/>
                        </a:rPr>
                        <a:t>6.Tipe </a:t>
                      </a:r>
                      <a:r>
                        <a:rPr lang="id-ID" sz="1050" dirty="0">
                          <a:solidFill>
                            <a:schemeClr val="accent1">
                              <a:lumMod val="40000"/>
                              <a:lumOff val="60000"/>
                            </a:schemeClr>
                          </a:solidFill>
                          <a:effectLst/>
                        </a:rPr>
                        <a:t>data yang bervariasi</a:t>
                      </a:r>
                      <a:endParaRPr lang="en-US" sz="1050" dirty="0">
                        <a:solidFill>
                          <a:schemeClr val="accent1">
                            <a:lumMod val="40000"/>
                            <a:lumOff val="60000"/>
                          </a:schemeClr>
                        </a:solidFill>
                        <a:effectLst/>
                      </a:endParaRPr>
                    </a:p>
                    <a:p>
                      <a:pPr marL="457200" lvl="1" algn="l">
                        <a:lnSpc>
                          <a:spcPct val="107000"/>
                        </a:lnSpc>
                        <a:spcAft>
                          <a:spcPts val="0"/>
                        </a:spcAft>
                      </a:pPr>
                      <a:r>
                        <a:rPr lang="id-ID" sz="1050" dirty="0" smtClean="0">
                          <a:solidFill>
                            <a:schemeClr val="accent1">
                              <a:lumMod val="40000"/>
                              <a:lumOff val="60000"/>
                            </a:schemeClr>
                          </a:solidFill>
                          <a:effectLst/>
                        </a:rPr>
                        <a:t>7.Keamanan terjamin</a:t>
                      </a:r>
                      <a:endParaRPr lang="en-US" sz="1050" dirty="0">
                        <a:solidFill>
                          <a:schemeClr val="accent1">
                            <a:lumMod val="40000"/>
                            <a:lumOff val="60000"/>
                          </a:schemeClr>
                        </a:solidFill>
                        <a:effectLst/>
                      </a:endParaRPr>
                    </a:p>
                  </a:txBody>
                  <a:tcPr marL="31855" marR="31855" marT="0" marB="0"/>
                </a:tc>
                <a:tc>
                  <a:txBody>
                    <a:bodyPr/>
                    <a:lstStyle/>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Terdapat</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fitur</a:t>
                      </a:r>
                      <a:r>
                        <a:rPr lang="en-US" sz="1050" dirty="0">
                          <a:solidFill>
                            <a:schemeClr val="accent1">
                              <a:lumMod val="40000"/>
                              <a:lumOff val="60000"/>
                            </a:schemeClr>
                          </a:solidFill>
                          <a:effectLst/>
                        </a:rPr>
                        <a:t> OO </a:t>
                      </a:r>
                      <a:r>
                        <a:rPr lang="id-ID" sz="1050" dirty="0">
                          <a:solidFill>
                            <a:schemeClr val="accent1">
                              <a:lumMod val="40000"/>
                              <a:lumOff val="60000"/>
                            </a:schemeClr>
                          </a:solidFill>
                          <a:effectLst/>
                        </a:rPr>
                        <a:t>(</a:t>
                      </a:r>
                      <a:r>
                        <a:rPr lang="en-US" sz="1050" dirty="0">
                          <a:solidFill>
                            <a:schemeClr val="accent1">
                              <a:lumMod val="40000"/>
                              <a:lumOff val="60000"/>
                            </a:schemeClr>
                          </a:solidFill>
                          <a:effectLst/>
                        </a:rPr>
                        <a:t>OO </a:t>
                      </a:r>
                      <a:r>
                        <a:rPr lang="en-US" sz="1050" dirty="0" err="1">
                          <a:solidFill>
                            <a:schemeClr val="accent1">
                              <a:lumMod val="40000"/>
                              <a:lumOff val="60000"/>
                            </a:schemeClr>
                          </a:solidFill>
                          <a:effectLst/>
                        </a:rPr>
                        <a:t>Fitur</a:t>
                      </a:r>
                      <a:r>
                        <a:rPr lang="en-US" sz="1050" dirty="0">
                          <a:solidFill>
                            <a:schemeClr val="accent1">
                              <a:lumMod val="40000"/>
                              <a:lumOff val="60000"/>
                            </a:schemeClr>
                          </a:solidFill>
                          <a:effectLst/>
                        </a:rPr>
                        <a:t> OO </a:t>
                      </a:r>
                      <a:r>
                        <a:rPr lang="en-US" sz="1050" dirty="0" err="1">
                          <a:solidFill>
                            <a:schemeClr val="accent1">
                              <a:lumMod val="40000"/>
                              <a:lumOff val="60000"/>
                            </a:schemeClr>
                          </a:solidFill>
                          <a:effectLst/>
                        </a:rPr>
                        <a:t>seperti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pewarisan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tabel</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tipe</a:t>
                      </a:r>
                      <a:r>
                        <a:rPr lang="en-US" sz="1050" dirty="0">
                          <a:solidFill>
                            <a:schemeClr val="accent1">
                              <a:lumMod val="40000"/>
                              <a:lumOff val="60000"/>
                            </a:schemeClr>
                          </a:solidFill>
                          <a:effectLst/>
                        </a:rPr>
                        <a:t> data, </a:t>
                      </a:r>
                      <a:r>
                        <a:rPr lang="en-US" sz="1050" dirty="0" err="1">
                          <a:solidFill>
                            <a:schemeClr val="accent1">
                              <a:lumMod val="40000"/>
                              <a:lumOff val="60000"/>
                            </a:schemeClr>
                          </a:solidFill>
                          <a:effectLst/>
                        </a:rPr>
                        <a:t>atau</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tipe</a:t>
                      </a:r>
                      <a:r>
                        <a:rPr lang="en-US" sz="1050" dirty="0">
                          <a:solidFill>
                            <a:schemeClr val="accent1">
                              <a:lumMod val="40000"/>
                              <a:lumOff val="60000"/>
                            </a:schemeClr>
                          </a:solidFill>
                          <a:effectLst/>
                        </a:rPr>
                        <a:t> data array yang </a:t>
                      </a:r>
                      <a:r>
                        <a:rPr lang="en-US" sz="1050" dirty="0" err="1">
                          <a:solidFill>
                            <a:schemeClr val="accent1">
                              <a:lumMod val="40000"/>
                              <a:lumOff val="60000"/>
                            </a:schemeClr>
                          </a:solidFill>
                          <a:effectLst/>
                        </a:rPr>
                        <a:t>kadang</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praktis</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untuk</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menyimpan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banyak</a:t>
                      </a:r>
                      <a:r>
                        <a:rPr lang="en-US" sz="1050" dirty="0">
                          <a:solidFill>
                            <a:schemeClr val="accent1">
                              <a:lumMod val="40000"/>
                              <a:lumOff val="60000"/>
                            </a:schemeClr>
                          </a:solidFill>
                          <a:effectLst/>
                        </a:rPr>
                        <a:t> item data di </a:t>
                      </a:r>
                      <a:r>
                        <a:rPr lang="en-US" sz="1050" dirty="0" err="1">
                          <a:solidFill>
                            <a:schemeClr val="accent1">
                              <a:lumMod val="40000"/>
                              <a:lumOff val="60000"/>
                            </a:schemeClr>
                          </a:solidFill>
                          <a:effectLst/>
                        </a:rPr>
                        <a:t>dalam</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satu</a:t>
                      </a:r>
                      <a:r>
                        <a:rPr lang="en-US" sz="1050" dirty="0">
                          <a:solidFill>
                            <a:schemeClr val="accent1">
                              <a:lumMod val="40000"/>
                              <a:lumOff val="60000"/>
                            </a:schemeClr>
                          </a:solidFill>
                          <a:effectLst/>
                        </a:rPr>
                        <a:t> record. </a:t>
                      </a:r>
                      <a:r>
                        <a:rPr lang="en-US" sz="1050" dirty="0" err="1">
                          <a:solidFill>
                            <a:schemeClr val="accent1">
                              <a:lumMod val="40000"/>
                              <a:lumOff val="60000"/>
                            </a:schemeClr>
                          </a:solidFill>
                          <a:effectLst/>
                        </a:rPr>
                        <a:t>Dengan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adanya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kemampuan</a:t>
                      </a:r>
                      <a:r>
                        <a:rPr lang="en-US" sz="1050" dirty="0">
                          <a:solidFill>
                            <a:schemeClr val="accent1">
                              <a:lumMod val="40000"/>
                              <a:lumOff val="60000"/>
                            </a:schemeClr>
                          </a:solidFill>
                          <a:effectLst/>
                        </a:rPr>
                        <a:t> OO </a:t>
                      </a:r>
                      <a:r>
                        <a:rPr lang="en-US" sz="1050" dirty="0" err="1">
                          <a:solidFill>
                            <a:schemeClr val="accent1">
                              <a:lumMod val="40000"/>
                              <a:lumOff val="60000"/>
                            </a:schemeClr>
                          </a:solidFill>
                          <a:effectLst/>
                        </a:rPr>
                        <a:t>ini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maka</a:t>
                      </a:r>
                      <a:r>
                        <a:rPr lang="en-US" sz="1050" dirty="0">
                          <a:solidFill>
                            <a:schemeClr val="accent1">
                              <a:lumMod val="40000"/>
                              <a:lumOff val="60000"/>
                            </a:schemeClr>
                          </a:solidFill>
                          <a:effectLst/>
                        </a:rPr>
                        <a:t> di </a:t>
                      </a:r>
                      <a:r>
                        <a:rPr lang="en-US" sz="1050" dirty="0" err="1">
                          <a:solidFill>
                            <a:schemeClr val="accent1">
                              <a:lumMod val="40000"/>
                              <a:lumOff val="60000"/>
                            </a:schemeClr>
                          </a:solidFill>
                          <a:effectLst/>
                        </a:rPr>
                        <a:t>PostgreSQL</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kita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dapat</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mendefinisikan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sebuah</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tabel</a:t>
                      </a:r>
                      <a:r>
                        <a:rPr lang="en-US" sz="1050" dirty="0">
                          <a:solidFill>
                            <a:schemeClr val="accent1">
                              <a:lumMod val="40000"/>
                              <a:lumOff val="60000"/>
                            </a:schemeClr>
                          </a:solidFill>
                          <a:effectLst/>
                        </a:rPr>
                        <a:t> yang </a:t>
                      </a:r>
                      <a:r>
                        <a:rPr lang="en-US" sz="1050" dirty="0" err="1">
                          <a:solidFill>
                            <a:schemeClr val="accent1">
                              <a:lumMod val="40000"/>
                              <a:lumOff val="60000"/>
                            </a:schemeClr>
                          </a:solidFill>
                          <a:effectLst/>
                        </a:rPr>
                        <a:t>mewarisi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definisi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tabel</a:t>
                      </a:r>
                      <a:r>
                        <a:rPr lang="en-US" sz="1050" dirty="0">
                          <a:solidFill>
                            <a:schemeClr val="accent1">
                              <a:lumMod val="40000"/>
                              <a:lumOff val="60000"/>
                            </a:schemeClr>
                          </a:solidFill>
                          <a:effectLst/>
                        </a:rPr>
                        <a:t> lain.</a:t>
                      </a:r>
                      <a:r>
                        <a:rPr lang="id-ID" sz="1050" dirty="0">
                          <a:solidFill>
                            <a:schemeClr val="accent1">
                              <a:lumMod val="40000"/>
                              <a:lumOff val="60000"/>
                            </a:schemeClr>
                          </a:solidFill>
                          <a:effectLst/>
                        </a:rPr>
                        <a:t>)</a:t>
                      </a:r>
                      <a:endParaRPr lang="en-US" sz="1050" dirty="0">
                        <a:solidFill>
                          <a:schemeClr val="accent1">
                            <a:lumMod val="40000"/>
                            <a:lumOff val="60000"/>
                          </a:schemeClr>
                        </a:solidFill>
                        <a:effectLst/>
                      </a:endParaRP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Memiliki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Arsitektur</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Multiproses</a:t>
                      </a:r>
                      <a:endParaRPr lang="en-US" sz="1050" dirty="0">
                        <a:solidFill>
                          <a:schemeClr val="accent1">
                            <a:lumMod val="40000"/>
                            <a:lumOff val="60000"/>
                          </a:schemeClr>
                        </a:solidFill>
                        <a:effectLst/>
                      </a:endParaRP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Memiliki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kecepatan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meski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dalam</a:t>
                      </a:r>
                      <a:r>
                        <a:rPr lang="en-US" sz="1050" dirty="0">
                          <a:solidFill>
                            <a:schemeClr val="accent1">
                              <a:lumMod val="40000"/>
                              <a:lumOff val="60000"/>
                            </a:schemeClr>
                          </a:solidFill>
                          <a:effectLst/>
                        </a:rPr>
                        <a:t> load </a:t>
                      </a:r>
                      <a:r>
                        <a:rPr lang="en-US" sz="1050" dirty="0" err="1">
                          <a:solidFill>
                            <a:schemeClr val="accent1">
                              <a:lumMod val="40000"/>
                              <a:lumOff val="60000"/>
                            </a:schemeClr>
                          </a:solidFill>
                          <a:effectLst/>
                        </a:rPr>
                        <a:t>tinggi</a:t>
                      </a:r>
                      <a:endParaRPr lang="en-US" sz="1050" dirty="0">
                        <a:solidFill>
                          <a:schemeClr val="accent1">
                            <a:lumMod val="40000"/>
                            <a:lumOff val="60000"/>
                          </a:schemeClr>
                        </a:solidFill>
                        <a:effectLst/>
                      </a:endParaRP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Memiliki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tipe</a:t>
                      </a:r>
                      <a:r>
                        <a:rPr lang="en-US" sz="1050" dirty="0">
                          <a:solidFill>
                            <a:schemeClr val="accent1">
                              <a:lumMod val="40000"/>
                              <a:lumOff val="60000"/>
                            </a:schemeClr>
                          </a:solidFill>
                          <a:effectLst/>
                        </a:rPr>
                        <a:t> data </a:t>
                      </a:r>
                      <a:r>
                        <a:rPr lang="en-US" sz="1050" dirty="0" err="1">
                          <a:solidFill>
                            <a:schemeClr val="accent1">
                              <a:lumMod val="40000"/>
                              <a:lumOff val="60000"/>
                            </a:schemeClr>
                          </a:solidFill>
                          <a:effectLst/>
                        </a:rPr>
                        <a:t>geometri</a:t>
                      </a:r>
                      <a:endParaRPr lang="en-US" sz="1050" dirty="0">
                        <a:solidFill>
                          <a:schemeClr val="accent1">
                            <a:lumMod val="40000"/>
                            <a:lumOff val="60000"/>
                          </a:schemeClr>
                        </a:solidFill>
                        <a:effectLst/>
                      </a:endParaRP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Menyediakan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seluruh</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fitur</a:t>
                      </a:r>
                      <a:r>
                        <a:rPr lang="en-US" sz="1050" dirty="0">
                          <a:solidFill>
                            <a:schemeClr val="accent1">
                              <a:lumMod val="40000"/>
                              <a:lumOff val="60000"/>
                            </a:schemeClr>
                          </a:solidFill>
                          <a:effectLst/>
                        </a:rPr>
                        <a:t> database</a:t>
                      </a: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Memiliki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semua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fasilitas</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standar</a:t>
                      </a:r>
                      <a:endParaRPr lang="en-US" sz="1050" dirty="0">
                        <a:solidFill>
                          <a:schemeClr val="accent1">
                            <a:lumMod val="40000"/>
                            <a:lumOff val="60000"/>
                          </a:schemeClr>
                        </a:solidFill>
                        <a:effectLst/>
                      </a:endParaRP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Dapat</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mendefinisikan</a:t>
                      </a:r>
                      <a:r>
                        <a:rPr lang="en-US" sz="1050" dirty="0">
                          <a:solidFill>
                            <a:schemeClr val="accent1">
                              <a:lumMod val="40000"/>
                              <a:lumOff val="60000"/>
                            </a:schemeClr>
                          </a:solidFill>
                          <a:effectLst/>
                        </a:rPr>
                        <a:t> field </a:t>
                      </a:r>
                      <a:r>
                        <a:rPr lang="en-US" sz="1050" dirty="0" err="1">
                          <a:solidFill>
                            <a:schemeClr val="accent1">
                              <a:lumMod val="40000"/>
                              <a:lumOff val="60000"/>
                            </a:schemeClr>
                          </a:solidFill>
                          <a:effectLst/>
                        </a:rPr>
                        <a:t>sebagai</a:t>
                      </a:r>
                      <a:r>
                        <a:rPr lang="en-US" sz="1050" dirty="0">
                          <a:solidFill>
                            <a:schemeClr val="accent1">
                              <a:lumMod val="40000"/>
                              <a:lumOff val="60000"/>
                            </a:schemeClr>
                          </a:solidFill>
                          <a:effectLst/>
                        </a:rPr>
                        <a:t> array</a:t>
                      </a: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Memiliki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kemampuan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konektivitas</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dengan</a:t>
                      </a:r>
                      <a:r>
                        <a:rPr lang="en-US" sz="1050" dirty="0">
                          <a:solidFill>
                            <a:schemeClr val="accent1">
                              <a:lumMod val="40000"/>
                              <a:lumOff val="60000"/>
                            </a:schemeClr>
                          </a:solidFill>
                          <a:effectLst/>
                        </a:rPr>
                        <a:t> database lain</a:t>
                      </a: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Memiliki</a:t>
                      </a:r>
                      <a:r>
                        <a:rPr lang="en-US" sz="1050" dirty="0">
                          <a:solidFill>
                            <a:schemeClr val="accent1">
                              <a:lumMod val="40000"/>
                              <a:lumOff val="60000"/>
                            </a:schemeClr>
                          </a:solidFill>
                          <a:effectLst/>
                        </a:rPr>
                        <a:t> rule</a:t>
                      </a: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Memiliki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Lisensi</a:t>
                      </a:r>
                      <a:r>
                        <a:rPr lang="en-US" sz="1050" dirty="0">
                          <a:solidFill>
                            <a:schemeClr val="accent1">
                              <a:lumMod val="40000"/>
                              <a:lumOff val="60000"/>
                            </a:schemeClr>
                          </a:solidFill>
                          <a:effectLst/>
                        </a:rPr>
                        <a:t> GPL (General Public License)</a:t>
                      </a: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Mampu</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menampung</a:t>
                      </a:r>
                      <a:r>
                        <a:rPr lang="en-US" sz="1050" dirty="0">
                          <a:solidFill>
                            <a:schemeClr val="accent1">
                              <a:lumMod val="40000"/>
                              <a:lumOff val="60000"/>
                            </a:schemeClr>
                          </a:solidFill>
                          <a:effectLst/>
                        </a:rPr>
                        <a:t> data </a:t>
                      </a:r>
                      <a:r>
                        <a:rPr lang="en-US" sz="1050" dirty="0" err="1">
                          <a:solidFill>
                            <a:schemeClr val="accent1">
                              <a:lumMod val="40000"/>
                              <a:lumOff val="60000"/>
                            </a:schemeClr>
                          </a:solidFill>
                          <a:effectLst/>
                        </a:rPr>
                        <a:t>spasial</a:t>
                      </a:r>
                      <a:endParaRPr lang="en-US" sz="1050" dirty="0">
                        <a:solidFill>
                          <a:schemeClr val="accent1">
                            <a:lumMod val="40000"/>
                            <a:lumOff val="60000"/>
                          </a:schemeClr>
                        </a:solidFill>
                        <a:effectLst/>
                      </a:endParaRP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Memiliki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macam</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macam</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bahasa</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pemrograman</a:t>
                      </a:r>
                      <a:endParaRPr lang="en-US" sz="1050" dirty="0">
                        <a:solidFill>
                          <a:schemeClr val="accent1">
                            <a:lumMod val="40000"/>
                            <a:lumOff val="60000"/>
                          </a:schemeClr>
                        </a:solidFill>
                        <a:effectLst/>
                      </a:endParaRP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Sebagai</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alternatif</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bagi</a:t>
                      </a:r>
                      <a:r>
                        <a:rPr lang="en-US" sz="1050" dirty="0">
                          <a:solidFill>
                            <a:schemeClr val="accent1">
                              <a:lumMod val="40000"/>
                              <a:lumOff val="60000"/>
                            </a:schemeClr>
                          </a:solidFill>
                          <a:effectLst/>
                        </a:rPr>
                        <a:t> database </a:t>
                      </a:r>
                      <a:r>
                        <a:rPr lang="en-US" sz="1050" dirty="0" err="1">
                          <a:solidFill>
                            <a:schemeClr val="accent1">
                              <a:lumMod val="40000"/>
                              <a:lumOff val="60000"/>
                            </a:schemeClr>
                          </a:solidFill>
                          <a:effectLst/>
                        </a:rPr>
                        <a:t>lainnya</a:t>
                      </a:r>
                      <a:endParaRPr lang="en-US" sz="1050" dirty="0">
                        <a:solidFill>
                          <a:schemeClr val="accent1">
                            <a:lumMod val="40000"/>
                            <a:lumOff val="60000"/>
                          </a:schemeClr>
                        </a:solidFill>
                        <a:effectLst/>
                      </a:endParaRP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Resisiten</a:t>
                      </a:r>
                      <a:r>
                        <a:rPr lang="en-US" sz="1050" dirty="0">
                          <a:solidFill>
                            <a:schemeClr val="accent1">
                              <a:lumMod val="40000"/>
                              <a:lumOff val="60000"/>
                            </a:schemeClr>
                          </a:solidFill>
                          <a:effectLst/>
                        </a:rPr>
                        <a:t> over deployment</a:t>
                      </a: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Dapat</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menghemat</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biaya</a:t>
                      </a:r>
                      <a:r>
                        <a:rPr lang="en-US" sz="1050" dirty="0">
                          <a:solidFill>
                            <a:schemeClr val="accent1">
                              <a:lumMod val="40000"/>
                              <a:lumOff val="60000"/>
                            </a:schemeClr>
                          </a:solidFill>
                          <a:effectLst/>
                        </a:rPr>
                        <a:t> staffing</a:t>
                      </a: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Stabil</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terpercaya</a:t>
                      </a:r>
                      <a:endParaRPr lang="en-US" sz="1050" dirty="0">
                        <a:solidFill>
                          <a:schemeClr val="accent1">
                            <a:lumMod val="40000"/>
                            <a:lumOff val="60000"/>
                          </a:schemeClr>
                        </a:solidFill>
                        <a:effectLst/>
                      </a:endParaRPr>
                    </a:p>
                    <a:p>
                      <a:pPr marL="342900" lvl="0" indent="-342900" fontAlgn="base">
                        <a:lnSpc>
                          <a:spcPct val="107000"/>
                        </a:lnSpc>
                        <a:spcAft>
                          <a:spcPts val="0"/>
                        </a:spcAft>
                        <a:tabLst>
                          <a:tab pos="457200" algn="l"/>
                        </a:tabLst>
                      </a:pPr>
                      <a:r>
                        <a:rPr lang="en-US" sz="1050" dirty="0" err="1">
                          <a:solidFill>
                            <a:schemeClr val="accent1">
                              <a:lumMod val="40000"/>
                              <a:lumOff val="60000"/>
                            </a:schemeClr>
                          </a:solidFill>
                          <a:effectLst/>
                        </a:rPr>
                        <a:t>Dapat</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diperluas</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dengan</a:t>
                      </a:r>
                      <a:r>
                        <a:rPr lang="en-US" sz="1050" dirty="0">
                          <a:solidFill>
                            <a:schemeClr val="accent1">
                              <a:lumMod val="40000"/>
                              <a:lumOff val="60000"/>
                            </a:schemeClr>
                          </a:solidFill>
                          <a:effectLst/>
                        </a:rPr>
                        <a:t> </a:t>
                      </a:r>
                      <a:r>
                        <a:rPr lang="en-US" sz="1050" dirty="0" err="1">
                          <a:solidFill>
                            <a:schemeClr val="accent1">
                              <a:lumMod val="40000"/>
                              <a:lumOff val="60000"/>
                            </a:schemeClr>
                          </a:solidFill>
                          <a:effectLst/>
                        </a:rPr>
                        <a:t>mudah</a:t>
                      </a:r>
                      <a:r>
                        <a:rPr lang="en-US" sz="1050" dirty="0">
                          <a:solidFill>
                            <a:schemeClr val="accent1">
                              <a:lumMod val="40000"/>
                              <a:lumOff val="60000"/>
                            </a:schemeClr>
                          </a:solidFill>
                          <a:effectLst/>
                        </a:rPr>
                        <a:t> (Extensible)</a:t>
                      </a:r>
                    </a:p>
                    <a:p>
                      <a:pPr>
                        <a:lnSpc>
                          <a:spcPct val="107000"/>
                        </a:lnSpc>
                        <a:spcAft>
                          <a:spcPts val="0"/>
                        </a:spcAft>
                      </a:pPr>
                      <a:r>
                        <a:rPr lang="en-US" sz="1050" dirty="0">
                          <a:solidFill>
                            <a:schemeClr val="accent1">
                              <a:lumMod val="40000"/>
                              <a:lumOff val="60000"/>
                            </a:schemeClr>
                          </a:solidFill>
                          <a:effectLst/>
                        </a:rPr>
                        <a:t> </a:t>
                      </a:r>
                      <a:endParaRPr lang="en-US" sz="105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1855" marR="31855" marT="0"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ata Visualization by Slidesgo">
  <a:themeElements>
    <a:clrScheme name="Simple Light">
      <a:dk1>
        <a:srgbClr val="000000"/>
      </a:dk1>
      <a:lt1>
        <a:srgbClr val="FFFFFF"/>
      </a:lt1>
      <a:dk2>
        <a:srgbClr val="595959"/>
      </a:dk2>
      <a:lt2>
        <a:srgbClr val="EEEEEE"/>
      </a:lt2>
      <a:accent1>
        <a:srgbClr val="8C3EE6"/>
      </a:accent1>
      <a:accent2>
        <a:srgbClr val="220B49"/>
      </a:accent2>
      <a:accent3>
        <a:srgbClr val="8C3EE6"/>
      </a:accent3>
      <a:accent4>
        <a:srgbClr val="D4B6F6"/>
      </a:accent4>
      <a:accent5>
        <a:srgbClr val="B32A9A"/>
      </a:accent5>
      <a:accent6>
        <a:srgbClr val="6D195D"/>
      </a:accent6>
      <a:hlink>
        <a:srgbClr val="D4B6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783</Words>
  <Application>Microsoft Office PowerPoint</Application>
  <PresentationFormat>On-screen Show (16:9)</PresentationFormat>
  <Paragraphs>248</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Courier New</vt:lpstr>
      <vt:lpstr>Montserrat</vt:lpstr>
      <vt:lpstr>Calibri</vt:lpstr>
      <vt:lpstr>Raleway</vt:lpstr>
      <vt:lpstr>Symbol</vt:lpstr>
      <vt:lpstr>Fira Sans</vt:lpstr>
      <vt:lpstr>Times New Roman</vt:lpstr>
      <vt:lpstr>Arial</vt:lpstr>
      <vt:lpstr>Data Visualization by Slidesgo</vt:lpstr>
      <vt:lpstr>Perbandingan RDBMS</vt:lpstr>
      <vt:lpstr>Kelompok 3</vt:lpstr>
      <vt:lpstr>Data Type</vt:lpstr>
      <vt:lpstr>Storage (Technology)</vt:lpstr>
      <vt:lpstr>System Requirement</vt:lpstr>
      <vt:lpstr>Accsess Control</vt:lpstr>
      <vt:lpstr>Licensing</vt:lpstr>
      <vt:lpstr>Indexing</vt:lpstr>
      <vt:lpstr>Kelebihan</vt:lpstr>
      <vt:lpstr>Kekurangan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Perbandingan RDBMS</dc:title>
  <dc:creator>Linda Damayanti</dc:creator>
  <cp:lastModifiedBy>Linda Damayanti</cp:lastModifiedBy>
  <cp:revision>6</cp:revision>
  <dcterms:modified xsi:type="dcterms:W3CDTF">2020-10-05T22:43:41Z</dcterms:modified>
</cp:coreProperties>
</file>