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  <p:sldMasterId id="2147483688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5143500" type="screen16x9"/>
  <p:notesSz cx="6858000" cy="9144000"/>
  <p:embeddedFontLst>
    <p:embeddedFont>
      <p:font typeface="Signika Negative Light" panose="020B0604020202020204" charset="0"/>
      <p:regular r:id="rId21"/>
      <p:bold r:id="rId22"/>
    </p:embeddedFont>
    <p:embeddedFont>
      <p:font typeface="Fira Sans Extra Condensed Medium" panose="020B0604020202020204" charset="0"/>
      <p:regular r:id="rId23"/>
      <p:bold r:id="rId24"/>
      <p:italic r:id="rId25"/>
      <p:boldItalic r:id="rId26"/>
    </p:embeddedFont>
    <p:embeddedFont>
      <p:font typeface="Paytone One" panose="020B0604020202020204" charset="0"/>
      <p:regular r:id="rId27"/>
    </p:embeddedFont>
    <p:embeddedFont>
      <p:font typeface="Signika Negative" panose="020B0604020202020204" charset="0"/>
      <p:regular r:id="rId28"/>
      <p:bold r:id="rId29"/>
    </p:embeddedFont>
    <p:embeddedFont>
      <p:font typeface="Archivo" panose="020B0604020202020204" charset="0"/>
      <p:regular r:id="rId30"/>
      <p:bold r:id="rId31"/>
      <p:italic r:id="rId32"/>
      <p:boldItalic r:id="rId33"/>
    </p:embeddedFont>
    <p:embeddedFont>
      <p:font typeface="Comic Sans MS" panose="030F0702030302020204" pitchFamily="66" charset="0"/>
      <p:regular r:id="rId34"/>
      <p:bold r:id="rId35"/>
      <p:italic r:id="rId36"/>
      <p:boldItalic r:id="rId37"/>
    </p:embeddedFont>
    <p:embeddedFont>
      <p:font typeface="Chelsea Market" panose="020B0604020202020204" charset="0"/>
      <p:regular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8C03D92-66BD-4C02-A9C8-A913BC6CFE20}">
  <a:tblStyle styleId="{F8C03D92-66BD-4C02-A9C8-A913BC6CFE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4866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9c3af49c24_1_27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9c3af49c24_1_27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91884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9c3af49c24_5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9c3af49c24_5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4002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9c3af49c24_5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9c3af49c24_5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9991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9c3af49c24_5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9c3af49c24_5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9338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9c3af49c24_5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9c3af49c24_5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32519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9c3af49c24_5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9c3af49c24_5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51511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9c3af49c24_5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9c3af49c24_5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97264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9c3af49c24_1_3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9c3af49c24_1_3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40311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9c3af49c24_5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9c3af49c24_5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6671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9c3af49c24_1_1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9c3af49c24_1_1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7274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9c3af49c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9c3af49c2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6712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9c3af49c24_5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9c3af49c24_5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7656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9c3af49c24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9c3af49c24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3145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9c3af49c24_5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9c3af49c24_5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1382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9c3af49c24_5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9c3af49c24_5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5698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9c3af49c24_5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9c3af49c24_5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199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9c3af49c24_5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9c3af49c24_5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6920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 rot="-204670">
            <a:off x="851406" y="522992"/>
            <a:ext cx="7311366" cy="4103675"/>
            <a:chOff x="238125" y="847975"/>
            <a:chExt cx="7143400" cy="4009400"/>
          </a:xfrm>
        </p:grpSpPr>
        <p:sp>
          <p:nvSpPr>
            <p:cNvPr id="55" name="Google Shape;55;p14"/>
            <p:cNvSpPr/>
            <p:nvPr/>
          </p:nvSpPr>
          <p:spPr>
            <a:xfrm>
              <a:off x="238475" y="847975"/>
              <a:ext cx="7143050" cy="4009400"/>
            </a:xfrm>
            <a:custGeom>
              <a:avLst/>
              <a:gdLst/>
              <a:ahLst/>
              <a:cxnLst/>
              <a:rect l="l" t="t" r="r" b="b"/>
              <a:pathLst>
                <a:path w="285722" h="160376" extrusionOk="0">
                  <a:moveTo>
                    <a:pt x="5465" y="4426"/>
                  </a:moveTo>
                  <a:cubicBezTo>
                    <a:pt x="6551" y="4426"/>
                    <a:pt x="7593" y="5271"/>
                    <a:pt x="7593" y="6549"/>
                  </a:cubicBezTo>
                  <a:cubicBezTo>
                    <a:pt x="7593" y="7707"/>
                    <a:pt x="6649" y="8651"/>
                    <a:pt x="5491" y="8651"/>
                  </a:cubicBezTo>
                  <a:cubicBezTo>
                    <a:pt x="3604" y="8651"/>
                    <a:pt x="2660" y="6377"/>
                    <a:pt x="3990" y="5047"/>
                  </a:cubicBezTo>
                  <a:cubicBezTo>
                    <a:pt x="4419" y="4618"/>
                    <a:pt x="4947" y="4426"/>
                    <a:pt x="5465" y="4426"/>
                  </a:cubicBezTo>
                  <a:close/>
                  <a:moveTo>
                    <a:pt x="5467" y="12161"/>
                  </a:moveTo>
                  <a:cubicBezTo>
                    <a:pt x="6552" y="12161"/>
                    <a:pt x="7593" y="13003"/>
                    <a:pt x="7593" y="14270"/>
                  </a:cubicBezTo>
                  <a:cubicBezTo>
                    <a:pt x="7593" y="15443"/>
                    <a:pt x="6649" y="16386"/>
                    <a:pt x="5491" y="16386"/>
                  </a:cubicBezTo>
                  <a:cubicBezTo>
                    <a:pt x="3604" y="16386"/>
                    <a:pt x="2660" y="14113"/>
                    <a:pt x="3990" y="12783"/>
                  </a:cubicBezTo>
                  <a:cubicBezTo>
                    <a:pt x="4420" y="12353"/>
                    <a:pt x="4948" y="12161"/>
                    <a:pt x="5467" y="12161"/>
                  </a:cubicBezTo>
                  <a:close/>
                  <a:moveTo>
                    <a:pt x="5465" y="19883"/>
                  </a:moveTo>
                  <a:cubicBezTo>
                    <a:pt x="6551" y="19883"/>
                    <a:pt x="7593" y="20728"/>
                    <a:pt x="7593" y="22006"/>
                  </a:cubicBezTo>
                  <a:cubicBezTo>
                    <a:pt x="7593" y="23164"/>
                    <a:pt x="6649" y="24108"/>
                    <a:pt x="5491" y="24108"/>
                  </a:cubicBezTo>
                  <a:cubicBezTo>
                    <a:pt x="3604" y="24108"/>
                    <a:pt x="2660" y="21834"/>
                    <a:pt x="3990" y="20505"/>
                  </a:cubicBezTo>
                  <a:cubicBezTo>
                    <a:pt x="4419" y="20075"/>
                    <a:pt x="4947" y="19883"/>
                    <a:pt x="5465" y="19883"/>
                  </a:cubicBezTo>
                  <a:close/>
                  <a:moveTo>
                    <a:pt x="5467" y="27618"/>
                  </a:moveTo>
                  <a:cubicBezTo>
                    <a:pt x="6552" y="27618"/>
                    <a:pt x="7593" y="28460"/>
                    <a:pt x="7593" y="29727"/>
                  </a:cubicBezTo>
                  <a:cubicBezTo>
                    <a:pt x="7593" y="30900"/>
                    <a:pt x="6649" y="31844"/>
                    <a:pt x="5491" y="31844"/>
                  </a:cubicBezTo>
                  <a:cubicBezTo>
                    <a:pt x="3604" y="31844"/>
                    <a:pt x="2660" y="29570"/>
                    <a:pt x="3990" y="28240"/>
                  </a:cubicBezTo>
                  <a:cubicBezTo>
                    <a:pt x="4420" y="27810"/>
                    <a:pt x="4948" y="27618"/>
                    <a:pt x="5467" y="27618"/>
                  </a:cubicBezTo>
                  <a:close/>
                  <a:moveTo>
                    <a:pt x="5491" y="35347"/>
                  </a:moveTo>
                  <a:cubicBezTo>
                    <a:pt x="6049" y="35347"/>
                    <a:pt x="6578" y="35576"/>
                    <a:pt x="6978" y="35976"/>
                  </a:cubicBezTo>
                  <a:cubicBezTo>
                    <a:pt x="8387" y="37384"/>
                    <a:pt x="7233" y="39583"/>
                    <a:pt x="5519" y="39583"/>
                  </a:cubicBezTo>
                  <a:cubicBezTo>
                    <a:pt x="5249" y="39583"/>
                    <a:pt x="4966" y="39528"/>
                    <a:pt x="4676" y="39408"/>
                  </a:cubicBezTo>
                  <a:cubicBezTo>
                    <a:pt x="2546" y="38535"/>
                    <a:pt x="3175" y="35347"/>
                    <a:pt x="5491" y="35347"/>
                  </a:cubicBezTo>
                  <a:close/>
                  <a:moveTo>
                    <a:pt x="5465" y="43075"/>
                  </a:moveTo>
                  <a:cubicBezTo>
                    <a:pt x="6551" y="43075"/>
                    <a:pt x="7593" y="43921"/>
                    <a:pt x="7593" y="45199"/>
                  </a:cubicBezTo>
                  <a:cubicBezTo>
                    <a:pt x="7593" y="46357"/>
                    <a:pt x="6649" y="47301"/>
                    <a:pt x="5491" y="47301"/>
                  </a:cubicBezTo>
                  <a:cubicBezTo>
                    <a:pt x="3604" y="47301"/>
                    <a:pt x="2660" y="45027"/>
                    <a:pt x="3990" y="43697"/>
                  </a:cubicBezTo>
                  <a:cubicBezTo>
                    <a:pt x="4419" y="43268"/>
                    <a:pt x="4947" y="43075"/>
                    <a:pt x="5465" y="43075"/>
                  </a:cubicBezTo>
                  <a:close/>
                  <a:moveTo>
                    <a:pt x="5467" y="50811"/>
                  </a:moveTo>
                  <a:cubicBezTo>
                    <a:pt x="6552" y="50811"/>
                    <a:pt x="7593" y="51653"/>
                    <a:pt x="7593" y="52920"/>
                  </a:cubicBezTo>
                  <a:cubicBezTo>
                    <a:pt x="7593" y="54093"/>
                    <a:pt x="6649" y="55036"/>
                    <a:pt x="5491" y="55036"/>
                  </a:cubicBezTo>
                  <a:cubicBezTo>
                    <a:pt x="3604" y="55036"/>
                    <a:pt x="2660" y="52763"/>
                    <a:pt x="3990" y="51433"/>
                  </a:cubicBezTo>
                  <a:cubicBezTo>
                    <a:pt x="4420" y="51003"/>
                    <a:pt x="4948" y="50811"/>
                    <a:pt x="5467" y="50811"/>
                  </a:cubicBezTo>
                  <a:close/>
                  <a:moveTo>
                    <a:pt x="5465" y="58533"/>
                  </a:moveTo>
                  <a:cubicBezTo>
                    <a:pt x="6551" y="58533"/>
                    <a:pt x="7593" y="59378"/>
                    <a:pt x="7593" y="60656"/>
                  </a:cubicBezTo>
                  <a:cubicBezTo>
                    <a:pt x="7593" y="61814"/>
                    <a:pt x="6649" y="62758"/>
                    <a:pt x="5491" y="62758"/>
                  </a:cubicBezTo>
                  <a:cubicBezTo>
                    <a:pt x="3604" y="62758"/>
                    <a:pt x="2660" y="60484"/>
                    <a:pt x="3990" y="59154"/>
                  </a:cubicBezTo>
                  <a:cubicBezTo>
                    <a:pt x="4419" y="58725"/>
                    <a:pt x="4947" y="58533"/>
                    <a:pt x="5465" y="58533"/>
                  </a:cubicBezTo>
                  <a:close/>
                  <a:moveTo>
                    <a:pt x="5467" y="66268"/>
                  </a:moveTo>
                  <a:cubicBezTo>
                    <a:pt x="6552" y="66268"/>
                    <a:pt x="7593" y="67110"/>
                    <a:pt x="7593" y="68377"/>
                  </a:cubicBezTo>
                  <a:cubicBezTo>
                    <a:pt x="7593" y="69550"/>
                    <a:pt x="6649" y="70493"/>
                    <a:pt x="5491" y="70493"/>
                  </a:cubicBezTo>
                  <a:cubicBezTo>
                    <a:pt x="3604" y="70493"/>
                    <a:pt x="2660" y="68220"/>
                    <a:pt x="3990" y="66890"/>
                  </a:cubicBezTo>
                  <a:cubicBezTo>
                    <a:pt x="4420" y="66460"/>
                    <a:pt x="4948" y="66268"/>
                    <a:pt x="5467" y="66268"/>
                  </a:cubicBezTo>
                  <a:close/>
                  <a:moveTo>
                    <a:pt x="5473" y="74000"/>
                  </a:moveTo>
                  <a:cubicBezTo>
                    <a:pt x="6556" y="74000"/>
                    <a:pt x="7593" y="74838"/>
                    <a:pt x="7593" y="76113"/>
                  </a:cubicBezTo>
                  <a:cubicBezTo>
                    <a:pt x="7593" y="77285"/>
                    <a:pt x="6649" y="78229"/>
                    <a:pt x="5491" y="78229"/>
                  </a:cubicBezTo>
                  <a:cubicBezTo>
                    <a:pt x="3604" y="78229"/>
                    <a:pt x="2660" y="75956"/>
                    <a:pt x="3990" y="74626"/>
                  </a:cubicBezTo>
                  <a:cubicBezTo>
                    <a:pt x="4421" y="74194"/>
                    <a:pt x="4953" y="74000"/>
                    <a:pt x="5473" y="74000"/>
                  </a:cubicBezTo>
                  <a:close/>
                  <a:moveTo>
                    <a:pt x="5465" y="81725"/>
                  </a:moveTo>
                  <a:cubicBezTo>
                    <a:pt x="6551" y="81725"/>
                    <a:pt x="7593" y="82571"/>
                    <a:pt x="7593" y="83848"/>
                  </a:cubicBezTo>
                  <a:cubicBezTo>
                    <a:pt x="7593" y="85007"/>
                    <a:pt x="6649" y="85950"/>
                    <a:pt x="5491" y="85950"/>
                  </a:cubicBezTo>
                  <a:cubicBezTo>
                    <a:pt x="3604" y="85950"/>
                    <a:pt x="2660" y="83677"/>
                    <a:pt x="3990" y="82347"/>
                  </a:cubicBezTo>
                  <a:cubicBezTo>
                    <a:pt x="4419" y="81918"/>
                    <a:pt x="4947" y="81725"/>
                    <a:pt x="5465" y="81725"/>
                  </a:cubicBezTo>
                  <a:close/>
                  <a:moveTo>
                    <a:pt x="5467" y="89460"/>
                  </a:moveTo>
                  <a:cubicBezTo>
                    <a:pt x="6552" y="89460"/>
                    <a:pt x="7593" y="90302"/>
                    <a:pt x="7593" y="91570"/>
                  </a:cubicBezTo>
                  <a:cubicBezTo>
                    <a:pt x="7593" y="92742"/>
                    <a:pt x="6649" y="93686"/>
                    <a:pt x="5491" y="93686"/>
                  </a:cubicBezTo>
                  <a:cubicBezTo>
                    <a:pt x="3604" y="93686"/>
                    <a:pt x="2660" y="91413"/>
                    <a:pt x="3990" y="90083"/>
                  </a:cubicBezTo>
                  <a:cubicBezTo>
                    <a:pt x="4420" y="89653"/>
                    <a:pt x="4948" y="89460"/>
                    <a:pt x="5467" y="89460"/>
                  </a:cubicBezTo>
                  <a:close/>
                  <a:moveTo>
                    <a:pt x="5465" y="97182"/>
                  </a:moveTo>
                  <a:cubicBezTo>
                    <a:pt x="6551" y="97182"/>
                    <a:pt x="7593" y="98028"/>
                    <a:pt x="7593" y="99306"/>
                  </a:cubicBezTo>
                  <a:cubicBezTo>
                    <a:pt x="7593" y="100464"/>
                    <a:pt x="6649" y="101422"/>
                    <a:pt x="5491" y="101422"/>
                  </a:cubicBezTo>
                  <a:cubicBezTo>
                    <a:pt x="3604" y="101422"/>
                    <a:pt x="2660" y="99134"/>
                    <a:pt x="3990" y="97804"/>
                  </a:cubicBezTo>
                  <a:cubicBezTo>
                    <a:pt x="4419" y="97375"/>
                    <a:pt x="4947" y="97182"/>
                    <a:pt x="5465" y="97182"/>
                  </a:cubicBezTo>
                  <a:close/>
                  <a:moveTo>
                    <a:pt x="5465" y="104918"/>
                  </a:moveTo>
                  <a:cubicBezTo>
                    <a:pt x="6551" y="104918"/>
                    <a:pt x="7593" y="105763"/>
                    <a:pt x="7593" y="107041"/>
                  </a:cubicBezTo>
                  <a:cubicBezTo>
                    <a:pt x="7593" y="108199"/>
                    <a:pt x="6649" y="109143"/>
                    <a:pt x="5491" y="109143"/>
                  </a:cubicBezTo>
                  <a:cubicBezTo>
                    <a:pt x="3604" y="109143"/>
                    <a:pt x="2660" y="106870"/>
                    <a:pt x="3990" y="105540"/>
                  </a:cubicBezTo>
                  <a:cubicBezTo>
                    <a:pt x="4419" y="105110"/>
                    <a:pt x="4947" y="104918"/>
                    <a:pt x="5465" y="104918"/>
                  </a:cubicBezTo>
                  <a:close/>
                  <a:moveTo>
                    <a:pt x="5467" y="112653"/>
                  </a:moveTo>
                  <a:cubicBezTo>
                    <a:pt x="6552" y="112653"/>
                    <a:pt x="7593" y="113495"/>
                    <a:pt x="7593" y="114763"/>
                  </a:cubicBezTo>
                  <a:cubicBezTo>
                    <a:pt x="7593" y="115935"/>
                    <a:pt x="6649" y="116879"/>
                    <a:pt x="5491" y="116879"/>
                  </a:cubicBezTo>
                  <a:cubicBezTo>
                    <a:pt x="3604" y="116879"/>
                    <a:pt x="2660" y="114605"/>
                    <a:pt x="3990" y="113276"/>
                  </a:cubicBezTo>
                  <a:cubicBezTo>
                    <a:pt x="4420" y="112846"/>
                    <a:pt x="4948" y="112653"/>
                    <a:pt x="5467" y="112653"/>
                  </a:cubicBezTo>
                  <a:close/>
                  <a:moveTo>
                    <a:pt x="5465" y="120375"/>
                  </a:moveTo>
                  <a:cubicBezTo>
                    <a:pt x="6551" y="120375"/>
                    <a:pt x="7593" y="121220"/>
                    <a:pt x="7593" y="122498"/>
                  </a:cubicBezTo>
                  <a:cubicBezTo>
                    <a:pt x="7593" y="123656"/>
                    <a:pt x="6649" y="124600"/>
                    <a:pt x="5491" y="124600"/>
                  </a:cubicBezTo>
                  <a:cubicBezTo>
                    <a:pt x="3604" y="124600"/>
                    <a:pt x="2660" y="122327"/>
                    <a:pt x="3990" y="120997"/>
                  </a:cubicBezTo>
                  <a:cubicBezTo>
                    <a:pt x="4419" y="120567"/>
                    <a:pt x="4947" y="120375"/>
                    <a:pt x="5465" y="120375"/>
                  </a:cubicBezTo>
                  <a:close/>
                  <a:moveTo>
                    <a:pt x="5467" y="128110"/>
                  </a:moveTo>
                  <a:cubicBezTo>
                    <a:pt x="6552" y="128110"/>
                    <a:pt x="7593" y="128952"/>
                    <a:pt x="7593" y="130220"/>
                  </a:cubicBezTo>
                  <a:cubicBezTo>
                    <a:pt x="7593" y="131392"/>
                    <a:pt x="6649" y="132336"/>
                    <a:pt x="5491" y="132336"/>
                  </a:cubicBezTo>
                  <a:cubicBezTo>
                    <a:pt x="3604" y="132336"/>
                    <a:pt x="2660" y="130062"/>
                    <a:pt x="3990" y="128733"/>
                  </a:cubicBezTo>
                  <a:cubicBezTo>
                    <a:pt x="4420" y="128303"/>
                    <a:pt x="4948" y="128110"/>
                    <a:pt x="5467" y="128110"/>
                  </a:cubicBezTo>
                  <a:close/>
                  <a:moveTo>
                    <a:pt x="5465" y="135832"/>
                  </a:moveTo>
                  <a:cubicBezTo>
                    <a:pt x="6551" y="135832"/>
                    <a:pt x="7593" y="136677"/>
                    <a:pt x="7593" y="137955"/>
                  </a:cubicBezTo>
                  <a:cubicBezTo>
                    <a:pt x="7593" y="139114"/>
                    <a:pt x="6649" y="140072"/>
                    <a:pt x="5491" y="140072"/>
                  </a:cubicBezTo>
                  <a:cubicBezTo>
                    <a:pt x="3604" y="140072"/>
                    <a:pt x="2660" y="137784"/>
                    <a:pt x="3990" y="136454"/>
                  </a:cubicBezTo>
                  <a:cubicBezTo>
                    <a:pt x="4419" y="136024"/>
                    <a:pt x="4947" y="135832"/>
                    <a:pt x="5465" y="135832"/>
                  </a:cubicBezTo>
                  <a:close/>
                  <a:moveTo>
                    <a:pt x="5465" y="143568"/>
                  </a:moveTo>
                  <a:cubicBezTo>
                    <a:pt x="6551" y="143568"/>
                    <a:pt x="7593" y="144413"/>
                    <a:pt x="7593" y="145691"/>
                  </a:cubicBezTo>
                  <a:cubicBezTo>
                    <a:pt x="7593" y="146849"/>
                    <a:pt x="6649" y="147793"/>
                    <a:pt x="5491" y="147793"/>
                  </a:cubicBezTo>
                  <a:cubicBezTo>
                    <a:pt x="3604" y="147793"/>
                    <a:pt x="2660" y="145519"/>
                    <a:pt x="3990" y="144190"/>
                  </a:cubicBezTo>
                  <a:cubicBezTo>
                    <a:pt x="4419" y="143760"/>
                    <a:pt x="4947" y="143568"/>
                    <a:pt x="5465" y="143568"/>
                  </a:cubicBezTo>
                  <a:close/>
                  <a:moveTo>
                    <a:pt x="5467" y="151303"/>
                  </a:moveTo>
                  <a:cubicBezTo>
                    <a:pt x="6552" y="151303"/>
                    <a:pt x="7593" y="152145"/>
                    <a:pt x="7593" y="153412"/>
                  </a:cubicBezTo>
                  <a:cubicBezTo>
                    <a:pt x="7593" y="154585"/>
                    <a:pt x="6649" y="155529"/>
                    <a:pt x="5491" y="155529"/>
                  </a:cubicBezTo>
                  <a:cubicBezTo>
                    <a:pt x="3604" y="155529"/>
                    <a:pt x="2660" y="153255"/>
                    <a:pt x="3990" y="151925"/>
                  </a:cubicBezTo>
                  <a:cubicBezTo>
                    <a:pt x="4420" y="151495"/>
                    <a:pt x="4948" y="151303"/>
                    <a:pt x="5467" y="151303"/>
                  </a:cubicBezTo>
                  <a:close/>
                  <a:moveTo>
                    <a:pt x="0" y="0"/>
                  </a:moveTo>
                  <a:lnTo>
                    <a:pt x="0" y="160376"/>
                  </a:lnTo>
                  <a:lnTo>
                    <a:pt x="285722" y="160376"/>
                  </a:lnTo>
                  <a:lnTo>
                    <a:pt x="2857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6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4"/>
            <p:cNvSpPr/>
            <p:nvPr/>
          </p:nvSpPr>
          <p:spPr>
            <a:xfrm>
              <a:off x="238125" y="111462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238125" y="13259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238125" y="1747725"/>
              <a:ext cx="99400" cy="3600"/>
            </a:xfrm>
            <a:custGeom>
              <a:avLst/>
              <a:gdLst/>
              <a:ahLst/>
              <a:cxnLst/>
              <a:rect l="l" t="t" r="r" b="b"/>
              <a:pathLst>
                <a:path w="3976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861" y="143"/>
                  </a:lnTo>
                  <a:lnTo>
                    <a:pt x="397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>
              <a:off x="238125" y="301387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238125" y="32251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238125" y="34360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238125" y="3646975"/>
              <a:ext cx="7138400" cy="3575"/>
            </a:xfrm>
            <a:custGeom>
              <a:avLst/>
              <a:gdLst/>
              <a:ahLst/>
              <a:cxnLst/>
              <a:rect l="l" t="t" r="r" b="b"/>
              <a:pathLst>
                <a:path w="285536" h="143" extrusionOk="0">
                  <a:moveTo>
                    <a:pt x="0" y="0"/>
                  </a:moveTo>
                  <a:lnTo>
                    <a:pt x="0" y="143"/>
                  </a:lnTo>
                  <a:lnTo>
                    <a:pt x="285536" y="143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238125" y="15368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30"/>
                  </a:lnTo>
                  <a:lnTo>
                    <a:pt x="4876" y="130"/>
                  </a:lnTo>
                  <a:cubicBezTo>
                    <a:pt x="5076" y="72"/>
                    <a:pt x="5280" y="44"/>
                    <a:pt x="5484" y="44"/>
                  </a:cubicBezTo>
                  <a:cubicBezTo>
                    <a:pt x="5687" y="44"/>
                    <a:pt x="5891" y="72"/>
                    <a:pt x="6091" y="130"/>
                  </a:cubicBezTo>
                  <a:lnTo>
                    <a:pt x="285536" y="130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337125" y="1747725"/>
              <a:ext cx="750" cy="725"/>
            </a:xfrm>
            <a:custGeom>
              <a:avLst/>
              <a:gdLst/>
              <a:ahLst/>
              <a:cxnLst/>
              <a:rect l="l" t="t" r="r" b="b"/>
              <a:pathLst>
                <a:path w="30" h="29" extrusionOk="0">
                  <a:moveTo>
                    <a:pt x="1" y="0"/>
                  </a:moveTo>
                  <a:lnTo>
                    <a:pt x="1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413275" y="1747725"/>
              <a:ext cx="6963250" cy="3600"/>
            </a:xfrm>
            <a:custGeom>
              <a:avLst/>
              <a:gdLst/>
              <a:ahLst/>
              <a:cxnLst/>
              <a:rect l="l" t="t" r="r" b="b"/>
              <a:pathLst>
                <a:path w="278530" h="144" extrusionOk="0">
                  <a:moveTo>
                    <a:pt x="0" y="0"/>
                  </a:moveTo>
                  <a:cubicBezTo>
                    <a:pt x="43" y="43"/>
                    <a:pt x="86" y="86"/>
                    <a:pt x="115" y="143"/>
                  </a:cubicBezTo>
                  <a:lnTo>
                    <a:pt x="278530" y="143"/>
                  </a:lnTo>
                  <a:lnTo>
                    <a:pt x="2785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238125" y="1958975"/>
              <a:ext cx="88300" cy="3250"/>
            </a:xfrm>
            <a:custGeom>
              <a:avLst/>
              <a:gdLst/>
              <a:ahLst/>
              <a:cxnLst/>
              <a:rect l="l" t="t" r="r" b="b"/>
              <a:pathLst>
                <a:path w="3532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89" y="130"/>
                  </a:lnTo>
                  <a:cubicBezTo>
                    <a:pt x="3503" y="87"/>
                    <a:pt x="3518" y="44"/>
                    <a:pt x="3532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424725" y="1958975"/>
              <a:ext cx="6951800" cy="3250"/>
            </a:xfrm>
            <a:custGeom>
              <a:avLst/>
              <a:gdLst/>
              <a:ahLst/>
              <a:cxnLst/>
              <a:rect l="l" t="t" r="r" b="b"/>
              <a:pathLst>
                <a:path w="278072" h="130" extrusionOk="0">
                  <a:moveTo>
                    <a:pt x="0" y="1"/>
                  </a:moveTo>
                  <a:cubicBezTo>
                    <a:pt x="29" y="44"/>
                    <a:pt x="43" y="87"/>
                    <a:pt x="57" y="130"/>
                  </a:cubicBezTo>
                  <a:lnTo>
                    <a:pt x="278072" y="130"/>
                  </a:lnTo>
                  <a:lnTo>
                    <a:pt x="278072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238125" y="2169900"/>
              <a:ext cx="85100" cy="3225"/>
            </a:xfrm>
            <a:custGeom>
              <a:avLst/>
              <a:gdLst/>
              <a:ahLst/>
              <a:cxnLst/>
              <a:rect l="l" t="t" r="r" b="b"/>
              <a:pathLst>
                <a:path w="3404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403" y="129"/>
                  </a:lnTo>
                  <a:lnTo>
                    <a:pt x="3403" y="43"/>
                  </a:lnTo>
                  <a:cubicBezTo>
                    <a:pt x="3389" y="29"/>
                    <a:pt x="3389" y="14"/>
                    <a:pt x="34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428300" y="2169900"/>
              <a:ext cx="6948575" cy="3225"/>
            </a:xfrm>
            <a:custGeom>
              <a:avLst/>
              <a:gdLst/>
              <a:ahLst/>
              <a:cxnLst/>
              <a:rect l="l" t="t" r="r" b="b"/>
              <a:pathLst>
                <a:path w="277943" h="129" extrusionOk="0">
                  <a:moveTo>
                    <a:pt x="0" y="0"/>
                  </a:moveTo>
                  <a:cubicBezTo>
                    <a:pt x="0" y="14"/>
                    <a:pt x="0" y="29"/>
                    <a:pt x="0" y="43"/>
                  </a:cubicBezTo>
                  <a:lnTo>
                    <a:pt x="0" y="129"/>
                  </a:lnTo>
                  <a:lnTo>
                    <a:pt x="277943" y="129"/>
                  </a:lnTo>
                  <a:lnTo>
                    <a:pt x="277943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238125" y="2380800"/>
              <a:ext cx="88675" cy="3600"/>
            </a:xfrm>
            <a:custGeom>
              <a:avLst/>
              <a:gdLst/>
              <a:ahLst/>
              <a:cxnLst/>
              <a:rect l="l" t="t" r="r" b="b"/>
              <a:pathLst>
                <a:path w="3547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546" y="143"/>
                  </a:lnTo>
                  <a:cubicBezTo>
                    <a:pt x="3532" y="101"/>
                    <a:pt x="3518" y="58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424725" y="2380800"/>
              <a:ext cx="6951800" cy="3600"/>
            </a:xfrm>
            <a:custGeom>
              <a:avLst/>
              <a:gdLst/>
              <a:ahLst/>
              <a:cxnLst/>
              <a:rect l="l" t="t" r="r" b="b"/>
              <a:pathLst>
                <a:path w="278072" h="144" extrusionOk="0">
                  <a:moveTo>
                    <a:pt x="43" y="0"/>
                  </a:moveTo>
                  <a:cubicBezTo>
                    <a:pt x="29" y="58"/>
                    <a:pt x="14" y="101"/>
                    <a:pt x="0" y="143"/>
                  </a:cubicBezTo>
                  <a:lnTo>
                    <a:pt x="278072" y="143"/>
                  </a:lnTo>
                  <a:lnTo>
                    <a:pt x="278072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238125" y="2592075"/>
              <a:ext cx="100825" cy="3225"/>
            </a:xfrm>
            <a:custGeom>
              <a:avLst/>
              <a:gdLst/>
              <a:ahLst/>
              <a:cxnLst/>
              <a:rect l="l" t="t" r="r" b="b"/>
              <a:pathLst>
                <a:path w="4033" h="129" extrusionOk="0">
                  <a:moveTo>
                    <a:pt x="0" y="0"/>
                  </a:moveTo>
                  <a:lnTo>
                    <a:pt x="0" y="129"/>
                  </a:lnTo>
                  <a:lnTo>
                    <a:pt x="4032" y="129"/>
                  </a:lnTo>
                  <a:cubicBezTo>
                    <a:pt x="3989" y="86"/>
                    <a:pt x="3947" y="43"/>
                    <a:pt x="3904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412550" y="2592075"/>
              <a:ext cx="6963975" cy="3225"/>
            </a:xfrm>
            <a:custGeom>
              <a:avLst/>
              <a:gdLst/>
              <a:ahLst/>
              <a:cxnLst/>
              <a:rect l="l" t="t" r="r" b="b"/>
              <a:pathLst>
                <a:path w="278559" h="129" extrusionOk="0">
                  <a:moveTo>
                    <a:pt x="130" y="0"/>
                  </a:moveTo>
                  <a:cubicBezTo>
                    <a:pt x="87" y="43"/>
                    <a:pt x="44" y="86"/>
                    <a:pt x="1" y="129"/>
                  </a:cubicBezTo>
                  <a:lnTo>
                    <a:pt x="278559" y="129"/>
                  </a:lnTo>
                  <a:lnTo>
                    <a:pt x="27855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238125" y="2802975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lnTo>
                    <a:pt x="5791" y="0"/>
                  </a:lnTo>
                  <a:cubicBezTo>
                    <a:pt x="5698" y="15"/>
                    <a:pt x="5602" y="22"/>
                    <a:pt x="5503" y="22"/>
                  </a:cubicBezTo>
                  <a:cubicBezTo>
                    <a:pt x="5405" y="22"/>
                    <a:pt x="5305" y="15"/>
                    <a:pt x="5205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238125" y="3858225"/>
              <a:ext cx="130500" cy="3250"/>
            </a:xfrm>
            <a:custGeom>
              <a:avLst/>
              <a:gdLst/>
              <a:ahLst/>
              <a:cxnLst/>
              <a:rect l="l" t="t" r="r" b="b"/>
              <a:pathLst>
                <a:path w="5220" h="130" extrusionOk="0">
                  <a:moveTo>
                    <a:pt x="0" y="1"/>
                  </a:moveTo>
                  <a:lnTo>
                    <a:pt x="0" y="129"/>
                  </a:lnTo>
                  <a:lnTo>
                    <a:pt x="4704" y="129"/>
                  </a:lnTo>
                  <a:cubicBezTo>
                    <a:pt x="4876" y="58"/>
                    <a:pt x="5033" y="15"/>
                    <a:pt x="5219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382900" y="3858225"/>
              <a:ext cx="6993625" cy="3250"/>
            </a:xfrm>
            <a:custGeom>
              <a:avLst/>
              <a:gdLst/>
              <a:ahLst/>
              <a:cxnLst/>
              <a:rect l="l" t="t" r="r" b="b"/>
              <a:pathLst>
                <a:path w="279745" h="130" extrusionOk="0">
                  <a:moveTo>
                    <a:pt x="0" y="1"/>
                  </a:moveTo>
                  <a:cubicBezTo>
                    <a:pt x="172" y="15"/>
                    <a:pt x="343" y="58"/>
                    <a:pt x="501" y="129"/>
                  </a:cubicBezTo>
                  <a:lnTo>
                    <a:pt x="279745" y="129"/>
                  </a:lnTo>
                  <a:lnTo>
                    <a:pt x="279745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238125" y="4069125"/>
              <a:ext cx="97600" cy="3250"/>
            </a:xfrm>
            <a:custGeom>
              <a:avLst/>
              <a:gdLst/>
              <a:ahLst/>
              <a:cxnLst/>
              <a:rect l="l" t="t" r="r" b="b"/>
              <a:pathLst>
                <a:path w="39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804" y="130"/>
                  </a:lnTo>
                  <a:cubicBezTo>
                    <a:pt x="3832" y="87"/>
                    <a:pt x="3875" y="44"/>
                    <a:pt x="3904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415425" y="4069125"/>
              <a:ext cx="6961100" cy="3250"/>
            </a:xfrm>
            <a:custGeom>
              <a:avLst/>
              <a:gdLst/>
              <a:ahLst/>
              <a:cxnLst/>
              <a:rect l="l" t="t" r="r" b="b"/>
              <a:pathLst>
                <a:path w="278444" h="130" extrusionOk="0">
                  <a:moveTo>
                    <a:pt x="0" y="1"/>
                  </a:moveTo>
                  <a:cubicBezTo>
                    <a:pt x="43" y="44"/>
                    <a:pt x="72" y="87"/>
                    <a:pt x="115" y="130"/>
                  </a:cubicBezTo>
                  <a:lnTo>
                    <a:pt x="278444" y="130"/>
                  </a:lnTo>
                  <a:lnTo>
                    <a:pt x="278444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425775" y="4280050"/>
              <a:ext cx="6950750" cy="3600"/>
            </a:xfrm>
            <a:custGeom>
              <a:avLst/>
              <a:gdLst/>
              <a:ahLst/>
              <a:cxnLst/>
              <a:rect l="l" t="t" r="r" b="b"/>
              <a:pathLst>
                <a:path w="278030" h="144" extrusionOk="0">
                  <a:moveTo>
                    <a:pt x="1" y="0"/>
                  </a:moveTo>
                  <a:cubicBezTo>
                    <a:pt x="15" y="43"/>
                    <a:pt x="30" y="86"/>
                    <a:pt x="44" y="143"/>
                  </a:cubicBezTo>
                  <a:lnTo>
                    <a:pt x="278030" y="143"/>
                  </a:lnTo>
                  <a:lnTo>
                    <a:pt x="2780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238125" y="4280050"/>
              <a:ext cx="87600" cy="3600"/>
            </a:xfrm>
            <a:custGeom>
              <a:avLst/>
              <a:gdLst/>
              <a:ahLst/>
              <a:cxnLst/>
              <a:rect l="l" t="t" r="r" b="b"/>
              <a:pathLst>
                <a:path w="3504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460" y="143"/>
                  </a:lnTo>
                  <a:cubicBezTo>
                    <a:pt x="3475" y="86"/>
                    <a:pt x="3489" y="43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428300" y="4491300"/>
              <a:ext cx="6948575" cy="3250"/>
            </a:xfrm>
            <a:custGeom>
              <a:avLst/>
              <a:gdLst/>
              <a:ahLst/>
              <a:cxnLst/>
              <a:rect l="l" t="t" r="r" b="b"/>
              <a:pathLst>
                <a:path w="277943" h="130" extrusionOk="0">
                  <a:moveTo>
                    <a:pt x="0" y="1"/>
                  </a:moveTo>
                  <a:lnTo>
                    <a:pt x="0" y="130"/>
                  </a:lnTo>
                  <a:lnTo>
                    <a:pt x="277943" y="130"/>
                  </a:lnTo>
                  <a:lnTo>
                    <a:pt x="27794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238125" y="4491300"/>
              <a:ext cx="85100" cy="3250"/>
            </a:xfrm>
            <a:custGeom>
              <a:avLst/>
              <a:gdLst/>
              <a:ahLst/>
              <a:cxnLst/>
              <a:rect l="l" t="t" r="r" b="b"/>
              <a:pathLst>
                <a:path w="34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03" y="130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423650" y="4702225"/>
              <a:ext cx="6952875" cy="3225"/>
            </a:xfrm>
            <a:custGeom>
              <a:avLst/>
              <a:gdLst/>
              <a:ahLst/>
              <a:cxnLst/>
              <a:rect l="l" t="t" r="r" b="b"/>
              <a:pathLst>
                <a:path w="278115" h="129" extrusionOk="0">
                  <a:moveTo>
                    <a:pt x="57" y="0"/>
                  </a:moveTo>
                  <a:cubicBezTo>
                    <a:pt x="29" y="43"/>
                    <a:pt x="14" y="86"/>
                    <a:pt x="0" y="129"/>
                  </a:cubicBezTo>
                  <a:lnTo>
                    <a:pt x="278115" y="129"/>
                  </a:lnTo>
                  <a:lnTo>
                    <a:pt x="27811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238125" y="4702225"/>
              <a:ext cx="89750" cy="3225"/>
            </a:xfrm>
            <a:custGeom>
              <a:avLst/>
              <a:gdLst/>
              <a:ahLst/>
              <a:cxnLst/>
              <a:rect l="l" t="t" r="r" b="b"/>
              <a:pathLst>
                <a:path w="3590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589" y="129"/>
                  </a:lnTo>
                  <a:cubicBezTo>
                    <a:pt x="3575" y="86"/>
                    <a:pt x="3546" y="43"/>
                    <a:pt x="3532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85;p14"/>
          <p:cNvGrpSpPr/>
          <p:nvPr/>
        </p:nvGrpSpPr>
        <p:grpSpPr>
          <a:xfrm>
            <a:off x="956058" y="542208"/>
            <a:ext cx="7231978" cy="4059117"/>
            <a:chOff x="238125" y="847975"/>
            <a:chExt cx="7143400" cy="4009400"/>
          </a:xfrm>
        </p:grpSpPr>
        <p:sp>
          <p:nvSpPr>
            <p:cNvPr id="86" name="Google Shape;86;p14"/>
            <p:cNvSpPr/>
            <p:nvPr/>
          </p:nvSpPr>
          <p:spPr>
            <a:xfrm>
              <a:off x="238475" y="847975"/>
              <a:ext cx="7143050" cy="4009400"/>
            </a:xfrm>
            <a:custGeom>
              <a:avLst/>
              <a:gdLst/>
              <a:ahLst/>
              <a:cxnLst/>
              <a:rect l="l" t="t" r="r" b="b"/>
              <a:pathLst>
                <a:path w="285722" h="160376" extrusionOk="0">
                  <a:moveTo>
                    <a:pt x="5465" y="4426"/>
                  </a:moveTo>
                  <a:cubicBezTo>
                    <a:pt x="6551" y="4426"/>
                    <a:pt x="7593" y="5271"/>
                    <a:pt x="7593" y="6549"/>
                  </a:cubicBezTo>
                  <a:cubicBezTo>
                    <a:pt x="7593" y="7707"/>
                    <a:pt x="6649" y="8651"/>
                    <a:pt x="5491" y="8651"/>
                  </a:cubicBezTo>
                  <a:cubicBezTo>
                    <a:pt x="3604" y="8651"/>
                    <a:pt x="2660" y="6377"/>
                    <a:pt x="3990" y="5047"/>
                  </a:cubicBezTo>
                  <a:cubicBezTo>
                    <a:pt x="4419" y="4618"/>
                    <a:pt x="4947" y="4426"/>
                    <a:pt x="5465" y="4426"/>
                  </a:cubicBezTo>
                  <a:close/>
                  <a:moveTo>
                    <a:pt x="5467" y="12161"/>
                  </a:moveTo>
                  <a:cubicBezTo>
                    <a:pt x="6552" y="12161"/>
                    <a:pt x="7593" y="13003"/>
                    <a:pt x="7593" y="14270"/>
                  </a:cubicBezTo>
                  <a:cubicBezTo>
                    <a:pt x="7593" y="15443"/>
                    <a:pt x="6649" y="16386"/>
                    <a:pt x="5491" y="16386"/>
                  </a:cubicBezTo>
                  <a:cubicBezTo>
                    <a:pt x="3604" y="16386"/>
                    <a:pt x="2660" y="14113"/>
                    <a:pt x="3990" y="12783"/>
                  </a:cubicBezTo>
                  <a:cubicBezTo>
                    <a:pt x="4420" y="12353"/>
                    <a:pt x="4948" y="12161"/>
                    <a:pt x="5467" y="12161"/>
                  </a:cubicBezTo>
                  <a:close/>
                  <a:moveTo>
                    <a:pt x="5465" y="19883"/>
                  </a:moveTo>
                  <a:cubicBezTo>
                    <a:pt x="6551" y="19883"/>
                    <a:pt x="7593" y="20728"/>
                    <a:pt x="7593" y="22006"/>
                  </a:cubicBezTo>
                  <a:cubicBezTo>
                    <a:pt x="7593" y="23164"/>
                    <a:pt x="6649" y="24108"/>
                    <a:pt x="5491" y="24108"/>
                  </a:cubicBezTo>
                  <a:cubicBezTo>
                    <a:pt x="3604" y="24108"/>
                    <a:pt x="2660" y="21834"/>
                    <a:pt x="3990" y="20505"/>
                  </a:cubicBezTo>
                  <a:cubicBezTo>
                    <a:pt x="4419" y="20075"/>
                    <a:pt x="4947" y="19883"/>
                    <a:pt x="5465" y="19883"/>
                  </a:cubicBezTo>
                  <a:close/>
                  <a:moveTo>
                    <a:pt x="5467" y="27618"/>
                  </a:moveTo>
                  <a:cubicBezTo>
                    <a:pt x="6552" y="27618"/>
                    <a:pt x="7593" y="28460"/>
                    <a:pt x="7593" y="29727"/>
                  </a:cubicBezTo>
                  <a:cubicBezTo>
                    <a:pt x="7593" y="30900"/>
                    <a:pt x="6649" y="31844"/>
                    <a:pt x="5491" y="31844"/>
                  </a:cubicBezTo>
                  <a:cubicBezTo>
                    <a:pt x="3604" y="31844"/>
                    <a:pt x="2660" y="29570"/>
                    <a:pt x="3990" y="28240"/>
                  </a:cubicBezTo>
                  <a:cubicBezTo>
                    <a:pt x="4420" y="27810"/>
                    <a:pt x="4948" y="27618"/>
                    <a:pt x="5467" y="27618"/>
                  </a:cubicBezTo>
                  <a:close/>
                  <a:moveTo>
                    <a:pt x="5491" y="35347"/>
                  </a:moveTo>
                  <a:cubicBezTo>
                    <a:pt x="6049" y="35347"/>
                    <a:pt x="6578" y="35576"/>
                    <a:pt x="6978" y="35976"/>
                  </a:cubicBezTo>
                  <a:cubicBezTo>
                    <a:pt x="8387" y="37384"/>
                    <a:pt x="7233" y="39583"/>
                    <a:pt x="5519" y="39583"/>
                  </a:cubicBezTo>
                  <a:cubicBezTo>
                    <a:pt x="5249" y="39583"/>
                    <a:pt x="4966" y="39528"/>
                    <a:pt x="4676" y="39408"/>
                  </a:cubicBezTo>
                  <a:cubicBezTo>
                    <a:pt x="2546" y="38535"/>
                    <a:pt x="3175" y="35347"/>
                    <a:pt x="5491" y="35347"/>
                  </a:cubicBezTo>
                  <a:close/>
                  <a:moveTo>
                    <a:pt x="5465" y="43075"/>
                  </a:moveTo>
                  <a:cubicBezTo>
                    <a:pt x="6551" y="43075"/>
                    <a:pt x="7593" y="43921"/>
                    <a:pt x="7593" y="45199"/>
                  </a:cubicBezTo>
                  <a:cubicBezTo>
                    <a:pt x="7593" y="46357"/>
                    <a:pt x="6649" y="47301"/>
                    <a:pt x="5491" y="47301"/>
                  </a:cubicBezTo>
                  <a:cubicBezTo>
                    <a:pt x="3604" y="47301"/>
                    <a:pt x="2660" y="45027"/>
                    <a:pt x="3990" y="43697"/>
                  </a:cubicBezTo>
                  <a:cubicBezTo>
                    <a:pt x="4419" y="43268"/>
                    <a:pt x="4947" y="43075"/>
                    <a:pt x="5465" y="43075"/>
                  </a:cubicBezTo>
                  <a:close/>
                  <a:moveTo>
                    <a:pt x="5467" y="50811"/>
                  </a:moveTo>
                  <a:cubicBezTo>
                    <a:pt x="6552" y="50811"/>
                    <a:pt x="7593" y="51653"/>
                    <a:pt x="7593" y="52920"/>
                  </a:cubicBezTo>
                  <a:cubicBezTo>
                    <a:pt x="7593" y="54093"/>
                    <a:pt x="6649" y="55036"/>
                    <a:pt x="5491" y="55036"/>
                  </a:cubicBezTo>
                  <a:cubicBezTo>
                    <a:pt x="3604" y="55036"/>
                    <a:pt x="2660" y="52763"/>
                    <a:pt x="3990" y="51433"/>
                  </a:cubicBezTo>
                  <a:cubicBezTo>
                    <a:pt x="4420" y="51003"/>
                    <a:pt x="4948" y="50811"/>
                    <a:pt x="5467" y="50811"/>
                  </a:cubicBezTo>
                  <a:close/>
                  <a:moveTo>
                    <a:pt x="5465" y="58533"/>
                  </a:moveTo>
                  <a:cubicBezTo>
                    <a:pt x="6551" y="58533"/>
                    <a:pt x="7593" y="59378"/>
                    <a:pt x="7593" y="60656"/>
                  </a:cubicBezTo>
                  <a:cubicBezTo>
                    <a:pt x="7593" y="61814"/>
                    <a:pt x="6649" y="62758"/>
                    <a:pt x="5491" y="62758"/>
                  </a:cubicBezTo>
                  <a:cubicBezTo>
                    <a:pt x="3604" y="62758"/>
                    <a:pt x="2660" y="60484"/>
                    <a:pt x="3990" y="59154"/>
                  </a:cubicBezTo>
                  <a:cubicBezTo>
                    <a:pt x="4419" y="58725"/>
                    <a:pt x="4947" y="58533"/>
                    <a:pt x="5465" y="58533"/>
                  </a:cubicBezTo>
                  <a:close/>
                  <a:moveTo>
                    <a:pt x="5467" y="66268"/>
                  </a:moveTo>
                  <a:cubicBezTo>
                    <a:pt x="6552" y="66268"/>
                    <a:pt x="7593" y="67110"/>
                    <a:pt x="7593" y="68377"/>
                  </a:cubicBezTo>
                  <a:cubicBezTo>
                    <a:pt x="7593" y="69550"/>
                    <a:pt x="6649" y="70493"/>
                    <a:pt x="5491" y="70493"/>
                  </a:cubicBezTo>
                  <a:cubicBezTo>
                    <a:pt x="3604" y="70493"/>
                    <a:pt x="2660" y="68220"/>
                    <a:pt x="3990" y="66890"/>
                  </a:cubicBezTo>
                  <a:cubicBezTo>
                    <a:pt x="4420" y="66460"/>
                    <a:pt x="4948" y="66268"/>
                    <a:pt x="5467" y="66268"/>
                  </a:cubicBezTo>
                  <a:close/>
                  <a:moveTo>
                    <a:pt x="5473" y="74000"/>
                  </a:moveTo>
                  <a:cubicBezTo>
                    <a:pt x="6556" y="74000"/>
                    <a:pt x="7593" y="74838"/>
                    <a:pt x="7593" y="76113"/>
                  </a:cubicBezTo>
                  <a:cubicBezTo>
                    <a:pt x="7593" y="77285"/>
                    <a:pt x="6649" y="78229"/>
                    <a:pt x="5491" y="78229"/>
                  </a:cubicBezTo>
                  <a:cubicBezTo>
                    <a:pt x="3604" y="78229"/>
                    <a:pt x="2660" y="75956"/>
                    <a:pt x="3990" y="74626"/>
                  </a:cubicBezTo>
                  <a:cubicBezTo>
                    <a:pt x="4421" y="74194"/>
                    <a:pt x="4953" y="74000"/>
                    <a:pt x="5473" y="74000"/>
                  </a:cubicBezTo>
                  <a:close/>
                  <a:moveTo>
                    <a:pt x="5465" y="81725"/>
                  </a:moveTo>
                  <a:cubicBezTo>
                    <a:pt x="6551" y="81725"/>
                    <a:pt x="7593" y="82571"/>
                    <a:pt x="7593" y="83848"/>
                  </a:cubicBezTo>
                  <a:cubicBezTo>
                    <a:pt x="7593" y="85007"/>
                    <a:pt x="6649" y="85950"/>
                    <a:pt x="5491" y="85950"/>
                  </a:cubicBezTo>
                  <a:cubicBezTo>
                    <a:pt x="3604" y="85950"/>
                    <a:pt x="2660" y="83677"/>
                    <a:pt x="3990" y="82347"/>
                  </a:cubicBezTo>
                  <a:cubicBezTo>
                    <a:pt x="4419" y="81918"/>
                    <a:pt x="4947" y="81725"/>
                    <a:pt x="5465" y="81725"/>
                  </a:cubicBezTo>
                  <a:close/>
                  <a:moveTo>
                    <a:pt x="5467" y="89460"/>
                  </a:moveTo>
                  <a:cubicBezTo>
                    <a:pt x="6552" y="89460"/>
                    <a:pt x="7593" y="90302"/>
                    <a:pt x="7593" y="91570"/>
                  </a:cubicBezTo>
                  <a:cubicBezTo>
                    <a:pt x="7593" y="92742"/>
                    <a:pt x="6649" y="93686"/>
                    <a:pt x="5491" y="93686"/>
                  </a:cubicBezTo>
                  <a:cubicBezTo>
                    <a:pt x="3604" y="93686"/>
                    <a:pt x="2660" y="91413"/>
                    <a:pt x="3990" y="90083"/>
                  </a:cubicBezTo>
                  <a:cubicBezTo>
                    <a:pt x="4420" y="89653"/>
                    <a:pt x="4948" y="89460"/>
                    <a:pt x="5467" y="89460"/>
                  </a:cubicBezTo>
                  <a:close/>
                  <a:moveTo>
                    <a:pt x="5465" y="97182"/>
                  </a:moveTo>
                  <a:cubicBezTo>
                    <a:pt x="6551" y="97182"/>
                    <a:pt x="7593" y="98028"/>
                    <a:pt x="7593" y="99306"/>
                  </a:cubicBezTo>
                  <a:cubicBezTo>
                    <a:pt x="7593" y="100464"/>
                    <a:pt x="6649" y="101422"/>
                    <a:pt x="5491" y="101422"/>
                  </a:cubicBezTo>
                  <a:cubicBezTo>
                    <a:pt x="3604" y="101422"/>
                    <a:pt x="2660" y="99134"/>
                    <a:pt x="3990" y="97804"/>
                  </a:cubicBezTo>
                  <a:cubicBezTo>
                    <a:pt x="4419" y="97375"/>
                    <a:pt x="4947" y="97182"/>
                    <a:pt x="5465" y="97182"/>
                  </a:cubicBezTo>
                  <a:close/>
                  <a:moveTo>
                    <a:pt x="5465" y="104918"/>
                  </a:moveTo>
                  <a:cubicBezTo>
                    <a:pt x="6551" y="104918"/>
                    <a:pt x="7593" y="105763"/>
                    <a:pt x="7593" y="107041"/>
                  </a:cubicBezTo>
                  <a:cubicBezTo>
                    <a:pt x="7593" y="108199"/>
                    <a:pt x="6649" y="109143"/>
                    <a:pt x="5491" y="109143"/>
                  </a:cubicBezTo>
                  <a:cubicBezTo>
                    <a:pt x="3604" y="109143"/>
                    <a:pt x="2660" y="106870"/>
                    <a:pt x="3990" y="105540"/>
                  </a:cubicBezTo>
                  <a:cubicBezTo>
                    <a:pt x="4419" y="105110"/>
                    <a:pt x="4947" y="104918"/>
                    <a:pt x="5465" y="104918"/>
                  </a:cubicBezTo>
                  <a:close/>
                  <a:moveTo>
                    <a:pt x="5467" y="112653"/>
                  </a:moveTo>
                  <a:cubicBezTo>
                    <a:pt x="6552" y="112653"/>
                    <a:pt x="7593" y="113495"/>
                    <a:pt x="7593" y="114763"/>
                  </a:cubicBezTo>
                  <a:cubicBezTo>
                    <a:pt x="7593" y="115935"/>
                    <a:pt x="6649" y="116879"/>
                    <a:pt x="5491" y="116879"/>
                  </a:cubicBezTo>
                  <a:cubicBezTo>
                    <a:pt x="3604" y="116879"/>
                    <a:pt x="2660" y="114605"/>
                    <a:pt x="3990" y="113276"/>
                  </a:cubicBezTo>
                  <a:cubicBezTo>
                    <a:pt x="4420" y="112846"/>
                    <a:pt x="4948" y="112653"/>
                    <a:pt x="5467" y="112653"/>
                  </a:cubicBezTo>
                  <a:close/>
                  <a:moveTo>
                    <a:pt x="5465" y="120375"/>
                  </a:moveTo>
                  <a:cubicBezTo>
                    <a:pt x="6551" y="120375"/>
                    <a:pt x="7593" y="121220"/>
                    <a:pt x="7593" y="122498"/>
                  </a:cubicBezTo>
                  <a:cubicBezTo>
                    <a:pt x="7593" y="123656"/>
                    <a:pt x="6649" y="124600"/>
                    <a:pt x="5491" y="124600"/>
                  </a:cubicBezTo>
                  <a:cubicBezTo>
                    <a:pt x="3604" y="124600"/>
                    <a:pt x="2660" y="122327"/>
                    <a:pt x="3990" y="120997"/>
                  </a:cubicBezTo>
                  <a:cubicBezTo>
                    <a:pt x="4419" y="120567"/>
                    <a:pt x="4947" y="120375"/>
                    <a:pt x="5465" y="120375"/>
                  </a:cubicBezTo>
                  <a:close/>
                  <a:moveTo>
                    <a:pt x="5467" y="128110"/>
                  </a:moveTo>
                  <a:cubicBezTo>
                    <a:pt x="6552" y="128110"/>
                    <a:pt x="7593" y="128952"/>
                    <a:pt x="7593" y="130220"/>
                  </a:cubicBezTo>
                  <a:cubicBezTo>
                    <a:pt x="7593" y="131392"/>
                    <a:pt x="6649" y="132336"/>
                    <a:pt x="5491" y="132336"/>
                  </a:cubicBezTo>
                  <a:cubicBezTo>
                    <a:pt x="3604" y="132336"/>
                    <a:pt x="2660" y="130062"/>
                    <a:pt x="3990" y="128733"/>
                  </a:cubicBezTo>
                  <a:cubicBezTo>
                    <a:pt x="4420" y="128303"/>
                    <a:pt x="4948" y="128110"/>
                    <a:pt x="5467" y="128110"/>
                  </a:cubicBezTo>
                  <a:close/>
                  <a:moveTo>
                    <a:pt x="5465" y="135832"/>
                  </a:moveTo>
                  <a:cubicBezTo>
                    <a:pt x="6551" y="135832"/>
                    <a:pt x="7593" y="136677"/>
                    <a:pt x="7593" y="137955"/>
                  </a:cubicBezTo>
                  <a:cubicBezTo>
                    <a:pt x="7593" y="139114"/>
                    <a:pt x="6649" y="140072"/>
                    <a:pt x="5491" y="140072"/>
                  </a:cubicBezTo>
                  <a:cubicBezTo>
                    <a:pt x="3604" y="140072"/>
                    <a:pt x="2660" y="137784"/>
                    <a:pt x="3990" y="136454"/>
                  </a:cubicBezTo>
                  <a:cubicBezTo>
                    <a:pt x="4419" y="136024"/>
                    <a:pt x="4947" y="135832"/>
                    <a:pt x="5465" y="135832"/>
                  </a:cubicBezTo>
                  <a:close/>
                  <a:moveTo>
                    <a:pt x="5465" y="143568"/>
                  </a:moveTo>
                  <a:cubicBezTo>
                    <a:pt x="6551" y="143568"/>
                    <a:pt x="7593" y="144413"/>
                    <a:pt x="7593" y="145691"/>
                  </a:cubicBezTo>
                  <a:cubicBezTo>
                    <a:pt x="7593" y="146849"/>
                    <a:pt x="6649" y="147793"/>
                    <a:pt x="5491" y="147793"/>
                  </a:cubicBezTo>
                  <a:cubicBezTo>
                    <a:pt x="3604" y="147793"/>
                    <a:pt x="2660" y="145519"/>
                    <a:pt x="3990" y="144190"/>
                  </a:cubicBezTo>
                  <a:cubicBezTo>
                    <a:pt x="4419" y="143760"/>
                    <a:pt x="4947" y="143568"/>
                    <a:pt x="5465" y="143568"/>
                  </a:cubicBezTo>
                  <a:close/>
                  <a:moveTo>
                    <a:pt x="5467" y="151303"/>
                  </a:moveTo>
                  <a:cubicBezTo>
                    <a:pt x="6552" y="151303"/>
                    <a:pt x="7593" y="152145"/>
                    <a:pt x="7593" y="153412"/>
                  </a:cubicBezTo>
                  <a:cubicBezTo>
                    <a:pt x="7593" y="154585"/>
                    <a:pt x="6649" y="155529"/>
                    <a:pt x="5491" y="155529"/>
                  </a:cubicBezTo>
                  <a:cubicBezTo>
                    <a:pt x="3604" y="155529"/>
                    <a:pt x="2660" y="153255"/>
                    <a:pt x="3990" y="151925"/>
                  </a:cubicBezTo>
                  <a:cubicBezTo>
                    <a:pt x="4420" y="151495"/>
                    <a:pt x="4948" y="151303"/>
                    <a:pt x="5467" y="151303"/>
                  </a:cubicBezTo>
                  <a:close/>
                  <a:moveTo>
                    <a:pt x="0" y="0"/>
                  </a:moveTo>
                  <a:lnTo>
                    <a:pt x="0" y="160376"/>
                  </a:lnTo>
                  <a:lnTo>
                    <a:pt x="285722" y="160376"/>
                  </a:lnTo>
                  <a:lnTo>
                    <a:pt x="2857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6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238125" y="111462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238125" y="13259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238125" y="1747725"/>
              <a:ext cx="99400" cy="3600"/>
            </a:xfrm>
            <a:custGeom>
              <a:avLst/>
              <a:gdLst/>
              <a:ahLst/>
              <a:cxnLst/>
              <a:rect l="l" t="t" r="r" b="b"/>
              <a:pathLst>
                <a:path w="3976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861" y="143"/>
                  </a:lnTo>
                  <a:lnTo>
                    <a:pt x="397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238125" y="301387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238125" y="32251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238125" y="34360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238125" y="3646975"/>
              <a:ext cx="7138400" cy="3575"/>
            </a:xfrm>
            <a:custGeom>
              <a:avLst/>
              <a:gdLst/>
              <a:ahLst/>
              <a:cxnLst/>
              <a:rect l="l" t="t" r="r" b="b"/>
              <a:pathLst>
                <a:path w="285536" h="143" extrusionOk="0">
                  <a:moveTo>
                    <a:pt x="0" y="0"/>
                  </a:moveTo>
                  <a:lnTo>
                    <a:pt x="0" y="143"/>
                  </a:lnTo>
                  <a:lnTo>
                    <a:pt x="285536" y="143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238125" y="15368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30"/>
                  </a:lnTo>
                  <a:lnTo>
                    <a:pt x="4876" y="130"/>
                  </a:lnTo>
                  <a:cubicBezTo>
                    <a:pt x="5076" y="72"/>
                    <a:pt x="5280" y="44"/>
                    <a:pt x="5484" y="44"/>
                  </a:cubicBezTo>
                  <a:cubicBezTo>
                    <a:pt x="5687" y="44"/>
                    <a:pt x="5891" y="72"/>
                    <a:pt x="6091" y="130"/>
                  </a:cubicBezTo>
                  <a:lnTo>
                    <a:pt x="285536" y="130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337125" y="1747725"/>
              <a:ext cx="750" cy="725"/>
            </a:xfrm>
            <a:custGeom>
              <a:avLst/>
              <a:gdLst/>
              <a:ahLst/>
              <a:cxnLst/>
              <a:rect l="l" t="t" r="r" b="b"/>
              <a:pathLst>
                <a:path w="30" h="29" extrusionOk="0">
                  <a:moveTo>
                    <a:pt x="1" y="0"/>
                  </a:moveTo>
                  <a:lnTo>
                    <a:pt x="1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413275" y="1747725"/>
              <a:ext cx="6963250" cy="3600"/>
            </a:xfrm>
            <a:custGeom>
              <a:avLst/>
              <a:gdLst/>
              <a:ahLst/>
              <a:cxnLst/>
              <a:rect l="l" t="t" r="r" b="b"/>
              <a:pathLst>
                <a:path w="278530" h="144" extrusionOk="0">
                  <a:moveTo>
                    <a:pt x="0" y="0"/>
                  </a:moveTo>
                  <a:cubicBezTo>
                    <a:pt x="43" y="43"/>
                    <a:pt x="86" y="86"/>
                    <a:pt x="115" y="143"/>
                  </a:cubicBezTo>
                  <a:lnTo>
                    <a:pt x="278530" y="143"/>
                  </a:lnTo>
                  <a:lnTo>
                    <a:pt x="2785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238125" y="1958975"/>
              <a:ext cx="88300" cy="3250"/>
            </a:xfrm>
            <a:custGeom>
              <a:avLst/>
              <a:gdLst/>
              <a:ahLst/>
              <a:cxnLst/>
              <a:rect l="l" t="t" r="r" b="b"/>
              <a:pathLst>
                <a:path w="3532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89" y="130"/>
                  </a:lnTo>
                  <a:cubicBezTo>
                    <a:pt x="3503" y="87"/>
                    <a:pt x="3518" y="44"/>
                    <a:pt x="3532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424725" y="1958975"/>
              <a:ext cx="6951800" cy="3250"/>
            </a:xfrm>
            <a:custGeom>
              <a:avLst/>
              <a:gdLst/>
              <a:ahLst/>
              <a:cxnLst/>
              <a:rect l="l" t="t" r="r" b="b"/>
              <a:pathLst>
                <a:path w="278072" h="130" extrusionOk="0">
                  <a:moveTo>
                    <a:pt x="0" y="1"/>
                  </a:moveTo>
                  <a:cubicBezTo>
                    <a:pt x="29" y="44"/>
                    <a:pt x="43" y="87"/>
                    <a:pt x="57" y="130"/>
                  </a:cubicBezTo>
                  <a:lnTo>
                    <a:pt x="278072" y="130"/>
                  </a:lnTo>
                  <a:lnTo>
                    <a:pt x="278072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238125" y="2169900"/>
              <a:ext cx="85100" cy="3225"/>
            </a:xfrm>
            <a:custGeom>
              <a:avLst/>
              <a:gdLst/>
              <a:ahLst/>
              <a:cxnLst/>
              <a:rect l="l" t="t" r="r" b="b"/>
              <a:pathLst>
                <a:path w="3404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403" y="129"/>
                  </a:lnTo>
                  <a:lnTo>
                    <a:pt x="3403" y="43"/>
                  </a:lnTo>
                  <a:cubicBezTo>
                    <a:pt x="3389" y="29"/>
                    <a:pt x="3389" y="14"/>
                    <a:pt x="34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428300" y="2169900"/>
              <a:ext cx="6948575" cy="3225"/>
            </a:xfrm>
            <a:custGeom>
              <a:avLst/>
              <a:gdLst/>
              <a:ahLst/>
              <a:cxnLst/>
              <a:rect l="l" t="t" r="r" b="b"/>
              <a:pathLst>
                <a:path w="277943" h="129" extrusionOk="0">
                  <a:moveTo>
                    <a:pt x="0" y="0"/>
                  </a:moveTo>
                  <a:cubicBezTo>
                    <a:pt x="0" y="14"/>
                    <a:pt x="0" y="29"/>
                    <a:pt x="0" y="43"/>
                  </a:cubicBezTo>
                  <a:lnTo>
                    <a:pt x="0" y="129"/>
                  </a:lnTo>
                  <a:lnTo>
                    <a:pt x="277943" y="129"/>
                  </a:lnTo>
                  <a:lnTo>
                    <a:pt x="277943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238125" y="2380800"/>
              <a:ext cx="88675" cy="3600"/>
            </a:xfrm>
            <a:custGeom>
              <a:avLst/>
              <a:gdLst/>
              <a:ahLst/>
              <a:cxnLst/>
              <a:rect l="l" t="t" r="r" b="b"/>
              <a:pathLst>
                <a:path w="3547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546" y="143"/>
                  </a:lnTo>
                  <a:cubicBezTo>
                    <a:pt x="3532" y="101"/>
                    <a:pt x="3518" y="58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424725" y="2380800"/>
              <a:ext cx="6951800" cy="3600"/>
            </a:xfrm>
            <a:custGeom>
              <a:avLst/>
              <a:gdLst/>
              <a:ahLst/>
              <a:cxnLst/>
              <a:rect l="l" t="t" r="r" b="b"/>
              <a:pathLst>
                <a:path w="278072" h="144" extrusionOk="0">
                  <a:moveTo>
                    <a:pt x="43" y="0"/>
                  </a:moveTo>
                  <a:cubicBezTo>
                    <a:pt x="29" y="58"/>
                    <a:pt x="14" y="101"/>
                    <a:pt x="0" y="143"/>
                  </a:cubicBezTo>
                  <a:lnTo>
                    <a:pt x="278072" y="143"/>
                  </a:lnTo>
                  <a:lnTo>
                    <a:pt x="278072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238125" y="2592075"/>
              <a:ext cx="100825" cy="3225"/>
            </a:xfrm>
            <a:custGeom>
              <a:avLst/>
              <a:gdLst/>
              <a:ahLst/>
              <a:cxnLst/>
              <a:rect l="l" t="t" r="r" b="b"/>
              <a:pathLst>
                <a:path w="4033" h="129" extrusionOk="0">
                  <a:moveTo>
                    <a:pt x="0" y="0"/>
                  </a:moveTo>
                  <a:lnTo>
                    <a:pt x="0" y="129"/>
                  </a:lnTo>
                  <a:lnTo>
                    <a:pt x="4032" y="129"/>
                  </a:lnTo>
                  <a:cubicBezTo>
                    <a:pt x="3989" y="86"/>
                    <a:pt x="3947" y="43"/>
                    <a:pt x="3904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412550" y="2592075"/>
              <a:ext cx="6963975" cy="3225"/>
            </a:xfrm>
            <a:custGeom>
              <a:avLst/>
              <a:gdLst/>
              <a:ahLst/>
              <a:cxnLst/>
              <a:rect l="l" t="t" r="r" b="b"/>
              <a:pathLst>
                <a:path w="278559" h="129" extrusionOk="0">
                  <a:moveTo>
                    <a:pt x="130" y="0"/>
                  </a:moveTo>
                  <a:cubicBezTo>
                    <a:pt x="87" y="43"/>
                    <a:pt x="44" y="86"/>
                    <a:pt x="1" y="129"/>
                  </a:cubicBezTo>
                  <a:lnTo>
                    <a:pt x="278559" y="129"/>
                  </a:lnTo>
                  <a:lnTo>
                    <a:pt x="27855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238125" y="2802975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lnTo>
                    <a:pt x="5791" y="0"/>
                  </a:lnTo>
                  <a:cubicBezTo>
                    <a:pt x="5698" y="15"/>
                    <a:pt x="5602" y="22"/>
                    <a:pt x="5503" y="22"/>
                  </a:cubicBezTo>
                  <a:cubicBezTo>
                    <a:pt x="5405" y="22"/>
                    <a:pt x="5305" y="15"/>
                    <a:pt x="5205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238125" y="3858225"/>
              <a:ext cx="130500" cy="3250"/>
            </a:xfrm>
            <a:custGeom>
              <a:avLst/>
              <a:gdLst/>
              <a:ahLst/>
              <a:cxnLst/>
              <a:rect l="l" t="t" r="r" b="b"/>
              <a:pathLst>
                <a:path w="5220" h="130" extrusionOk="0">
                  <a:moveTo>
                    <a:pt x="0" y="1"/>
                  </a:moveTo>
                  <a:lnTo>
                    <a:pt x="0" y="129"/>
                  </a:lnTo>
                  <a:lnTo>
                    <a:pt x="4704" y="129"/>
                  </a:lnTo>
                  <a:cubicBezTo>
                    <a:pt x="4876" y="58"/>
                    <a:pt x="5033" y="15"/>
                    <a:pt x="5219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382900" y="3858225"/>
              <a:ext cx="6993625" cy="3250"/>
            </a:xfrm>
            <a:custGeom>
              <a:avLst/>
              <a:gdLst/>
              <a:ahLst/>
              <a:cxnLst/>
              <a:rect l="l" t="t" r="r" b="b"/>
              <a:pathLst>
                <a:path w="279745" h="130" extrusionOk="0">
                  <a:moveTo>
                    <a:pt x="0" y="1"/>
                  </a:moveTo>
                  <a:cubicBezTo>
                    <a:pt x="172" y="15"/>
                    <a:pt x="343" y="58"/>
                    <a:pt x="501" y="129"/>
                  </a:cubicBezTo>
                  <a:lnTo>
                    <a:pt x="279745" y="129"/>
                  </a:lnTo>
                  <a:lnTo>
                    <a:pt x="279745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238125" y="4069125"/>
              <a:ext cx="97600" cy="3250"/>
            </a:xfrm>
            <a:custGeom>
              <a:avLst/>
              <a:gdLst/>
              <a:ahLst/>
              <a:cxnLst/>
              <a:rect l="l" t="t" r="r" b="b"/>
              <a:pathLst>
                <a:path w="39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804" y="130"/>
                  </a:lnTo>
                  <a:cubicBezTo>
                    <a:pt x="3832" y="87"/>
                    <a:pt x="3875" y="44"/>
                    <a:pt x="3904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415425" y="4069125"/>
              <a:ext cx="6961100" cy="3250"/>
            </a:xfrm>
            <a:custGeom>
              <a:avLst/>
              <a:gdLst/>
              <a:ahLst/>
              <a:cxnLst/>
              <a:rect l="l" t="t" r="r" b="b"/>
              <a:pathLst>
                <a:path w="278444" h="130" extrusionOk="0">
                  <a:moveTo>
                    <a:pt x="0" y="1"/>
                  </a:moveTo>
                  <a:cubicBezTo>
                    <a:pt x="43" y="44"/>
                    <a:pt x="72" y="87"/>
                    <a:pt x="115" y="130"/>
                  </a:cubicBezTo>
                  <a:lnTo>
                    <a:pt x="278444" y="130"/>
                  </a:lnTo>
                  <a:lnTo>
                    <a:pt x="278444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425775" y="4280050"/>
              <a:ext cx="6950750" cy="3600"/>
            </a:xfrm>
            <a:custGeom>
              <a:avLst/>
              <a:gdLst/>
              <a:ahLst/>
              <a:cxnLst/>
              <a:rect l="l" t="t" r="r" b="b"/>
              <a:pathLst>
                <a:path w="278030" h="144" extrusionOk="0">
                  <a:moveTo>
                    <a:pt x="1" y="0"/>
                  </a:moveTo>
                  <a:cubicBezTo>
                    <a:pt x="15" y="43"/>
                    <a:pt x="30" y="86"/>
                    <a:pt x="44" y="143"/>
                  </a:cubicBezTo>
                  <a:lnTo>
                    <a:pt x="278030" y="143"/>
                  </a:lnTo>
                  <a:lnTo>
                    <a:pt x="2780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238125" y="4280050"/>
              <a:ext cx="87600" cy="3600"/>
            </a:xfrm>
            <a:custGeom>
              <a:avLst/>
              <a:gdLst/>
              <a:ahLst/>
              <a:cxnLst/>
              <a:rect l="l" t="t" r="r" b="b"/>
              <a:pathLst>
                <a:path w="3504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460" y="143"/>
                  </a:lnTo>
                  <a:cubicBezTo>
                    <a:pt x="3475" y="86"/>
                    <a:pt x="3489" y="43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428300" y="4491300"/>
              <a:ext cx="6948575" cy="3250"/>
            </a:xfrm>
            <a:custGeom>
              <a:avLst/>
              <a:gdLst/>
              <a:ahLst/>
              <a:cxnLst/>
              <a:rect l="l" t="t" r="r" b="b"/>
              <a:pathLst>
                <a:path w="277943" h="130" extrusionOk="0">
                  <a:moveTo>
                    <a:pt x="0" y="1"/>
                  </a:moveTo>
                  <a:lnTo>
                    <a:pt x="0" y="130"/>
                  </a:lnTo>
                  <a:lnTo>
                    <a:pt x="277943" y="130"/>
                  </a:lnTo>
                  <a:lnTo>
                    <a:pt x="27794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238125" y="4491300"/>
              <a:ext cx="85100" cy="3250"/>
            </a:xfrm>
            <a:custGeom>
              <a:avLst/>
              <a:gdLst/>
              <a:ahLst/>
              <a:cxnLst/>
              <a:rect l="l" t="t" r="r" b="b"/>
              <a:pathLst>
                <a:path w="34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03" y="130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423650" y="4702225"/>
              <a:ext cx="6952875" cy="3225"/>
            </a:xfrm>
            <a:custGeom>
              <a:avLst/>
              <a:gdLst/>
              <a:ahLst/>
              <a:cxnLst/>
              <a:rect l="l" t="t" r="r" b="b"/>
              <a:pathLst>
                <a:path w="278115" h="129" extrusionOk="0">
                  <a:moveTo>
                    <a:pt x="57" y="0"/>
                  </a:moveTo>
                  <a:cubicBezTo>
                    <a:pt x="29" y="43"/>
                    <a:pt x="14" y="86"/>
                    <a:pt x="0" y="129"/>
                  </a:cubicBezTo>
                  <a:lnTo>
                    <a:pt x="278115" y="129"/>
                  </a:lnTo>
                  <a:lnTo>
                    <a:pt x="27811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238125" y="4702225"/>
              <a:ext cx="89750" cy="3225"/>
            </a:xfrm>
            <a:custGeom>
              <a:avLst/>
              <a:gdLst/>
              <a:ahLst/>
              <a:cxnLst/>
              <a:rect l="l" t="t" r="r" b="b"/>
              <a:pathLst>
                <a:path w="3590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589" y="129"/>
                  </a:lnTo>
                  <a:cubicBezTo>
                    <a:pt x="3575" y="86"/>
                    <a:pt x="3546" y="43"/>
                    <a:pt x="3532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" name="Google Shape;116;p14"/>
          <p:cNvSpPr txBox="1">
            <a:spLocks noGrp="1"/>
          </p:cNvSpPr>
          <p:nvPr>
            <p:ph type="ctrTitle"/>
          </p:nvPr>
        </p:nvSpPr>
        <p:spPr>
          <a:xfrm rot="950">
            <a:off x="2943300" y="1260050"/>
            <a:ext cx="3257400" cy="149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45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subTitle" idx="1"/>
          </p:nvPr>
        </p:nvSpPr>
        <p:spPr>
          <a:xfrm rot="1327">
            <a:off x="3017300" y="2994525"/>
            <a:ext cx="3109200" cy="8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/>
          <p:nvPr/>
        </p:nvSpPr>
        <p:spPr>
          <a:xfrm rot="162584">
            <a:off x="3507427" y="610939"/>
            <a:ext cx="3477663" cy="3951386"/>
          </a:xfrm>
          <a:custGeom>
            <a:avLst/>
            <a:gdLst/>
            <a:ahLst/>
            <a:cxnLst/>
            <a:rect l="l" t="t" r="r" b="b"/>
            <a:pathLst>
              <a:path w="34540" h="39245" extrusionOk="0">
                <a:moveTo>
                  <a:pt x="1" y="0"/>
                </a:moveTo>
                <a:lnTo>
                  <a:pt x="1" y="39245"/>
                </a:lnTo>
                <a:lnTo>
                  <a:pt x="34539" y="39245"/>
                </a:lnTo>
                <a:lnTo>
                  <a:pt x="34539" y="1374"/>
                </a:lnTo>
                <a:cubicBezTo>
                  <a:pt x="34239" y="901"/>
                  <a:pt x="34065" y="395"/>
                  <a:pt x="33702" y="0"/>
                </a:cubicBezTo>
                <a:lnTo>
                  <a:pt x="32818" y="0"/>
                </a:lnTo>
                <a:cubicBezTo>
                  <a:pt x="32660" y="537"/>
                  <a:pt x="32470" y="1074"/>
                  <a:pt x="32628" y="1564"/>
                </a:cubicBezTo>
                <a:cubicBezTo>
                  <a:pt x="33276" y="1864"/>
                  <a:pt x="33197" y="2827"/>
                  <a:pt x="32486" y="3017"/>
                </a:cubicBezTo>
                <a:cubicBezTo>
                  <a:pt x="32419" y="3033"/>
                  <a:pt x="32354" y="3041"/>
                  <a:pt x="32291" y="3041"/>
                </a:cubicBezTo>
                <a:cubicBezTo>
                  <a:pt x="31683" y="3041"/>
                  <a:pt x="31280" y="2330"/>
                  <a:pt x="31681" y="1801"/>
                </a:cubicBezTo>
                <a:lnTo>
                  <a:pt x="31681" y="0"/>
                </a:lnTo>
                <a:lnTo>
                  <a:pt x="30117" y="0"/>
                </a:lnTo>
                <a:cubicBezTo>
                  <a:pt x="30086" y="553"/>
                  <a:pt x="30117" y="1090"/>
                  <a:pt x="30243" y="1627"/>
                </a:cubicBezTo>
                <a:cubicBezTo>
                  <a:pt x="30861" y="2075"/>
                  <a:pt x="30543" y="3034"/>
                  <a:pt x="29807" y="3034"/>
                </a:cubicBezTo>
                <a:cubicBezTo>
                  <a:pt x="29789" y="3034"/>
                  <a:pt x="29772" y="3034"/>
                  <a:pt x="29754" y="3033"/>
                </a:cubicBezTo>
                <a:cubicBezTo>
                  <a:pt x="28980" y="3001"/>
                  <a:pt x="28743" y="1975"/>
                  <a:pt x="29406" y="1596"/>
                </a:cubicBezTo>
                <a:cubicBezTo>
                  <a:pt x="29485" y="1059"/>
                  <a:pt x="29517" y="537"/>
                  <a:pt x="29485" y="0"/>
                </a:cubicBezTo>
                <a:lnTo>
                  <a:pt x="27685" y="0"/>
                </a:lnTo>
                <a:cubicBezTo>
                  <a:pt x="27732" y="632"/>
                  <a:pt x="27827" y="1248"/>
                  <a:pt x="27954" y="1864"/>
                </a:cubicBezTo>
                <a:cubicBezTo>
                  <a:pt x="28265" y="2402"/>
                  <a:pt x="27866" y="3028"/>
                  <a:pt x="27303" y="3028"/>
                </a:cubicBezTo>
                <a:cubicBezTo>
                  <a:pt x="27238" y="3028"/>
                  <a:pt x="27170" y="3019"/>
                  <a:pt x="27101" y="3001"/>
                </a:cubicBezTo>
                <a:cubicBezTo>
                  <a:pt x="26437" y="2843"/>
                  <a:pt x="26295" y="1959"/>
                  <a:pt x="26895" y="1596"/>
                </a:cubicBezTo>
                <a:cubicBezTo>
                  <a:pt x="26943" y="1059"/>
                  <a:pt x="27148" y="553"/>
                  <a:pt x="27038" y="0"/>
                </a:cubicBezTo>
                <a:lnTo>
                  <a:pt x="25064" y="0"/>
                </a:lnTo>
                <a:cubicBezTo>
                  <a:pt x="25127" y="601"/>
                  <a:pt x="25237" y="1185"/>
                  <a:pt x="25379" y="1769"/>
                </a:cubicBezTo>
                <a:cubicBezTo>
                  <a:pt x="25790" y="2286"/>
                  <a:pt x="25411" y="3036"/>
                  <a:pt x="24777" y="3036"/>
                </a:cubicBezTo>
                <a:cubicBezTo>
                  <a:pt x="24751" y="3036"/>
                  <a:pt x="24726" y="3035"/>
                  <a:pt x="24700" y="3033"/>
                </a:cubicBezTo>
                <a:cubicBezTo>
                  <a:pt x="24005" y="2954"/>
                  <a:pt x="23753" y="2085"/>
                  <a:pt x="24290" y="1659"/>
                </a:cubicBezTo>
                <a:cubicBezTo>
                  <a:pt x="24369" y="1106"/>
                  <a:pt x="24384" y="553"/>
                  <a:pt x="24353" y="0"/>
                </a:cubicBezTo>
                <a:lnTo>
                  <a:pt x="23026" y="0"/>
                </a:lnTo>
                <a:cubicBezTo>
                  <a:pt x="22979" y="537"/>
                  <a:pt x="22774" y="1090"/>
                  <a:pt x="22726" y="1643"/>
                </a:cubicBezTo>
                <a:cubicBezTo>
                  <a:pt x="23343" y="2075"/>
                  <a:pt x="23011" y="3034"/>
                  <a:pt x="22274" y="3034"/>
                </a:cubicBezTo>
                <a:cubicBezTo>
                  <a:pt x="22256" y="3034"/>
                  <a:pt x="22239" y="3034"/>
                  <a:pt x="22221" y="3033"/>
                </a:cubicBezTo>
                <a:cubicBezTo>
                  <a:pt x="21447" y="2985"/>
                  <a:pt x="21226" y="1943"/>
                  <a:pt x="21921" y="1580"/>
                </a:cubicBezTo>
                <a:cubicBezTo>
                  <a:pt x="22016" y="1043"/>
                  <a:pt x="22142" y="522"/>
                  <a:pt x="22205" y="0"/>
                </a:cubicBezTo>
                <a:lnTo>
                  <a:pt x="19994" y="0"/>
                </a:lnTo>
                <a:cubicBezTo>
                  <a:pt x="19963" y="506"/>
                  <a:pt x="19836" y="1185"/>
                  <a:pt x="20041" y="1532"/>
                </a:cubicBezTo>
                <a:cubicBezTo>
                  <a:pt x="20752" y="1801"/>
                  <a:pt x="20705" y="2827"/>
                  <a:pt x="19963" y="3017"/>
                </a:cubicBezTo>
                <a:cubicBezTo>
                  <a:pt x="19894" y="3035"/>
                  <a:pt x="19828" y="3043"/>
                  <a:pt x="19763" y="3043"/>
                </a:cubicBezTo>
                <a:cubicBezTo>
                  <a:pt x="19142" y="3043"/>
                  <a:pt x="18731" y="2269"/>
                  <a:pt x="19189" y="1753"/>
                </a:cubicBezTo>
                <a:cubicBezTo>
                  <a:pt x="19189" y="1169"/>
                  <a:pt x="19173" y="585"/>
                  <a:pt x="19141" y="0"/>
                </a:cubicBezTo>
                <a:lnTo>
                  <a:pt x="17767" y="0"/>
                </a:lnTo>
                <a:cubicBezTo>
                  <a:pt x="17752" y="632"/>
                  <a:pt x="17799" y="1280"/>
                  <a:pt x="17941" y="1896"/>
                </a:cubicBezTo>
                <a:cubicBezTo>
                  <a:pt x="18223" y="2431"/>
                  <a:pt x="17826" y="3029"/>
                  <a:pt x="17278" y="3029"/>
                </a:cubicBezTo>
                <a:cubicBezTo>
                  <a:pt x="17211" y="3029"/>
                  <a:pt x="17143" y="3020"/>
                  <a:pt x="17072" y="3001"/>
                </a:cubicBezTo>
                <a:cubicBezTo>
                  <a:pt x="16425" y="2843"/>
                  <a:pt x="16283" y="1990"/>
                  <a:pt x="16836" y="1627"/>
                </a:cubicBezTo>
                <a:cubicBezTo>
                  <a:pt x="16962" y="1090"/>
                  <a:pt x="16994" y="537"/>
                  <a:pt x="16962" y="0"/>
                </a:cubicBezTo>
                <a:lnTo>
                  <a:pt x="15462" y="0"/>
                </a:lnTo>
                <a:cubicBezTo>
                  <a:pt x="15462" y="664"/>
                  <a:pt x="15477" y="1564"/>
                  <a:pt x="15477" y="1975"/>
                </a:cubicBezTo>
                <a:cubicBezTo>
                  <a:pt x="15509" y="2069"/>
                  <a:pt x="15525" y="2164"/>
                  <a:pt x="15525" y="2259"/>
                </a:cubicBezTo>
                <a:cubicBezTo>
                  <a:pt x="15556" y="2701"/>
                  <a:pt x="15209" y="3064"/>
                  <a:pt x="14767" y="3064"/>
                </a:cubicBezTo>
                <a:cubicBezTo>
                  <a:pt x="14325" y="3064"/>
                  <a:pt x="13961" y="2701"/>
                  <a:pt x="13993" y="2259"/>
                </a:cubicBezTo>
                <a:cubicBezTo>
                  <a:pt x="14025" y="1927"/>
                  <a:pt x="14230" y="1643"/>
                  <a:pt x="14546" y="1532"/>
                </a:cubicBezTo>
                <a:cubicBezTo>
                  <a:pt x="14767" y="774"/>
                  <a:pt x="14625" y="601"/>
                  <a:pt x="14719" y="0"/>
                </a:cubicBezTo>
                <a:lnTo>
                  <a:pt x="13393" y="0"/>
                </a:lnTo>
                <a:cubicBezTo>
                  <a:pt x="13251" y="585"/>
                  <a:pt x="12966" y="1122"/>
                  <a:pt x="12809" y="1722"/>
                </a:cubicBezTo>
                <a:cubicBezTo>
                  <a:pt x="13296" y="2239"/>
                  <a:pt x="12911" y="3042"/>
                  <a:pt x="12267" y="3042"/>
                </a:cubicBezTo>
                <a:cubicBezTo>
                  <a:pt x="12203" y="3042"/>
                  <a:pt x="12135" y="3034"/>
                  <a:pt x="12066" y="3017"/>
                </a:cubicBezTo>
                <a:cubicBezTo>
                  <a:pt x="11308" y="2827"/>
                  <a:pt x="11277" y="1753"/>
                  <a:pt x="12035" y="1532"/>
                </a:cubicBezTo>
                <a:cubicBezTo>
                  <a:pt x="12145" y="1027"/>
                  <a:pt x="12272" y="522"/>
                  <a:pt x="12335" y="0"/>
                </a:cubicBezTo>
                <a:lnTo>
                  <a:pt x="10124" y="0"/>
                </a:lnTo>
                <a:cubicBezTo>
                  <a:pt x="10250" y="616"/>
                  <a:pt x="10282" y="1217"/>
                  <a:pt x="10376" y="1817"/>
                </a:cubicBezTo>
                <a:cubicBezTo>
                  <a:pt x="10471" y="1943"/>
                  <a:pt x="10519" y="2101"/>
                  <a:pt x="10519" y="2275"/>
                </a:cubicBezTo>
                <a:cubicBezTo>
                  <a:pt x="10519" y="2718"/>
                  <a:pt x="10153" y="3049"/>
                  <a:pt x="9748" y="3049"/>
                </a:cubicBezTo>
                <a:cubicBezTo>
                  <a:pt x="9647" y="3049"/>
                  <a:pt x="9545" y="3029"/>
                  <a:pt x="9445" y="2985"/>
                </a:cubicBezTo>
                <a:cubicBezTo>
                  <a:pt x="8924" y="2764"/>
                  <a:pt x="8813" y="2085"/>
                  <a:pt x="9224" y="1706"/>
                </a:cubicBezTo>
                <a:cubicBezTo>
                  <a:pt x="9318" y="1138"/>
                  <a:pt x="9397" y="569"/>
                  <a:pt x="9445" y="0"/>
                </a:cubicBezTo>
                <a:lnTo>
                  <a:pt x="7755" y="0"/>
                </a:lnTo>
                <a:cubicBezTo>
                  <a:pt x="7755" y="601"/>
                  <a:pt x="7850" y="1185"/>
                  <a:pt x="7834" y="1769"/>
                </a:cubicBezTo>
                <a:cubicBezTo>
                  <a:pt x="7960" y="1911"/>
                  <a:pt x="8023" y="2085"/>
                  <a:pt x="8023" y="2275"/>
                </a:cubicBezTo>
                <a:cubicBezTo>
                  <a:pt x="8023" y="2725"/>
                  <a:pt x="7658" y="3044"/>
                  <a:pt x="7252" y="3044"/>
                </a:cubicBezTo>
                <a:cubicBezTo>
                  <a:pt x="7131" y="3044"/>
                  <a:pt x="7006" y="3015"/>
                  <a:pt x="6886" y="2954"/>
                </a:cubicBezTo>
                <a:cubicBezTo>
                  <a:pt x="6365" y="2669"/>
                  <a:pt x="6349" y="1927"/>
                  <a:pt x="6839" y="1611"/>
                </a:cubicBezTo>
                <a:cubicBezTo>
                  <a:pt x="6997" y="1090"/>
                  <a:pt x="7076" y="553"/>
                  <a:pt x="7060" y="0"/>
                </a:cubicBezTo>
                <a:lnTo>
                  <a:pt x="5323" y="0"/>
                </a:lnTo>
                <a:lnTo>
                  <a:pt x="5323" y="1769"/>
                </a:lnTo>
                <a:cubicBezTo>
                  <a:pt x="5791" y="2292"/>
                  <a:pt x="5372" y="3054"/>
                  <a:pt x="4755" y="3054"/>
                </a:cubicBezTo>
                <a:cubicBezTo>
                  <a:pt x="4663" y="3054"/>
                  <a:pt x="4568" y="3038"/>
                  <a:pt x="4470" y="3001"/>
                </a:cubicBezTo>
                <a:cubicBezTo>
                  <a:pt x="3728" y="2717"/>
                  <a:pt x="3854" y="1611"/>
                  <a:pt x="4644" y="1501"/>
                </a:cubicBezTo>
                <a:cubicBezTo>
                  <a:pt x="4691" y="995"/>
                  <a:pt x="4707" y="522"/>
                  <a:pt x="4707" y="0"/>
                </a:cubicBezTo>
                <a:lnTo>
                  <a:pt x="2970" y="0"/>
                </a:lnTo>
                <a:cubicBezTo>
                  <a:pt x="2970" y="664"/>
                  <a:pt x="3033" y="1343"/>
                  <a:pt x="2970" y="1990"/>
                </a:cubicBezTo>
                <a:cubicBezTo>
                  <a:pt x="3172" y="2534"/>
                  <a:pt x="2746" y="3038"/>
                  <a:pt x="2252" y="3038"/>
                </a:cubicBezTo>
                <a:cubicBezTo>
                  <a:pt x="2129" y="3038"/>
                  <a:pt x="2003" y="3007"/>
                  <a:pt x="1880" y="2938"/>
                </a:cubicBezTo>
                <a:cubicBezTo>
                  <a:pt x="1248" y="2590"/>
                  <a:pt x="1391" y="1643"/>
                  <a:pt x="2101" y="1517"/>
                </a:cubicBezTo>
                <a:cubicBezTo>
                  <a:pt x="2212" y="1043"/>
                  <a:pt x="2275" y="522"/>
                  <a:pt x="24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38100" dir="5400000" algn="bl" rotWithShape="0">
              <a:srgbClr val="783F04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" name="Google Shape;120;p15"/>
          <p:cNvGrpSpPr/>
          <p:nvPr/>
        </p:nvGrpSpPr>
        <p:grpSpPr>
          <a:xfrm rot="-1013395" flipH="1">
            <a:off x="1643515" y="1372580"/>
            <a:ext cx="2037451" cy="2057037"/>
            <a:chOff x="1626000" y="605300"/>
            <a:chExt cx="4068375" cy="4132125"/>
          </a:xfrm>
        </p:grpSpPr>
        <p:sp>
          <p:nvSpPr>
            <p:cNvPr id="121" name="Google Shape;121;p15"/>
            <p:cNvSpPr/>
            <p:nvPr/>
          </p:nvSpPr>
          <p:spPr>
            <a:xfrm>
              <a:off x="1626000" y="605300"/>
              <a:ext cx="4068375" cy="4132125"/>
            </a:xfrm>
            <a:custGeom>
              <a:avLst/>
              <a:gdLst/>
              <a:ahLst/>
              <a:cxnLst/>
              <a:rect l="l" t="t" r="r" b="b"/>
              <a:pathLst>
                <a:path w="162735" h="165285" extrusionOk="0">
                  <a:moveTo>
                    <a:pt x="145650" y="0"/>
                  </a:moveTo>
                  <a:lnTo>
                    <a:pt x="0" y="19635"/>
                  </a:lnTo>
                  <a:lnTo>
                    <a:pt x="19583" y="165284"/>
                  </a:lnTo>
                  <a:lnTo>
                    <a:pt x="136368" y="149526"/>
                  </a:lnTo>
                  <a:lnTo>
                    <a:pt x="162734" y="126985"/>
                  </a:lnTo>
                  <a:lnTo>
                    <a:pt x="1456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5036475" y="3767150"/>
              <a:ext cx="657900" cy="576300"/>
            </a:xfrm>
            <a:custGeom>
              <a:avLst/>
              <a:gdLst/>
              <a:ahLst/>
              <a:cxnLst/>
              <a:rect l="l" t="t" r="r" b="b"/>
              <a:pathLst>
                <a:path w="26316" h="23052" extrusionOk="0">
                  <a:moveTo>
                    <a:pt x="16626" y="10965"/>
                  </a:moveTo>
                  <a:cubicBezTo>
                    <a:pt x="24377" y="3010"/>
                    <a:pt x="26315" y="511"/>
                    <a:pt x="26315" y="511"/>
                  </a:cubicBezTo>
                  <a:cubicBezTo>
                    <a:pt x="26315" y="511"/>
                    <a:pt x="20756" y="3469"/>
                    <a:pt x="10812" y="1"/>
                  </a:cubicBezTo>
                  <a:cubicBezTo>
                    <a:pt x="10812" y="1"/>
                    <a:pt x="8823" y="16728"/>
                    <a:pt x="0" y="23052"/>
                  </a:cubicBezTo>
                  <a:cubicBezTo>
                    <a:pt x="6120" y="19941"/>
                    <a:pt x="11730" y="15861"/>
                    <a:pt x="16626" y="10965"/>
                  </a:cubicBezTo>
                  <a:close/>
                </a:path>
              </a:pathLst>
            </a:custGeom>
            <a:solidFill>
              <a:srgbClr val="FFC5CB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23;p15"/>
          <p:cNvSpPr txBox="1">
            <a:spLocks noGrp="1"/>
          </p:cNvSpPr>
          <p:nvPr>
            <p:ph type="ctrTitle"/>
          </p:nvPr>
        </p:nvSpPr>
        <p:spPr>
          <a:xfrm rot="162489">
            <a:off x="3535386" y="1274087"/>
            <a:ext cx="3466772" cy="16737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subTitle" idx="1"/>
          </p:nvPr>
        </p:nvSpPr>
        <p:spPr>
          <a:xfrm rot="162502">
            <a:off x="3781288" y="3328670"/>
            <a:ext cx="2825256" cy="7217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title" idx="2" hasCustomPrompt="1"/>
          </p:nvPr>
        </p:nvSpPr>
        <p:spPr>
          <a:xfrm rot="-532199">
            <a:off x="2066030" y="1940967"/>
            <a:ext cx="1192663" cy="920009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4800" b="0"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r>
              <a:t>xx%</a:t>
            </a:r>
          </a:p>
        </p:txBody>
      </p:sp>
      <p:sp>
        <p:nvSpPr>
          <p:cNvPr id="126" name="Google Shape;126;p15"/>
          <p:cNvSpPr/>
          <p:nvPr/>
        </p:nvSpPr>
        <p:spPr>
          <a:xfrm rot="4642448">
            <a:off x="3025611" y="1176296"/>
            <a:ext cx="693464" cy="725188"/>
          </a:xfrm>
          <a:custGeom>
            <a:avLst/>
            <a:gdLst/>
            <a:ahLst/>
            <a:cxnLst/>
            <a:rect l="l" t="t" r="r" b="b"/>
            <a:pathLst>
              <a:path w="17398" h="18195" extrusionOk="0">
                <a:moveTo>
                  <a:pt x="12217" y="0"/>
                </a:moveTo>
                <a:lnTo>
                  <a:pt x="1" y="13239"/>
                </a:lnTo>
                <a:lnTo>
                  <a:pt x="35" y="13360"/>
                </a:lnTo>
                <a:lnTo>
                  <a:pt x="122" y="13551"/>
                </a:lnTo>
                <a:lnTo>
                  <a:pt x="312" y="13620"/>
                </a:lnTo>
                <a:lnTo>
                  <a:pt x="503" y="13672"/>
                </a:lnTo>
                <a:lnTo>
                  <a:pt x="572" y="13863"/>
                </a:lnTo>
                <a:lnTo>
                  <a:pt x="642" y="14053"/>
                </a:lnTo>
                <a:lnTo>
                  <a:pt x="832" y="14123"/>
                </a:lnTo>
                <a:lnTo>
                  <a:pt x="1023" y="14175"/>
                </a:lnTo>
                <a:lnTo>
                  <a:pt x="1092" y="14365"/>
                </a:lnTo>
                <a:lnTo>
                  <a:pt x="1162" y="14556"/>
                </a:lnTo>
                <a:lnTo>
                  <a:pt x="1179" y="14573"/>
                </a:lnTo>
                <a:lnTo>
                  <a:pt x="1352" y="14625"/>
                </a:lnTo>
                <a:lnTo>
                  <a:pt x="1543" y="14694"/>
                </a:lnTo>
                <a:lnTo>
                  <a:pt x="1612" y="14868"/>
                </a:lnTo>
                <a:lnTo>
                  <a:pt x="1681" y="15058"/>
                </a:lnTo>
                <a:lnTo>
                  <a:pt x="1699" y="15058"/>
                </a:lnTo>
                <a:lnTo>
                  <a:pt x="1699" y="15076"/>
                </a:lnTo>
                <a:lnTo>
                  <a:pt x="1889" y="15128"/>
                </a:lnTo>
                <a:lnTo>
                  <a:pt x="2063" y="15197"/>
                </a:lnTo>
                <a:lnTo>
                  <a:pt x="2149" y="15388"/>
                </a:lnTo>
                <a:lnTo>
                  <a:pt x="2219" y="15561"/>
                </a:lnTo>
                <a:lnTo>
                  <a:pt x="2219" y="15578"/>
                </a:lnTo>
                <a:lnTo>
                  <a:pt x="2409" y="15630"/>
                </a:lnTo>
                <a:lnTo>
                  <a:pt x="2600" y="15700"/>
                </a:lnTo>
                <a:lnTo>
                  <a:pt x="2669" y="15890"/>
                </a:lnTo>
                <a:lnTo>
                  <a:pt x="2738" y="16081"/>
                </a:lnTo>
                <a:lnTo>
                  <a:pt x="2756" y="16081"/>
                </a:lnTo>
                <a:lnTo>
                  <a:pt x="2929" y="16150"/>
                </a:lnTo>
                <a:lnTo>
                  <a:pt x="3120" y="16202"/>
                </a:lnTo>
                <a:lnTo>
                  <a:pt x="3189" y="16393"/>
                </a:lnTo>
                <a:lnTo>
                  <a:pt x="3258" y="16583"/>
                </a:lnTo>
                <a:lnTo>
                  <a:pt x="3276" y="16583"/>
                </a:lnTo>
                <a:lnTo>
                  <a:pt x="3449" y="16653"/>
                </a:lnTo>
                <a:lnTo>
                  <a:pt x="3639" y="16705"/>
                </a:lnTo>
                <a:lnTo>
                  <a:pt x="3709" y="16895"/>
                </a:lnTo>
                <a:lnTo>
                  <a:pt x="3778" y="17086"/>
                </a:lnTo>
                <a:lnTo>
                  <a:pt x="3795" y="17086"/>
                </a:lnTo>
                <a:lnTo>
                  <a:pt x="3986" y="17155"/>
                </a:lnTo>
                <a:lnTo>
                  <a:pt x="4159" y="17207"/>
                </a:lnTo>
                <a:lnTo>
                  <a:pt x="4246" y="17398"/>
                </a:lnTo>
                <a:lnTo>
                  <a:pt x="4315" y="17588"/>
                </a:lnTo>
                <a:lnTo>
                  <a:pt x="4315" y="17606"/>
                </a:lnTo>
                <a:lnTo>
                  <a:pt x="4506" y="17658"/>
                </a:lnTo>
                <a:lnTo>
                  <a:pt x="4696" y="17727"/>
                </a:lnTo>
                <a:lnTo>
                  <a:pt x="4766" y="17900"/>
                </a:lnTo>
                <a:lnTo>
                  <a:pt x="4835" y="18091"/>
                </a:lnTo>
                <a:lnTo>
                  <a:pt x="4852" y="18108"/>
                </a:lnTo>
                <a:lnTo>
                  <a:pt x="5026" y="18160"/>
                </a:lnTo>
                <a:lnTo>
                  <a:pt x="5130" y="18195"/>
                </a:lnTo>
                <a:lnTo>
                  <a:pt x="5199" y="18125"/>
                </a:lnTo>
                <a:lnTo>
                  <a:pt x="17398" y="4956"/>
                </a:lnTo>
                <a:lnTo>
                  <a:pt x="17381" y="4869"/>
                </a:lnTo>
                <a:lnTo>
                  <a:pt x="17311" y="4696"/>
                </a:lnTo>
                <a:lnTo>
                  <a:pt x="17294" y="4679"/>
                </a:lnTo>
                <a:lnTo>
                  <a:pt x="17103" y="4609"/>
                </a:lnTo>
                <a:lnTo>
                  <a:pt x="16930" y="4557"/>
                </a:lnTo>
                <a:lnTo>
                  <a:pt x="16861" y="4367"/>
                </a:lnTo>
                <a:lnTo>
                  <a:pt x="16774" y="4176"/>
                </a:lnTo>
                <a:lnTo>
                  <a:pt x="16584" y="4107"/>
                </a:lnTo>
                <a:lnTo>
                  <a:pt x="16393" y="4055"/>
                </a:lnTo>
                <a:lnTo>
                  <a:pt x="16324" y="3864"/>
                </a:lnTo>
                <a:lnTo>
                  <a:pt x="16254" y="3674"/>
                </a:lnTo>
                <a:lnTo>
                  <a:pt x="16237" y="3674"/>
                </a:lnTo>
                <a:lnTo>
                  <a:pt x="16064" y="3604"/>
                </a:lnTo>
                <a:lnTo>
                  <a:pt x="15873" y="3552"/>
                </a:lnTo>
                <a:lnTo>
                  <a:pt x="15804" y="3362"/>
                </a:lnTo>
                <a:lnTo>
                  <a:pt x="15735" y="3171"/>
                </a:lnTo>
                <a:lnTo>
                  <a:pt x="15717" y="3154"/>
                </a:lnTo>
                <a:lnTo>
                  <a:pt x="15544" y="3102"/>
                </a:lnTo>
                <a:lnTo>
                  <a:pt x="15353" y="3033"/>
                </a:lnTo>
                <a:lnTo>
                  <a:pt x="15284" y="2859"/>
                </a:lnTo>
                <a:lnTo>
                  <a:pt x="15215" y="2669"/>
                </a:lnTo>
                <a:lnTo>
                  <a:pt x="15197" y="2651"/>
                </a:lnTo>
                <a:lnTo>
                  <a:pt x="15007" y="2599"/>
                </a:lnTo>
                <a:lnTo>
                  <a:pt x="14833" y="2530"/>
                </a:lnTo>
                <a:lnTo>
                  <a:pt x="14747" y="2339"/>
                </a:lnTo>
                <a:lnTo>
                  <a:pt x="14677" y="2166"/>
                </a:lnTo>
                <a:lnTo>
                  <a:pt x="14677" y="2149"/>
                </a:lnTo>
                <a:lnTo>
                  <a:pt x="14487" y="2097"/>
                </a:lnTo>
                <a:lnTo>
                  <a:pt x="14296" y="2028"/>
                </a:lnTo>
                <a:lnTo>
                  <a:pt x="14227" y="1837"/>
                </a:lnTo>
                <a:lnTo>
                  <a:pt x="14158" y="1646"/>
                </a:lnTo>
                <a:lnTo>
                  <a:pt x="14140" y="1646"/>
                </a:lnTo>
                <a:lnTo>
                  <a:pt x="13967" y="1577"/>
                </a:lnTo>
                <a:lnTo>
                  <a:pt x="13776" y="1525"/>
                </a:lnTo>
                <a:lnTo>
                  <a:pt x="13707" y="1334"/>
                </a:lnTo>
                <a:lnTo>
                  <a:pt x="13638" y="1144"/>
                </a:lnTo>
                <a:lnTo>
                  <a:pt x="13620" y="1144"/>
                </a:lnTo>
                <a:lnTo>
                  <a:pt x="13447" y="1075"/>
                </a:lnTo>
                <a:lnTo>
                  <a:pt x="13257" y="1023"/>
                </a:lnTo>
                <a:lnTo>
                  <a:pt x="13187" y="832"/>
                </a:lnTo>
                <a:lnTo>
                  <a:pt x="13101" y="641"/>
                </a:lnTo>
                <a:lnTo>
                  <a:pt x="12910" y="572"/>
                </a:lnTo>
                <a:lnTo>
                  <a:pt x="12737" y="503"/>
                </a:lnTo>
                <a:lnTo>
                  <a:pt x="12650" y="329"/>
                </a:lnTo>
                <a:lnTo>
                  <a:pt x="12581" y="139"/>
                </a:lnTo>
                <a:lnTo>
                  <a:pt x="12581" y="121"/>
                </a:lnTo>
                <a:lnTo>
                  <a:pt x="12390" y="69"/>
                </a:lnTo>
                <a:lnTo>
                  <a:pt x="12217" y="0"/>
                </a:lnTo>
                <a:close/>
              </a:path>
            </a:pathLst>
          </a:custGeom>
          <a:solidFill>
            <a:srgbClr val="F1FAFF">
              <a:alpha val="67600"/>
            </a:srgbClr>
          </a:solidFill>
          <a:ln>
            <a:noFill/>
          </a:ln>
          <a:effectLst>
            <a:outerShdw blurRad="42863" dist="9525" dir="5400000" algn="bl" rotWithShape="0">
              <a:srgbClr val="783F04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5"/>
          <p:cNvSpPr/>
          <p:nvPr/>
        </p:nvSpPr>
        <p:spPr>
          <a:xfrm rot="-2537103">
            <a:off x="1371902" y="2008619"/>
            <a:ext cx="693456" cy="725220"/>
          </a:xfrm>
          <a:custGeom>
            <a:avLst/>
            <a:gdLst/>
            <a:ahLst/>
            <a:cxnLst/>
            <a:rect l="l" t="t" r="r" b="b"/>
            <a:pathLst>
              <a:path w="17398" h="18195" extrusionOk="0">
                <a:moveTo>
                  <a:pt x="12217" y="0"/>
                </a:moveTo>
                <a:lnTo>
                  <a:pt x="1" y="13239"/>
                </a:lnTo>
                <a:lnTo>
                  <a:pt x="35" y="13360"/>
                </a:lnTo>
                <a:lnTo>
                  <a:pt x="122" y="13551"/>
                </a:lnTo>
                <a:lnTo>
                  <a:pt x="312" y="13620"/>
                </a:lnTo>
                <a:lnTo>
                  <a:pt x="503" y="13672"/>
                </a:lnTo>
                <a:lnTo>
                  <a:pt x="572" y="13863"/>
                </a:lnTo>
                <a:lnTo>
                  <a:pt x="642" y="14053"/>
                </a:lnTo>
                <a:lnTo>
                  <a:pt x="832" y="14123"/>
                </a:lnTo>
                <a:lnTo>
                  <a:pt x="1023" y="14175"/>
                </a:lnTo>
                <a:lnTo>
                  <a:pt x="1092" y="14365"/>
                </a:lnTo>
                <a:lnTo>
                  <a:pt x="1162" y="14556"/>
                </a:lnTo>
                <a:lnTo>
                  <a:pt x="1179" y="14573"/>
                </a:lnTo>
                <a:lnTo>
                  <a:pt x="1352" y="14625"/>
                </a:lnTo>
                <a:lnTo>
                  <a:pt x="1543" y="14694"/>
                </a:lnTo>
                <a:lnTo>
                  <a:pt x="1612" y="14868"/>
                </a:lnTo>
                <a:lnTo>
                  <a:pt x="1681" y="15058"/>
                </a:lnTo>
                <a:lnTo>
                  <a:pt x="1699" y="15058"/>
                </a:lnTo>
                <a:lnTo>
                  <a:pt x="1699" y="15076"/>
                </a:lnTo>
                <a:lnTo>
                  <a:pt x="1889" y="15128"/>
                </a:lnTo>
                <a:lnTo>
                  <a:pt x="2063" y="15197"/>
                </a:lnTo>
                <a:lnTo>
                  <a:pt x="2149" y="15388"/>
                </a:lnTo>
                <a:lnTo>
                  <a:pt x="2219" y="15561"/>
                </a:lnTo>
                <a:lnTo>
                  <a:pt x="2219" y="15578"/>
                </a:lnTo>
                <a:lnTo>
                  <a:pt x="2409" y="15630"/>
                </a:lnTo>
                <a:lnTo>
                  <a:pt x="2600" y="15700"/>
                </a:lnTo>
                <a:lnTo>
                  <a:pt x="2669" y="15890"/>
                </a:lnTo>
                <a:lnTo>
                  <a:pt x="2738" y="16081"/>
                </a:lnTo>
                <a:lnTo>
                  <a:pt x="2756" y="16081"/>
                </a:lnTo>
                <a:lnTo>
                  <a:pt x="2929" y="16150"/>
                </a:lnTo>
                <a:lnTo>
                  <a:pt x="3120" y="16202"/>
                </a:lnTo>
                <a:lnTo>
                  <a:pt x="3189" y="16393"/>
                </a:lnTo>
                <a:lnTo>
                  <a:pt x="3258" y="16583"/>
                </a:lnTo>
                <a:lnTo>
                  <a:pt x="3276" y="16583"/>
                </a:lnTo>
                <a:lnTo>
                  <a:pt x="3449" y="16653"/>
                </a:lnTo>
                <a:lnTo>
                  <a:pt x="3639" y="16705"/>
                </a:lnTo>
                <a:lnTo>
                  <a:pt x="3709" y="16895"/>
                </a:lnTo>
                <a:lnTo>
                  <a:pt x="3778" y="17086"/>
                </a:lnTo>
                <a:lnTo>
                  <a:pt x="3795" y="17086"/>
                </a:lnTo>
                <a:lnTo>
                  <a:pt x="3986" y="17155"/>
                </a:lnTo>
                <a:lnTo>
                  <a:pt x="4159" y="17207"/>
                </a:lnTo>
                <a:lnTo>
                  <a:pt x="4246" y="17398"/>
                </a:lnTo>
                <a:lnTo>
                  <a:pt x="4315" y="17588"/>
                </a:lnTo>
                <a:lnTo>
                  <a:pt x="4315" y="17606"/>
                </a:lnTo>
                <a:lnTo>
                  <a:pt x="4506" y="17658"/>
                </a:lnTo>
                <a:lnTo>
                  <a:pt x="4696" y="17727"/>
                </a:lnTo>
                <a:lnTo>
                  <a:pt x="4766" y="17900"/>
                </a:lnTo>
                <a:lnTo>
                  <a:pt x="4835" y="18091"/>
                </a:lnTo>
                <a:lnTo>
                  <a:pt x="4852" y="18108"/>
                </a:lnTo>
                <a:lnTo>
                  <a:pt x="5026" y="18160"/>
                </a:lnTo>
                <a:lnTo>
                  <a:pt x="5130" y="18195"/>
                </a:lnTo>
                <a:lnTo>
                  <a:pt x="5199" y="18125"/>
                </a:lnTo>
                <a:lnTo>
                  <a:pt x="17398" y="4956"/>
                </a:lnTo>
                <a:lnTo>
                  <a:pt x="17381" y="4869"/>
                </a:lnTo>
                <a:lnTo>
                  <a:pt x="17311" y="4696"/>
                </a:lnTo>
                <a:lnTo>
                  <a:pt x="17294" y="4679"/>
                </a:lnTo>
                <a:lnTo>
                  <a:pt x="17103" y="4609"/>
                </a:lnTo>
                <a:lnTo>
                  <a:pt x="16930" y="4557"/>
                </a:lnTo>
                <a:lnTo>
                  <a:pt x="16861" y="4367"/>
                </a:lnTo>
                <a:lnTo>
                  <a:pt x="16774" y="4176"/>
                </a:lnTo>
                <a:lnTo>
                  <a:pt x="16584" y="4107"/>
                </a:lnTo>
                <a:lnTo>
                  <a:pt x="16393" y="4055"/>
                </a:lnTo>
                <a:lnTo>
                  <a:pt x="16324" y="3864"/>
                </a:lnTo>
                <a:lnTo>
                  <a:pt x="16254" y="3674"/>
                </a:lnTo>
                <a:lnTo>
                  <a:pt x="16237" y="3674"/>
                </a:lnTo>
                <a:lnTo>
                  <a:pt x="16064" y="3604"/>
                </a:lnTo>
                <a:lnTo>
                  <a:pt x="15873" y="3552"/>
                </a:lnTo>
                <a:lnTo>
                  <a:pt x="15804" y="3362"/>
                </a:lnTo>
                <a:lnTo>
                  <a:pt x="15735" y="3171"/>
                </a:lnTo>
                <a:lnTo>
                  <a:pt x="15717" y="3154"/>
                </a:lnTo>
                <a:lnTo>
                  <a:pt x="15544" y="3102"/>
                </a:lnTo>
                <a:lnTo>
                  <a:pt x="15353" y="3033"/>
                </a:lnTo>
                <a:lnTo>
                  <a:pt x="15284" y="2859"/>
                </a:lnTo>
                <a:lnTo>
                  <a:pt x="15215" y="2669"/>
                </a:lnTo>
                <a:lnTo>
                  <a:pt x="15197" y="2651"/>
                </a:lnTo>
                <a:lnTo>
                  <a:pt x="15007" y="2599"/>
                </a:lnTo>
                <a:lnTo>
                  <a:pt x="14833" y="2530"/>
                </a:lnTo>
                <a:lnTo>
                  <a:pt x="14747" y="2339"/>
                </a:lnTo>
                <a:lnTo>
                  <a:pt x="14677" y="2166"/>
                </a:lnTo>
                <a:lnTo>
                  <a:pt x="14677" y="2149"/>
                </a:lnTo>
                <a:lnTo>
                  <a:pt x="14487" y="2097"/>
                </a:lnTo>
                <a:lnTo>
                  <a:pt x="14296" y="2028"/>
                </a:lnTo>
                <a:lnTo>
                  <a:pt x="14227" y="1837"/>
                </a:lnTo>
                <a:lnTo>
                  <a:pt x="14158" y="1646"/>
                </a:lnTo>
                <a:lnTo>
                  <a:pt x="14140" y="1646"/>
                </a:lnTo>
                <a:lnTo>
                  <a:pt x="13967" y="1577"/>
                </a:lnTo>
                <a:lnTo>
                  <a:pt x="13776" y="1525"/>
                </a:lnTo>
                <a:lnTo>
                  <a:pt x="13707" y="1334"/>
                </a:lnTo>
                <a:lnTo>
                  <a:pt x="13638" y="1144"/>
                </a:lnTo>
                <a:lnTo>
                  <a:pt x="13620" y="1144"/>
                </a:lnTo>
                <a:lnTo>
                  <a:pt x="13447" y="1075"/>
                </a:lnTo>
                <a:lnTo>
                  <a:pt x="13257" y="1023"/>
                </a:lnTo>
                <a:lnTo>
                  <a:pt x="13187" y="832"/>
                </a:lnTo>
                <a:lnTo>
                  <a:pt x="13101" y="641"/>
                </a:lnTo>
                <a:lnTo>
                  <a:pt x="12910" y="572"/>
                </a:lnTo>
                <a:lnTo>
                  <a:pt x="12737" y="503"/>
                </a:lnTo>
                <a:lnTo>
                  <a:pt x="12650" y="329"/>
                </a:lnTo>
                <a:lnTo>
                  <a:pt x="12581" y="139"/>
                </a:lnTo>
                <a:lnTo>
                  <a:pt x="12581" y="121"/>
                </a:lnTo>
                <a:lnTo>
                  <a:pt x="12390" y="69"/>
                </a:lnTo>
                <a:lnTo>
                  <a:pt x="12217" y="0"/>
                </a:lnTo>
                <a:close/>
              </a:path>
            </a:pathLst>
          </a:custGeom>
          <a:solidFill>
            <a:srgbClr val="F1FAFF">
              <a:alpha val="67600"/>
            </a:srgbClr>
          </a:solidFill>
          <a:ln>
            <a:noFill/>
          </a:ln>
          <a:effectLst>
            <a:outerShdw blurRad="42863" dist="9525" dir="5400000" algn="bl" rotWithShape="0">
              <a:srgbClr val="783F04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16"/>
          <p:cNvGrpSpPr/>
          <p:nvPr/>
        </p:nvGrpSpPr>
        <p:grpSpPr>
          <a:xfrm>
            <a:off x="603841" y="344530"/>
            <a:ext cx="7936317" cy="4454443"/>
            <a:chOff x="238125" y="847975"/>
            <a:chExt cx="7143400" cy="4009400"/>
          </a:xfrm>
        </p:grpSpPr>
        <p:sp>
          <p:nvSpPr>
            <p:cNvPr id="130" name="Google Shape;130;p16"/>
            <p:cNvSpPr/>
            <p:nvPr/>
          </p:nvSpPr>
          <p:spPr>
            <a:xfrm>
              <a:off x="238475" y="847975"/>
              <a:ext cx="7143050" cy="4009400"/>
            </a:xfrm>
            <a:custGeom>
              <a:avLst/>
              <a:gdLst/>
              <a:ahLst/>
              <a:cxnLst/>
              <a:rect l="l" t="t" r="r" b="b"/>
              <a:pathLst>
                <a:path w="285722" h="160376" extrusionOk="0">
                  <a:moveTo>
                    <a:pt x="5465" y="4426"/>
                  </a:moveTo>
                  <a:cubicBezTo>
                    <a:pt x="6551" y="4426"/>
                    <a:pt x="7593" y="5271"/>
                    <a:pt x="7593" y="6549"/>
                  </a:cubicBezTo>
                  <a:cubicBezTo>
                    <a:pt x="7593" y="7707"/>
                    <a:pt x="6649" y="8651"/>
                    <a:pt x="5491" y="8651"/>
                  </a:cubicBezTo>
                  <a:cubicBezTo>
                    <a:pt x="3604" y="8651"/>
                    <a:pt x="2660" y="6377"/>
                    <a:pt x="3990" y="5047"/>
                  </a:cubicBezTo>
                  <a:cubicBezTo>
                    <a:pt x="4419" y="4618"/>
                    <a:pt x="4947" y="4426"/>
                    <a:pt x="5465" y="4426"/>
                  </a:cubicBezTo>
                  <a:close/>
                  <a:moveTo>
                    <a:pt x="5467" y="12161"/>
                  </a:moveTo>
                  <a:cubicBezTo>
                    <a:pt x="6552" y="12161"/>
                    <a:pt x="7593" y="13003"/>
                    <a:pt x="7593" y="14270"/>
                  </a:cubicBezTo>
                  <a:cubicBezTo>
                    <a:pt x="7593" y="15443"/>
                    <a:pt x="6649" y="16386"/>
                    <a:pt x="5491" y="16386"/>
                  </a:cubicBezTo>
                  <a:cubicBezTo>
                    <a:pt x="3604" y="16386"/>
                    <a:pt x="2660" y="14113"/>
                    <a:pt x="3990" y="12783"/>
                  </a:cubicBezTo>
                  <a:cubicBezTo>
                    <a:pt x="4420" y="12353"/>
                    <a:pt x="4948" y="12161"/>
                    <a:pt x="5467" y="12161"/>
                  </a:cubicBezTo>
                  <a:close/>
                  <a:moveTo>
                    <a:pt x="5465" y="19883"/>
                  </a:moveTo>
                  <a:cubicBezTo>
                    <a:pt x="6551" y="19883"/>
                    <a:pt x="7593" y="20728"/>
                    <a:pt x="7593" y="22006"/>
                  </a:cubicBezTo>
                  <a:cubicBezTo>
                    <a:pt x="7593" y="23164"/>
                    <a:pt x="6649" y="24108"/>
                    <a:pt x="5491" y="24108"/>
                  </a:cubicBezTo>
                  <a:cubicBezTo>
                    <a:pt x="3604" y="24108"/>
                    <a:pt x="2660" y="21834"/>
                    <a:pt x="3990" y="20505"/>
                  </a:cubicBezTo>
                  <a:cubicBezTo>
                    <a:pt x="4419" y="20075"/>
                    <a:pt x="4947" y="19883"/>
                    <a:pt x="5465" y="19883"/>
                  </a:cubicBezTo>
                  <a:close/>
                  <a:moveTo>
                    <a:pt x="5467" y="27618"/>
                  </a:moveTo>
                  <a:cubicBezTo>
                    <a:pt x="6552" y="27618"/>
                    <a:pt x="7593" y="28460"/>
                    <a:pt x="7593" y="29727"/>
                  </a:cubicBezTo>
                  <a:cubicBezTo>
                    <a:pt x="7593" y="30900"/>
                    <a:pt x="6649" y="31844"/>
                    <a:pt x="5491" y="31844"/>
                  </a:cubicBezTo>
                  <a:cubicBezTo>
                    <a:pt x="3604" y="31844"/>
                    <a:pt x="2660" y="29570"/>
                    <a:pt x="3990" y="28240"/>
                  </a:cubicBezTo>
                  <a:cubicBezTo>
                    <a:pt x="4420" y="27810"/>
                    <a:pt x="4948" y="27618"/>
                    <a:pt x="5467" y="27618"/>
                  </a:cubicBezTo>
                  <a:close/>
                  <a:moveTo>
                    <a:pt x="5491" y="35347"/>
                  </a:moveTo>
                  <a:cubicBezTo>
                    <a:pt x="6049" y="35347"/>
                    <a:pt x="6578" y="35576"/>
                    <a:pt x="6978" y="35976"/>
                  </a:cubicBezTo>
                  <a:cubicBezTo>
                    <a:pt x="8387" y="37384"/>
                    <a:pt x="7233" y="39583"/>
                    <a:pt x="5519" y="39583"/>
                  </a:cubicBezTo>
                  <a:cubicBezTo>
                    <a:pt x="5249" y="39583"/>
                    <a:pt x="4966" y="39528"/>
                    <a:pt x="4676" y="39408"/>
                  </a:cubicBezTo>
                  <a:cubicBezTo>
                    <a:pt x="2546" y="38535"/>
                    <a:pt x="3175" y="35347"/>
                    <a:pt x="5491" y="35347"/>
                  </a:cubicBezTo>
                  <a:close/>
                  <a:moveTo>
                    <a:pt x="5465" y="43075"/>
                  </a:moveTo>
                  <a:cubicBezTo>
                    <a:pt x="6551" y="43075"/>
                    <a:pt x="7593" y="43921"/>
                    <a:pt x="7593" y="45199"/>
                  </a:cubicBezTo>
                  <a:cubicBezTo>
                    <a:pt x="7593" y="46357"/>
                    <a:pt x="6649" y="47301"/>
                    <a:pt x="5491" y="47301"/>
                  </a:cubicBezTo>
                  <a:cubicBezTo>
                    <a:pt x="3604" y="47301"/>
                    <a:pt x="2660" y="45027"/>
                    <a:pt x="3990" y="43697"/>
                  </a:cubicBezTo>
                  <a:cubicBezTo>
                    <a:pt x="4419" y="43268"/>
                    <a:pt x="4947" y="43075"/>
                    <a:pt x="5465" y="43075"/>
                  </a:cubicBezTo>
                  <a:close/>
                  <a:moveTo>
                    <a:pt x="5467" y="50811"/>
                  </a:moveTo>
                  <a:cubicBezTo>
                    <a:pt x="6552" y="50811"/>
                    <a:pt x="7593" y="51653"/>
                    <a:pt x="7593" y="52920"/>
                  </a:cubicBezTo>
                  <a:cubicBezTo>
                    <a:pt x="7593" y="54093"/>
                    <a:pt x="6649" y="55036"/>
                    <a:pt x="5491" y="55036"/>
                  </a:cubicBezTo>
                  <a:cubicBezTo>
                    <a:pt x="3604" y="55036"/>
                    <a:pt x="2660" y="52763"/>
                    <a:pt x="3990" y="51433"/>
                  </a:cubicBezTo>
                  <a:cubicBezTo>
                    <a:pt x="4420" y="51003"/>
                    <a:pt x="4948" y="50811"/>
                    <a:pt x="5467" y="50811"/>
                  </a:cubicBezTo>
                  <a:close/>
                  <a:moveTo>
                    <a:pt x="5465" y="58533"/>
                  </a:moveTo>
                  <a:cubicBezTo>
                    <a:pt x="6551" y="58533"/>
                    <a:pt x="7593" y="59378"/>
                    <a:pt x="7593" y="60656"/>
                  </a:cubicBezTo>
                  <a:cubicBezTo>
                    <a:pt x="7593" y="61814"/>
                    <a:pt x="6649" y="62758"/>
                    <a:pt x="5491" y="62758"/>
                  </a:cubicBezTo>
                  <a:cubicBezTo>
                    <a:pt x="3604" y="62758"/>
                    <a:pt x="2660" y="60484"/>
                    <a:pt x="3990" y="59154"/>
                  </a:cubicBezTo>
                  <a:cubicBezTo>
                    <a:pt x="4419" y="58725"/>
                    <a:pt x="4947" y="58533"/>
                    <a:pt x="5465" y="58533"/>
                  </a:cubicBezTo>
                  <a:close/>
                  <a:moveTo>
                    <a:pt x="5467" y="66268"/>
                  </a:moveTo>
                  <a:cubicBezTo>
                    <a:pt x="6552" y="66268"/>
                    <a:pt x="7593" y="67110"/>
                    <a:pt x="7593" y="68377"/>
                  </a:cubicBezTo>
                  <a:cubicBezTo>
                    <a:pt x="7593" y="69550"/>
                    <a:pt x="6649" y="70493"/>
                    <a:pt x="5491" y="70493"/>
                  </a:cubicBezTo>
                  <a:cubicBezTo>
                    <a:pt x="3604" y="70493"/>
                    <a:pt x="2660" y="68220"/>
                    <a:pt x="3990" y="66890"/>
                  </a:cubicBezTo>
                  <a:cubicBezTo>
                    <a:pt x="4420" y="66460"/>
                    <a:pt x="4948" y="66268"/>
                    <a:pt x="5467" y="66268"/>
                  </a:cubicBezTo>
                  <a:close/>
                  <a:moveTo>
                    <a:pt x="5473" y="74000"/>
                  </a:moveTo>
                  <a:cubicBezTo>
                    <a:pt x="6556" y="74000"/>
                    <a:pt x="7593" y="74838"/>
                    <a:pt x="7593" y="76113"/>
                  </a:cubicBezTo>
                  <a:cubicBezTo>
                    <a:pt x="7593" y="77285"/>
                    <a:pt x="6649" y="78229"/>
                    <a:pt x="5491" y="78229"/>
                  </a:cubicBezTo>
                  <a:cubicBezTo>
                    <a:pt x="3604" y="78229"/>
                    <a:pt x="2660" y="75956"/>
                    <a:pt x="3990" y="74626"/>
                  </a:cubicBezTo>
                  <a:cubicBezTo>
                    <a:pt x="4421" y="74194"/>
                    <a:pt x="4953" y="74000"/>
                    <a:pt x="5473" y="74000"/>
                  </a:cubicBezTo>
                  <a:close/>
                  <a:moveTo>
                    <a:pt x="5465" y="81725"/>
                  </a:moveTo>
                  <a:cubicBezTo>
                    <a:pt x="6551" y="81725"/>
                    <a:pt x="7593" y="82571"/>
                    <a:pt x="7593" y="83848"/>
                  </a:cubicBezTo>
                  <a:cubicBezTo>
                    <a:pt x="7593" y="85007"/>
                    <a:pt x="6649" y="85950"/>
                    <a:pt x="5491" y="85950"/>
                  </a:cubicBezTo>
                  <a:cubicBezTo>
                    <a:pt x="3604" y="85950"/>
                    <a:pt x="2660" y="83677"/>
                    <a:pt x="3990" y="82347"/>
                  </a:cubicBezTo>
                  <a:cubicBezTo>
                    <a:pt x="4419" y="81918"/>
                    <a:pt x="4947" y="81725"/>
                    <a:pt x="5465" y="81725"/>
                  </a:cubicBezTo>
                  <a:close/>
                  <a:moveTo>
                    <a:pt x="5467" y="89460"/>
                  </a:moveTo>
                  <a:cubicBezTo>
                    <a:pt x="6552" y="89460"/>
                    <a:pt x="7593" y="90302"/>
                    <a:pt x="7593" y="91570"/>
                  </a:cubicBezTo>
                  <a:cubicBezTo>
                    <a:pt x="7593" y="92742"/>
                    <a:pt x="6649" y="93686"/>
                    <a:pt x="5491" y="93686"/>
                  </a:cubicBezTo>
                  <a:cubicBezTo>
                    <a:pt x="3604" y="93686"/>
                    <a:pt x="2660" y="91413"/>
                    <a:pt x="3990" y="90083"/>
                  </a:cubicBezTo>
                  <a:cubicBezTo>
                    <a:pt x="4420" y="89653"/>
                    <a:pt x="4948" y="89460"/>
                    <a:pt x="5467" y="89460"/>
                  </a:cubicBezTo>
                  <a:close/>
                  <a:moveTo>
                    <a:pt x="5465" y="97182"/>
                  </a:moveTo>
                  <a:cubicBezTo>
                    <a:pt x="6551" y="97182"/>
                    <a:pt x="7593" y="98028"/>
                    <a:pt x="7593" y="99306"/>
                  </a:cubicBezTo>
                  <a:cubicBezTo>
                    <a:pt x="7593" y="100464"/>
                    <a:pt x="6649" y="101422"/>
                    <a:pt x="5491" y="101422"/>
                  </a:cubicBezTo>
                  <a:cubicBezTo>
                    <a:pt x="3604" y="101422"/>
                    <a:pt x="2660" y="99134"/>
                    <a:pt x="3990" y="97804"/>
                  </a:cubicBezTo>
                  <a:cubicBezTo>
                    <a:pt x="4419" y="97375"/>
                    <a:pt x="4947" y="97182"/>
                    <a:pt x="5465" y="97182"/>
                  </a:cubicBezTo>
                  <a:close/>
                  <a:moveTo>
                    <a:pt x="5465" y="104918"/>
                  </a:moveTo>
                  <a:cubicBezTo>
                    <a:pt x="6551" y="104918"/>
                    <a:pt x="7593" y="105763"/>
                    <a:pt x="7593" y="107041"/>
                  </a:cubicBezTo>
                  <a:cubicBezTo>
                    <a:pt x="7593" y="108199"/>
                    <a:pt x="6649" y="109143"/>
                    <a:pt x="5491" y="109143"/>
                  </a:cubicBezTo>
                  <a:cubicBezTo>
                    <a:pt x="3604" y="109143"/>
                    <a:pt x="2660" y="106870"/>
                    <a:pt x="3990" y="105540"/>
                  </a:cubicBezTo>
                  <a:cubicBezTo>
                    <a:pt x="4419" y="105110"/>
                    <a:pt x="4947" y="104918"/>
                    <a:pt x="5465" y="104918"/>
                  </a:cubicBezTo>
                  <a:close/>
                  <a:moveTo>
                    <a:pt x="5467" y="112653"/>
                  </a:moveTo>
                  <a:cubicBezTo>
                    <a:pt x="6552" y="112653"/>
                    <a:pt x="7593" y="113495"/>
                    <a:pt x="7593" y="114763"/>
                  </a:cubicBezTo>
                  <a:cubicBezTo>
                    <a:pt x="7593" y="115935"/>
                    <a:pt x="6649" y="116879"/>
                    <a:pt x="5491" y="116879"/>
                  </a:cubicBezTo>
                  <a:cubicBezTo>
                    <a:pt x="3604" y="116879"/>
                    <a:pt x="2660" y="114605"/>
                    <a:pt x="3990" y="113276"/>
                  </a:cubicBezTo>
                  <a:cubicBezTo>
                    <a:pt x="4420" y="112846"/>
                    <a:pt x="4948" y="112653"/>
                    <a:pt x="5467" y="112653"/>
                  </a:cubicBezTo>
                  <a:close/>
                  <a:moveTo>
                    <a:pt x="5465" y="120375"/>
                  </a:moveTo>
                  <a:cubicBezTo>
                    <a:pt x="6551" y="120375"/>
                    <a:pt x="7593" y="121220"/>
                    <a:pt x="7593" y="122498"/>
                  </a:cubicBezTo>
                  <a:cubicBezTo>
                    <a:pt x="7593" y="123656"/>
                    <a:pt x="6649" y="124600"/>
                    <a:pt x="5491" y="124600"/>
                  </a:cubicBezTo>
                  <a:cubicBezTo>
                    <a:pt x="3604" y="124600"/>
                    <a:pt x="2660" y="122327"/>
                    <a:pt x="3990" y="120997"/>
                  </a:cubicBezTo>
                  <a:cubicBezTo>
                    <a:pt x="4419" y="120567"/>
                    <a:pt x="4947" y="120375"/>
                    <a:pt x="5465" y="120375"/>
                  </a:cubicBezTo>
                  <a:close/>
                  <a:moveTo>
                    <a:pt x="5467" y="128110"/>
                  </a:moveTo>
                  <a:cubicBezTo>
                    <a:pt x="6552" y="128110"/>
                    <a:pt x="7593" y="128952"/>
                    <a:pt x="7593" y="130220"/>
                  </a:cubicBezTo>
                  <a:cubicBezTo>
                    <a:pt x="7593" y="131392"/>
                    <a:pt x="6649" y="132336"/>
                    <a:pt x="5491" y="132336"/>
                  </a:cubicBezTo>
                  <a:cubicBezTo>
                    <a:pt x="3604" y="132336"/>
                    <a:pt x="2660" y="130062"/>
                    <a:pt x="3990" y="128733"/>
                  </a:cubicBezTo>
                  <a:cubicBezTo>
                    <a:pt x="4420" y="128303"/>
                    <a:pt x="4948" y="128110"/>
                    <a:pt x="5467" y="128110"/>
                  </a:cubicBezTo>
                  <a:close/>
                  <a:moveTo>
                    <a:pt x="5465" y="135832"/>
                  </a:moveTo>
                  <a:cubicBezTo>
                    <a:pt x="6551" y="135832"/>
                    <a:pt x="7593" y="136677"/>
                    <a:pt x="7593" y="137955"/>
                  </a:cubicBezTo>
                  <a:cubicBezTo>
                    <a:pt x="7593" y="139114"/>
                    <a:pt x="6649" y="140072"/>
                    <a:pt x="5491" y="140072"/>
                  </a:cubicBezTo>
                  <a:cubicBezTo>
                    <a:pt x="3604" y="140072"/>
                    <a:pt x="2660" y="137784"/>
                    <a:pt x="3990" y="136454"/>
                  </a:cubicBezTo>
                  <a:cubicBezTo>
                    <a:pt x="4419" y="136024"/>
                    <a:pt x="4947" y="135832"/>
                    <a:pt x="5465" y="135832"/>
                  </a:cubicBezTo>
                  <a:close/>
                  <a:moveTo>
                    <a:pt x="5465" y="143568"/>
                  </a:moveTo>
                  <a:cubicBezTo>
                    <a:pt x="6551" y="143568"/>
                    <a:pt x="7593" y="144413"/>
                    <a:pt x="7593" y="145691"/>
                  </a:cubicBezTo>
                  <a:cubicBezTo>
                    <a:pt x="7593" y="146849"/>
                    <a:pt x="6649" y="147793"/>
                    <a:pt x="5491" y="147793"/>
                  </a:cubicBezTo>
                  <a:cubicBezTo>
                    <a:pt x="3604" y="147793"/>
                    <a:pt x="2660" y="145519"/>
                    <a:pt x="3990" y="144190"/>
                  </a:cubicBezTo>
                  <a:cubicBezTo>
                    <a:pt x="4419" y="143760"/>
                    <a:pt x="4947" y="143568"/>
                    <a:pt x="5465" y="143568"/>
                  </a:cubicBezTo>
                  <a:close/>
                  <a:moveTo>
                    <a:pt x="5467" y="151303"/>
                  </a:moveTo>
                  <a:cubicBezTo>
                    <a:pt x="6552" y="151303"/>
                    <a:pt x="7593" y="152145"/>
                    <a:pt x="7593" y="153412"/>
                  </a:cubicBezTo>
                  <a:cubicBezTo>
                    <a:pt x="7593" y="154585"/>
                    <a:pt x="6649" y="155529"/>
                    <a:pt x="5491" y="155529"/>
                  </a:cubicBezTo>
                  <a:cubicBezTo>
                    <a:pt x="3604" y="155529"/>
                    <a:pt x="2660" y="153255"/>
                    <a:pt x="3990" y="151925"/>
                  </a:cubicBezTo>
                  <a:cubicBezTo>
                    <a:pt x="4420" y="151495"/>
                    <a:pt x="4948" y="151303"/>
                    <a:pt x="5467" y="151303"/>
                  </a:cubicBezTo>
                  <a:close/>
                  <a:moveTo>
                    <a:pt x="0" y="0"/>
                  </a:moveTo>
                  <a:lnTo>
                    <a:pt x="0" y="160376"/>
                  </a:lnTo>
                  <a:lnTo>
                    <a:pt x="285722" y="160376"/>
                  </a:lnTo>
                  <a:lnTo>
                    <a:pt x="2857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6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238125" y="111462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238125" y="13259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238125" y="1747725"/>
              <a:ext cx="99400" cy="3600"/>
            </a:xfrm>
            <a:custGeom>
              <a:avLst/>
              <a:gdLst/>
              <a:ahLst/>
              <a:cxnLst/>
              <a:rect l="l" t="t" r="r" b="b"/>
              <a:pathLst>
                <a:path w="3976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861" y="143"/>
                  </a:lnTo>
                  <a:lnTo>
                    <a:pt x="397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238125" y="301387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238125" y="32251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238125" y="34360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238125" y="3646975"/>
              <a:ext cx="7138400" cy="3575"/>
            </a:xfrm>
            <a:custGeom>
              <a:avLst/>
              <a:gdLst/>
              <a:ahLst/>
              <a:cxnLst/>
              <a:rect l="l" t="t" r="r" b="b"/>
              <a:pathLst>
                <a:path w="285536" h="143" extrusionOk="0">
                  <a:moveTo>
                    <a:pt x="0" y="0"/>
                  </a:moveTo>
                  <a:lnTo>
                    <a:pt x="0" y="143"/>
                  </a:lnTo>
                  <a:lnTo>
                    <a:pt x="285536" y="143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238125" y="15368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30"/>
                  </a:lnTo>
                  <a:lnTo>
                    <a:pt x="4876" y="130"/>
                  </a:lnTo>
                  <a:cubicBezTo>
                    <a:pt x="5076" y="72"/>
                    <a:pt x="5280" y="44"/>
                    <a:pt x="5484" y="44"/>
                  </a:cubicBezTo>
                  <a:cubicBezTo>
                    <a:pt x="5687" y="44"/>
                    <a:pt x="5891" y="72"/>
                    <a:pt x="6091" y="130"/>
                  </a:cubicBezTo>
                  <a:lnTo>
                    <a:pt x="285536" y="130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337125" y="1747725"/>
              <a:ext cx="750" cy="725"/>
            </a:xfrm>
            <a:custGeom>
              <a:avLst/>
              <a:gdLst/>
              <a:ahLst/>
              <a:cxnLst/>
              <a:rect l="l" t="t" r="r" b="b"/>
              <a:pathLst>
                <a:path w="30" h="29" extrusionOk="0">
                  <a:moveTo>
                    <a:pt x="1" y="0"/>
                  </a:moveTo>
                  <a:lnTo>
                    <a:pt x="1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413275" y="1747725"/>
              <a:ext cx="6963250" cy="3600"/>
            </a:xfrm>
            <a:custGeom>
              <a:avLst/>
              <a:gdLst/>
              <a:ahLst/>
              <a:cxnLst/>
              <a:rect l="l" t="t" r="r" b="b"/>
              <a:pathLst>
                <a:path w="278530" h="144" extrusionOk="0">
                  <a:moveTo>
                    <a:pt x="0" y="0"/>
                  </a:moveTo>
                  <a:cubicBezTo>
                    <a:pt x="43" y="43"/>
                    <a:pt x="86" y="86"/>
                    <a:pt x="115" y="143"/>
                  </a:cubicBezTo>
                  <a:lnTo>
                    <a:pt x="278530" y="143"/>
                  </a:lnTo>
                  <a:lnTo>
                    <a:pt x="2785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238125" y="1958975"/>
              <a:ext cx="88300" cy="3250"/>
            </a:xfrm>
            <a:custGeom>
              <a:avLst/>
              <a:gdLst/>
              <a:ahLst/>
              <a:cxnLst/>
              <a:rect l="l" t="t" r="r" b="b"/>
              <a:pathLst>
                <a:path w="3532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89" y="130"/>
                  </a:lnTo>
                  <a:cubicBezTo>
                    <a:pt x="3503" y="87"/>
                    <a:pt x="3518" y="44"/>
                    <a:pt x="3532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424725" y="1958975"/>
              <a:ext cx="6951800" cy="3250"/>
            </a:xfrm>
            <a:custGeom>
              <a:avLst/>
              <a:gdLst/>
              <a:ahLst/>
              <a:cxnLst/>
              <a:rect l="l" t="t" r="r" b="b"/>
              <a:pathLst>
                <a:path w="278072" h="130" extrusionOk="0">
                  <a:moveTo>
                    <a:pt x="0" y="1"/>
                  </a:moveTo>
                  <a:cubicBezTo>
                    <a:pt x="29" y="44"/>
                    <a:pt x="43" y="87"/>
                    <a:pt x="57" y="130"/>
                  </a:cubicBezTo>
                  <a:lnTo>
                    <a:pt x="278072" y="130"/>
                  </a:lnTo>
                  <a:lnTo>
                    <a:pt x="278072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238125" y="2169900"/>
              <a:ext cx="85100" cy="3225"/>
            </a:xfrm>
            <a:custGeom>
              <a:avLst/>
              <a:gdLst/>
              <a:ahLst/>
              <a:cxnLst/>
              <a:rect l="l" t="t" r="r" b="b"/>
              <a:pathLst>
                <a:path w="3404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403" y="129"/>
                  </a:lnTo>
                  <a:lnTo>
                    <a:pt x="3403" y="43"/>
                  </a:lnTo>
                  <a:cubicBezTo>
                    <a:pt x="3389" y="29"/>
                    <a:pt x="3389" y="14"/>
                    <a:pt x="34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428300" y="2169900"/>
              <a:ext cx="6948575" cy="3225"/>
            </a:xfrm>
            <a:custGeom>
              <a:avLst/>
              <a:gdLst/>
              <a:ahLst/>
              <a:cxnLst/>
              <a:rect l="l" t="t" r="r" b="b"/>
              <a:pathLst>
                <a:path w="277943" h="129" extrusionOk="0">
                  <a:moveTo>
                    <a:pt x="0" y="0"/>
                  </a:moveTo>
                  <a:cubicBezTo>
                    <a:pt x="0" y="14"/>
                    <a:pt x="0" y="29"/>
                    <a:pt x="0" y="43"/>
                  </a:cubicBezTo>
                  <a:lnTo>
                    <a:pt x="0" y="129"/>
                  </a:lnTo>
                  <a:lnTo>
                    <a:pt x="277943" y="129"/>
                  </a:lnTo>
                  <a:lnTo>
                    <a:pt x="277943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238125" y="2380800"/>
              <a:ext cx="88675" cy="3600"/>
            </a:xfrm>
            <a:custGeom>
              <a:avLst/>
              <a:gdLst/>
              <a:ahLst/>
              <a:cxnLst/>
              <a:rect l="l" t="t" r="r" b="b"/>
              <a:pathLst>
                <a:path w="3547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546" y="143"/>
                  </a:lnTo>
                  <a:cubicBezTo>
                    <a:pt x="3532" y="101"/>
                    <a:pt x="3518" y="58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424725" y="2380800"/>
              <a:ext cx="6951800" cy="3600"/>
            </a:xfrm>
            <a:custGeom>
              <a:avLst/>
              <a:gdLst/>
              <a:ahLst/>
              <a:cxnLst/>
              <a:rect l="l" t="t" r="r" b="b"/>
              <a:pathLst>
                <a:path w="278072" h="144" extrusionOk="0">
                  <a:moveTo>
                    <a:pt x="43" y="0"/>
                  </a:moveTo>
                  <a:cubicBezTo>
                    <a:pt x="29" y="58"/>
                    <a:pt x="14" y="101"/>
                    <a:pt x="0" y="143"/>
                  </a:cubicBezTo>
                  <a:lnTo>
                    <a:pt x="278072" y="143"/>
                  </a:lnTo>
                  <a:lnTo>
                    <a:pt x="278072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238125" y="2592075"/>
              <a:ext cx="100825" cy="3225"/>
            </a:xfrm>
            <a:custGeom>
              <a:avLst/>
              <a:gdLst/>
              <a:ahLst/>
              <a:cxnLst/>
              <a:rect l="l" t="t" r="r" b="b"/>
              <a:pathLst>
                <a:path w="4033" h="129" extrusionOk="0">
                  <a:moveTo>
                    <a:pt x="0" y="0"/>
                  </a:moveTo>
                  <a:lnTo>
                    <a:pt x="0" y="129"/>
                  </a:lnTo>
                  <a:lnTo>
                    <a:pt x="4032" y="129"/>
                  </a:lnTo>
                  <a:cubicBezTo>
                    <a:pt x="3989" y="86"/>
                    <a:pt x="3947" y="43"/>
                    <a:pt x="3904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412550" y="2592075"/>
              <a:ext cx="6963975" cy="3225"/>
            </a:xfrm>
            <a:custGeom>
              <a:avLst/>
              <a:gdLst/>
              <a:ahLst/>
              <a:cxnLst/>
              <a:rect l="l" t="t" r="r" b="b"/>
              <a:pathLst>
                <a:path w="278559" h="129" extrusionOk="0">
                  <a:moveTo>
                    <a:pt x="130" y="0"/>
                  </a:moveTo>
                  <a:cubicBezTo>
                    <a:pt x="87" y="43"/>
                    <a:pt x="44" y="86"/>
                    <a:pt x="1" y="129"/>
                  </a:cubicBezTo>
                  <a:lnTo>
                    <a:pt x="278559" y="129"/>
                  </a:lnTo>
                  <a:lnTo>
                    <a:pt x="27855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238125" y="2802975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lnTo>
                    <a:pt x="5791" y="0"/>
                  </a:lnTo>
                  <a:cubicBezTo>
                    <a:pt x="5698" y="15"/>
                    <a:pt x="5602" y="22"/>
                    <a:pt x="5503" y="22"/>
                  </a:cubicBezTo>
                  <a:cubicBezTo>
                    <a:pt x="5405" y="22"/>
                    <a:pt x="5305" y="15"/>
                    <a:pt x="5205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238125" y="3858225"/>
              <a:ext cx="130500" cy="3250"/>
            </a:xfrm>
            <a:custGeom>
              <a:avLst/>
              <a:gdLst/>
              <a:ahLst/>
              <a:cxnLst/>
              <a:rect l="l" t="t" r="r" b="b"/>
              <a:pathLst>
                <a:path w="5220" h="130" extrusionOk="0">
                  <a:moveTo>
                    <a:pt x="0" y="1"/>
                  </a:moveTo>
                  <a:lnTo>
                    <a:pt x="0" y="129"/>
                  </a:lnTo>
                  <a:lnTo>
                    <a:pt x="4704" y="129"/>
                  </a:lnTo>
                  <a:cubicBezTo>
                    <a:pt x="4876" y="58"/>
                    <a:pt x="5033" y="15"/>
                    <a:pt x="5219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382900" y="3858225"/>
              <a:ext cx="6993625" cy="3250"/>
            </a:xfrm>
            <a:custGeom>
              <a:avLst/>
              <a:gdLst/>
              <a:ahLst/>
              <a:cxnLst/>
              <a:rect l="l" t="t" r="r" b="b"/>
              <a:pathLst>
                <a:path w="279745" h="130" extrusionOk="0">
                  <a:moveTo>
                    <a:pt x="0" y="1"/>
                  </a:moveTo>
                  <a:cubicBezTo>
                    <a:pt x="172" y="15"/>
                    <a:pt x="343" y="58"/>
                    <a:pt x="501" y="129"/>
                  </a:cubicBezTo>
                  <a:lnTo>
                    <a:pt x="279745" y="129"/>
                  </a:lnTo>
                  <a:lnTo>
                    <a:pt x="279745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238125" y="4069125"/>
              <a:ext cx="97600" cy="3250"/>
            </a:xfrm>
            <a:custGeom>
              <a:avLst/>
              <a:gdLst/>
              <a:ahLst/>
              <a:cxnLst/>
              <a:rect l="l" t="t" r="r" b="b"/>
              <a:pathLst>
                <a:path w="39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804" y="130"/>
                  </a:lnTo>
                  <a:cubicBezTo>
                    <a:pt x="3832" y="87"/>
                    <a:pt x="3875" y="44"/>
                    <a:pt x="3904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415425" y="4069125"/>
              <a:ext cx="6961100" cy="3250"/>
            </a:xfrm>
            <a:custGeom>
              <a:avLst/>
              <a:gdLst/>
              <a:ahLst/>
              <a:cxnLst/>
              <a:rect l="l" t="t" r="r" b="b"/>
              <a:pathLst>
                <a:path w="278444" h="130" extrusionOk="0">
                  <a:moveTo>
                    <a:pt x="0" y="1"/>
                  </a:moveTo>
                  <a:cubicBezTo>
                    <a:pt x="43" y="44"/>
                    <a:pt x="72" y="87"/>
                    <a:pt x="115" y="130"/>
                  </a:cubicBezTo>
                  <a:lnTo>
                    <a:pt x="278444" y="130"/>
                  </a:lnTo>
                  <a:lnTo>
                    <a:pt x="278444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425775" y="4280050"/>
              <a:ext cx="6950750" cy="3600"/>
            </a:xfrm>
            <a:custGeom>
              <a:avLst/>
              <a:gdLst/>
              <a:ahLst/>
              <a:cxnLst/>
              <a:rect l="l" t="t" r="r" b="b"/>
              <a:pathLst>
                <a:path w="278030" h="144" extrusionOk="0">
                  <a:moveTo>
                    <a:pt x="1" y="0"/>
                  </a:moveTo>
                  <a:cubicBezTo>
                    <a:pt x="15" y="43"/>
                    <a:pt x="30" y="86"/>
                    <a:pt x="44" y="143"/>
                  </a:cubicBezTo>
                  <a:lnTo>
                    <a:pt x="278030" y="143"/>
                  </a:lnTo>
                  <a:lnTo>
                    <a:pt x="2780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238125" y="4280050"/>
              <a:ext cx="87600" cy="3600"/>
            </a:xfrm>
            <a:custGeom>
              <a:avLst/>
              <a:gdLst/>
              <a:ahLst/>
              <a:cxnLst/>
              <a:rect l="l" t="t" r="r" b="b"/>
              <a:pathLst>
                <a:path w="3504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460" y="143"/>
                  </a:lnTo>
                  <a:cubicBezTo>
                    <a:pt x="3475" y="86"/>
                    <a:pt x="3489" y="43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428300" y="4491300"/>
              <a:ext cx="6948575" cy="3250"/>
            </a:xfrm>
            <a:custGeom>
              <a:avLst/>
              <a:gdLst/>
              <a:ahLst/>
              <a:cxnLst/>
              <a:rect l="l" t="t" r="r" b="b"/>
              <a:pathLst>
                <a:path w="277943" h="130" extrusionOk="0">
                  <a:moveTo>
                    <a:pt x="0" y="1"/>
                  </a:moveTo>
                  <a:lnTo>
                    <a:pt x="0" y="130"/>
                  </a:lnTo>
                  <a:lnTo>
                    <a:pt x="277943" y="130"/>
                  </a:lnTo>
                  <a:lnTo>
                    <a:pt x="27794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238125" y="4491300"/>
              <a:ext cx="85100" cy="3250"/>
            </a:xfrm>
            <a:custGeom>
              <a:avLst/>
              <a:gdLst/>
              <a:ahLst/>
              <a:cxnLst/>
              <a:rect l="l" t="t" r="r" b="b"/>
              <a:pathLst>
                <a:path w="34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03" y="130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423650" y="4702225"/>
              <a:ext cx="6952875" cy="3225"/>
            </a:xfrm>
            <a:custGeom>
              <a:avLst/>
              <a:gdLst/>
              <a:ahLst/>
              <a:cxnLst/>
              <a:rect l="l" t="t" r="r" b="b"/>
              <a:pathLst>
                <a:path w="278115" h="129" extrusionOk="0">
                  <a:moveTo>
                    <a:pt x="57" y="0"/>
                  </a:moveTo>
                  <a:cubicBezTo>
                    <a:pt x="29" y="43"/>
                    <a:pt x="14" y="86"/>
                    <a:pt x="0" y="129"/>
                  </a:cubicBezTo>
                  <a:lnTo>
                    <a:pt x="278115" y="129"/>
                  </a:lnTo>
                  <a:lnTo>
                    <a:pt x="27811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238125" y="4702225"/>
              <a:ext cx="89750" cy="3225"/>
            </a:xfrm>
            <a:custGeom>
              <a:avLst/>
              <a:gdLst/>
              <a:ahLst/>
              <a:cxnLst/>
              <a:rect l="l" t="t" r="r" b="b"/>
              <a:pathLst>
                <a:path w="3590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589" y="129"/>
                  </a:lnTo>
                  <a:cubicBezTo>
                    <a:pt x="3575" y="86"/>
                    <a:pt x="3546" y="43"/>
                    <a:pt x="3532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" name="Google Shape;160;p16"/>
          <p:cNvSpPr txBox="1">
            <a:spLocks noGrp="1"/>
          </p:cNvSpPr>
          <p:nvPr>
            <p:ph type="body" idx="1"/>
          </p:nvPr>
        </p:nvSpPr>
        <p:spPr>
          <a:xfrm>
            <a:off x="1752600" y="1487950"/>
            <a:ext cx="5638800" cy="27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aleway Thin"/>
              <a:buChar char="●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title"/>
          </p:nvPr>
        </p:nvSpPr>
        <p:spPr>
          <a:xfrm>
            <a:off x="895350" y="49441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7"/>
          <p:cNvGrpSpPr/>
          <p:nvPr/>
        </p:nvGrpSpPr>
        <p:grpSpPr>
          <a:xfrm>
            <a:off x="603816" y="344530"/>
            <a:ext cx="7936317" cy="4454443"/>
            <a:chOff x="238125" y="847975"/>
            <a:chExt cx="7143400" cy="4009400"/>
          </a:xfrm>
        </p:grpSpPr>
        <p:sp>
          <p:nvSpPr>
            <p:cNvPr id="164" name="Google Shape;164;p17"/>
            <p:cNvSpPr/>
            <p:nvPr/>
          </p:nvSpPr>
          <p:spPr>
            <a:xfrm>
              <a:off x="238475" y="847975"/>
              <a:ext cx="7143050" cy="4009400"/>
            </a:xfrm>
            <a:custGeom>
              <a:avLst/>
              <a:gdLst/>
              <a:ahLst/>
              <a:cxnLst/>
              <a:rect l="l" t="t" r="r" b="b"/>
              <a:pathLst>
                <a:path w="285722" h="160376" extrusionOk="0">
                  <a:moveTo>
                    <a:pt x="5465" y="4426"/>
                  </a:moveTo>
                  <a:cubicBezTo>
                    <a:pt x="6551" y="4426"/>
                    <a:pt x="7593" y="5271"/>
                    <a:pt x="7593" y="6549"/>
                  </a:cubicBezTo>
                  <a:cubicBezTo>
                    <a:pt x="7593" y="7707"/>
                    <a:pt x="6649" y="8651"/>
                    <a:pt x="5491" y="8651"/>
                  </a:cubicBezTo>
                  <a:cubicBezTo>
                    <a:pt x="3604" y="8651"/>
                    <a:pt x="2660" y="6377"/>
                    <a:pt x="3990" y="5047"/>
                  </a:cubicBezTo>
                  <a:cubicBezTo>
                    <a:pt x="4419" y="4618"/>
                    <a:pt x="4947" y="4426"/>
                    <a:pt x="5465" y="4426"/>
                  </a:cubicBezTo>
                  <a:close/>
                  <a:moveTo>
                    <a:pt x="5467" y="12161"/>
                  </a:moveTo>
                  <a:cubicBezTo>
                    <a:pt x="6552" y="12161"/>
                    <a:pt x="7593" y="13003"/>
                    <a:pt x="7593" y="14270"/>
                  </a:cubicBezTo>
                  <a:cubicBezTo>
                    <a:pt x="7593" y="15443"/>
                    <a:pt x="6649" y="16386"/>
                    <a:pt x="5491" y="16386"/>
                  </a:cubicBezTo>
                  <a:cubicBezTo>
                    <a:pt x="3604" y="16386"/>
                    <a:pt x="2660" y="14113"/>
                    <a:pt x="3990" y="12783"/>
                  </a:cubicBezTo>
                  <a:cubicBezTo>
                    <a:pt x="4420" y="12353"/>
                    <a:pt x="4948" y="12161"/>
                    <a:pt x="5467" y="12161"/>
                  </a:cubicBezTo>
                  <a:close/>
                  <a:moveTo>
                    <a:pt x="5465" y="19883"/>
                  </a:moveTo>
                  <a:cubicBezTo>
                    <a:pt x="6551" y="19883"/>
                    <a:pt x="7593" y="20728"/>
                    <a:pt x="7593" y="22006"/>
                  </a:cubicBezTo>
                  <a:cubicBezTo>
                    <a:pt x="7593" y="23164"/>
                    <a:pt x="6649" y="24108"/>
                    <a:pt x="5491" y="24108"/>
                  </a:cubicBezTo>
                  <a:cubicBezTo>
                    <a:pt x="3604" y="24108"/>
                    <a:pt x="2660" y="21834"/>
                    <a:pt x="3990" y="20505"/>
                  </a:cubicBezTo>
                  <a:cubicBezTo>
                    <a:pt x="4419" y="20075"/>
                    <a:pt x="4947" y="19883"/>
                    <a:pt x="5465" y="19883"/>
                  </a:cubicBezTo>
                  <a:close/>
                  <a:moveTo>
                    <a:pt x="5467" y="27618"/>
                  </a:moveTo>
                  <a:cubicBezTo>
                    <a:pt x="6552" y="27618"/>
                    <a:pt x="7593" y="28460"/>
                    <a:pt x="7593" y="29727"/>
                  </a:cubicBezTo>
                  <a:cubicBezTo>
                    <a:pt x="7593" y="30900"/>
                    <a:pt x="6649" y="31844"/>
                    <a:pt x="5491" y="31844"/>
                  </a:cubicBezTo>
                  <a:cubicBezTo>
                    <a:pt x="3604" y="31844"/>
                    <a:pt x="2660" y="29570"/>
                    <a:pt x="3990" y="28240"/>
                  </a:cubicBezTo>
                  <a:cubicBezTo>
                    <a:pt x="4420" y="27810"/>
                    <a:pt x="4948" y="27618"/>
                    <a:pt x="5467" y="27618"/>
                  </a:cubicBezTo>
                  <a:close/>
                  <a:moveTo>
                    <a:pt x="5491" y="35347"/>
                  </a:moveTo>
                  <a:cubicBezTo>
                    <a:pt x="6049" y="35347"/>
                    <a:pt x="6578" y="35576"/>
                    <a:pt x="6978" y="35976"/>
                  </a:cubicBezTo>
                  <a:cubicBezTo>
                    <a:pt x="8387" y="37384"/>
                    <a:pt x="7233" y="39583"/>
                    <a:pt x="5519" y="39583"/>
                  </a:cubicBezTo>
                  <a:cubicBezTo>
                    <a:pt x="5249" y="39583"/>
                    <a:pt x="4966" y="39528"/>
                    <a:pt x="4676" y="39408"/>
                  </a:cubicBezTo>
                  <a:cubicBezTo>
                    <a:pt x="2546" y="38535"/>
                    <a:pt x="3175" y="35347"/>
                    <a:pt x="5491" y="35347"/>
                  </a:cubicBezTo>
                  <a:close/>
                  <a:moveTo>
                    <a:pt x="5465" y="43075"/>
                  </a:moveTo>
                  <a:cubicBezTo>
                    <a:pt x="6551" y="43075"/>
                    <a:pt x="7593" y="43921"/>
                    <a:pt x="7593" y="45199"/>
                  </a:cubicBezTo>
                  <a:cubicBezTo>
                    <a:pt x="7593" y="46357"/>
                    <a:pt x="6649" y="47301"/>
                    <a:pt x="5491" y="47301"/>
                  </a:cubicBezTo>
                  <a:cubicBezTo>
                    <a:pt x="3604" y="47301"/>
                    <a:pt x="2660" y="45027"/>
                    <a:pt x="3990" y="43697"/>
                  </a:cubicBezTo>
                  <a:cubicBezTo>
                    <a:pt x="4419" y="43268"/>
                    <a:pt x="4947" y="43075"/>
                    <a:pt x="5465" y="43075"/>
                  </a:cubicBezTo>
                  <a:close/>
                  <a:moveTo>
                    <a:pt x="5467" y="50811"/>
                  </a:moveTo>
                  <a:cubicBezTo>
                    <a:pt x="6552" y="50811"/>
                    <a:pt x="7593" y="51653"/>
                    <a:pt x="7593" y="52920"/>
                  </a:cubicBezTo>
                  <a:cubicBezTo>
                    <a:pt x="7593" y="54093"/>
                    <a:pt x="6649" y="55036"/>
                    <a:pt x="5491" y="55036"/>
                  </a:cubicBezTo>
                  <a:cubicBezTo>
                    <a:pt x="3604" y="55036"/>
                    <a:pt x="2660" y="52763"/>
                    <a:pt x="3990" y="51433"/>
                  </a:cubicBezTo>
                  <a:cubicBezTo>
                    <a:pt x="4420" y="51003"/>
                    <a:pt x="4948" y="50811"/>
                    <a:pt x="5467" y="50811"/>
                  </a:cubicBezTo>
                  <a:close/>
                  <a:moveTo>
                    <a:pt x="5465" y="58533"/>
                  </a:moveTo>
                  <a:cubicBezTo>
                    <a:pt x="6551" y="58533"/>
                    <a:pt x="7593" y="59378"/>
                    <a:pt x="7593" y="60656"/>
                  </a:cubicBezTo>
                  <a:cubicBezTo>
                    <a:pt x="7593" y="61814"/>
                    <a:pt x="6649" y="62758"/>
                    <a:pt x="5491" y="62758"/>
                  </a:cubicBezTo>
                  <a:cubicBezTo>
                    <a:pt x="3604" y="62758"/>
                    <a:pt x="2660" y="60484"/>
                    <a:pt x="3990" y="59154"/>
                  </a:cubicBezTo>
                  <a:cubicBezTo>
                    <a:pt x="4419" y="58725"/>
                    <a:pt x="4947" y="58533"/>
                    <a:pt x="5465" y="58533"/>
                  </a:cubicBezTo>
                  <a:close/>
                  <a:moveTo>
                    <a:pt x="5467" y="66268"/>
                  </a:moveTo>
                  <a:cubicBezTo>
                    <a:pt x="6552" y="66268"/>
                    <a:pt x="7593" y="67110"/>
                    <a:pt x="7593" y="68377"/>
                  </a:cubicBezTo>
                  <a:cubicBezTo>
                    <a:pt x="7593" y="69550"/>
                    <a:pt x="6649" y="70493"/>
                    <a:pt x="5491" y="70493"/>
                  </a:cubicBezTo>
                  <a:cubicBezTo>
                    <a:pt x="3604" y="70493"/>
                    <a:pt x="2660" y="68220"/>
                    <a:pt x="3990" y="66890"/>
                  </a:cubicBezTo>
                  <a:cubicBezTo>
                    <a:pt x="4420" y="66460"/>
                    <a:pt x="4948" y="66268"/>
                    <a:pt x="5467" y="66268"/>
                  </a:cubicBezTo>
                  <a:close/>
                  <a:moveTo>
                    <a:pt x="5473" y="74000"/>
                  </a:moveTo>
                  <a:cubicBezTo>
                    <a:pt x="6556" y="74000"/>
                    <a:pt x="7593" y="74838"/>
                    <a:pt x="7593" y="76113"/>
                  </a:cubicBezTo>
                  <a:cubicBezTo>
                    <a:pt x="7593" y="77285"/>
                    <a:pt x="6649" y="78229"/>
                    <a:pt x="5491" y="78229"/>
                  </a:cubicBezTo>
                  <a:cubicBezTo>
                    <a:pt x="3604" y="78229"/>
                    <a:pt x="2660" y="75956"/>
                    <a:pt x="3990" y="74626"/>
                  </a:cubicBezTo>
                  <a:cubicBezTo>
                    <a:pt x="4421" y="74194"/>
                    <a:pt x="4953" y="74000"/>
                    <a:pt x="5473" y="74000"/>
                  </a:cubicBezTo>
                  <a:close/>
                  <a:moveTo>
                    <a:pt x="5465" y="81725"/>
                  </a:moveTo>
                  <a:cubicBezTo>
                    <a:pt x="6551" y="81725"/>
                    <a:pt x="7593" y="82571"/>
                    <a:pt x="7593" y="83848"/>
                  </a:cubicBezTo>
                  <a:cubicBezTo>
                    <a:pt x="7593" y="85007"/>
                    <a:pt x="6649" y="85950"/>
                    <a:pt x="5491" y="85950"/>
                  </a:cubicBezTo>
                  <a:cubicBezTo>
                    <a:pt x="3604" y="85950"/>
                    <a:pt x="2660" y="83677"/>
                    <a:pt x="3990" y="82347"/>
                  </a:cubicBezTo>
                  <a:cubicBezTo>
                    <a:pt x="4419" y="81918"/>
                    <a:pt x="4947" y="81725"/>
                    <a:pt x="5465" y="81725"/>
                  </a:cubicBezTo>
                  <a:close/>
                  <a:moveTo>
                    <a:pt x="5467" y="89460"/>
                  </a:moveTo>
                  <a:cubicBezTo>
                    <a:pt x="6552" y="89460"/>
                    <a:pt x="7593" y="90302"/>
                    <a:pt x="7593" y="91570"/>
                  </a:cubicBezTo>
                  <a:cubicBezTo>
                    <a:pt x="7593" y="92742"/>
                    <a:pt x="6649" y="93686"/>
                    <a:pt x="5491" y="93686"/>
                  </a:cubicBezTo>
                  <a:cubicBezTo>
                    <a:pt x="3604" y="93686"/>
                    <a:pt x="2660" y="91413"/>
                    <a:pt x="3990" y="90083"/>
                  </a:cubicBezTo>
                  <a:cubicBezTo>
                    <a:pt x="4420" y="89653"/>
                    <a:pt x="4948" y="89460"/>
                    <a:pt x="5467" y="89460"/>
                  </a:cubicBezTo>
                  <a:close/>
                  <a:moveTo>
                    <a:pt x="5465" y="97182"/>
                  </a:moveTo>
                  <a:cubicBezTo>
                    <a:pt x="6551" y="97182"/>
                    <a:pt x="7593" y="98028"/>
                    <a:pt x="7593" y="99306"/>
                  </a:cubicBezTo>
                  <a:cubicBezTo>
                    <a:pt x="7593" y="100464"/>
                    <a:pt x="6649" y="101422"/>
                    <a:pt x="5491" y="101422"/>
                  </a:cubicBezTo>
                  <a:cubicBezTo>
                    <a:pt x="3604" y="101422"/>
                    <a:pt x="2660" y="99134"/>
                    <a:pt x="3990" y="97804"/>
                  </a:cubicBezTo>
                  <a:cubicBezTo>
                    <a:pt x="4419" y="97375"/>
                    <a:pt x="4947" y="97182"/>
                    <a:pt x="5465" y="97182"/>
                  </a:cubicBezTo>
                  <a:close/>
                  <a:moveTo>
                    <a:pt x="5465" y="104918"/>
                  </a:moveTo>
                  <a:cubicBezTo>
                    <a:pt x="6551" y="104918"/>
                    <a:pt x="7593" y="105763"/>
                    <a:pt x="7593" y="107041"/>
                  </a:cubicBezTo>
                  <a:cubicBezTo>
                    <a:pt x="7593" y="108199"/>
                    <a:pt x="6649" y="109143"/>
                    <a:pt x="5491" y="109143"/>
                  </a:cubicBezTo>
                  <a:cubicBezTo>
                    <a:pt x="3604" y="109143"/>
                    <a:pt x="2660" y="106870"/>
                    <a:pt x="3990" y="105540"/>
                  </a:cubicBezTo>
                  <a:cubicBezTo>
                    <a:pt x="4419" y="105110"/>
                    <a:pt x="4947" y="104918"/>
                    <a:pt x="5465" y="104918"/>
                  </a:cubicBezTo>
                  <a:close/>
                  <a:moveTo>
                    <a:pt x="5467" y="112653"/>
                  </a:moveTo>
                  <a:cubicBezTo>
                    <a:pt x="6552" y="112653"/>
                    <a:pt x="7593" y="113495"/>
                    <a:pt x="7593" y="114763"/>
                  </a:cubicBezTo>
                  <a:cubicBezTo>
                    <a:pt x="7593" y="115935"/>
                    <a:pt x="6649" y="116879"/>
                    <a:pt x="5491" y="116879"/>
                  </a:cubicBezTo>
                  <a:cubicBezTo>
                    <a:pt x="3604" y="116879"/>
                    <a:pt x="2660" y="114605"/>
                    <a:pt x="3990" y="113276"/>
                  </a:cubicBezTo>
                  <a:cubicBezTo>
                    <a:pt x="4420" y="112846"/>
                    <a:pt x="4948" y="112653"/>
                    <a:pt x="5467" y="112653"/>
                  </a:cubicBezTo>
                  <a:close/>
                  <a:moveTo>
                    <a:pt x="5465" y="120375"/>
                  </a:moveTo>
                  <a:cubicBezTo>
                    <a:pt x="6551" y="120375"/>
                    <a:pt x="7593" y="121220"/>
                    <a:pt x="7593" y="122498"/>
                  </a:cubicBezTo>
                  <a:cubicBezTo>
                    <a:pt x="7593" y="123656"/>
                    <a:pt x="6649" y="124600"/>
                    <a:pt x="5491" y="124600"/>
                  </a:cubicBezTo>
                  <a:cubicBezTo>
                    <a:pt x="3604" y="124600"/>
                    <a:pt x="2660" y="122327"/>
                    <a:pt x="3990" y="120997"/>
                  </a:cubicBezTo>
                  <a:cubicBezTo>
                    <a:pt x="4419" y="120567"/>
                    <a:pt x="4947" y="120375"/>
                    <a:pt x="5465" y="120375"/>
                  </a:cubicBezTo>
                  <a:close/>
                  <a:moveTo>
                    <a:pt x="5467" y="128110"/>
                  </a:moveTo>
                  <a:cubicBezTo>
                    <a:pt x="6552" y="128110"/>
                    <a:pt x="7593" y="128952"/>
                    <a:pt x="7593" y="130220"/>
                  </a:cubicBezTo>
                  <a:cubicBezTo>
                    <a:pt x="7593" y="131392"/>
                    <a:pt x="6649" y="132336"/>
                    <a:pt x="5491" y="132336"/>
                  </a:cubicBezTo>
                  <a:cubicBezTo>
                    <a:pt x="3604" y="132336"/>
                    <a:pt x="2660" y="130062"/>
                    <a:pt x="3990" y="128733"/>
                  </a:cubicBezTo>
                  <a:cubicBezTo>
                    <a:pt x="4420" y="128303"/>
                    <a:pt x="4948" y="128110"/>
                    <a:pt x="5467" y="128110"/>
                  </a:cubicBezTo>
                  <a:close/>
                  <a:moveTo>
                    <a:pt x="5465" y="135832"/>
                  </a:moveTo>
                  <a:cubicBezTo>
                    <a:pt x="6551" y="135832"/>
                    <a:pt x="7593" y="136677"/>
                    <a:pt x="7593" y="137955"/>
                  </a:cubicBezTo>
                  <a:cubicBezTo>
                    <a:pt x="7593" y="139114"/>
                    <a:pt x="6649" y="140072"/>
                    <a:pt x="5491" y="140072"/>
                  </a:cubicBezTo>
                  <a:cubicBezTo>
                    <a:pt x="3604" y="140072"/>
                    <a:pt x="2660" y="137784"/>
                    <a:pt x="3990" y="136454"/>
                  </a:cubicBezTo>
                  <a:cubicBezTo>
                    <a:pt x="4419" y="136024"/>
                    <a:pt x="4947" y="135832"/>
                    <a:pt x="5465" y="135832"/>
                  </a:cubicBezTo>
                  <a:close/>
                  <a:moveTo>
                    <a:pt x="5465" y="143568"/>
                  </a:moveTo>
                  <a:cubicBezTo>
                    <a:pt x="6551" y="143568"/>
                    <a:pt x="7593" y="144413"/>
                    <a:pt x="7593" y="145691"/>
                  </a:cubicBezTo>
                  <a:cubicBezTo>
                    <a:pt x="7593" y="146849"/>
                    <a:pt x="6649" y="147793"/>
                    <a:pt x="5491" y="147793"/>
                  </a:cubicBezTo>
                  <a:cubicBezTo>
                    <a:pt x="3604" y="147793"/>
                    <a:pt x="2660" y="145519"/>
                    <a:pt x="3990" y="144190"/>
                  </a:cubicBezTo>
                  <a:cubicBezTo>
                    <a:pt x="4419" y="143760"/>
                    <a:pt x="4947" y="143568"/>
                    <a:pt x="5465" y="143568"/>
                  </a:cubicBezTo>
                  <a:close/>
                  <a:moveTo>
                    <a:pt x="5467" y="151303"/>
                  </a:moveTo>
                  <a:cubicBezTo>
                    <a:pt x="6552" y="151303"/>
                    <a:pt x="7593" y="152145"/>
                    <a:pt x="7593" y="153412"/>
                  </a:cubicBezTo>
                  <a:cubicBezTo>
                    <a:pt x="7593" y="154585"/>
                    <a:pt x="6649" y="155529"/>
                    <a:pt x="5491" y="155529"/>
                  </a:cubicBezTo>
                  <a:cubicBezTo>
                    <a:pt x="3604" y="155529"/>
                    <a:pt x="2660" y="153255"/>
                    <a:pt x="3990" y="151925"/>
                  </a:cubicBezTo>
                  <a:cubicBezTo>
                    <a:pt x="4420" y="151495"/>
                    <a:pt x="4948" y="151303"/>
                    <a:pt x="5467" y="151303"/>
                  </a:cubicBezTo>
                  <a:close/>
                  <a:moveTo>
                    <a:pt x="0" y="0"/>
                  </a:moveTo>
                  <a:lnTo>
                    <a:pt x="0" y="160376"/>
                  </a:lnTo>
                  <a:lnTo>
                    <a:pt x="285722" y="160376"/>
                  </a:lnTo>
                  <a:lnTo>
                    <a:pt x="2857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6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7"/>
            <p:cNvSpPr/>
            <p:nvPr/>
          </p:nvSpPr>
          <p:spPr>
            <a:xfrm>
              <a:off x="238125" y="111462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238125" y="13259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238125" y="1747725"/>
              <a:ext cx="99400" cy="3600"/>
            </a:xfrm>
            <a:custGeom>
              <a:avLst/>
              <a:gdLst/>
              <a:ahLst/>
              <a:cxnLst/>
              <a:rect l="l" t="t" r="r" b="b"/>
              <a:pathLst>
                <a:path w="3976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861" y="143"/>
                  </a:lnTo>
                  <a:lnTo>
                    <a:pt x="397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7"/>
            <p:cNvSpPr/>
            <p:nvPr/>
          </p:nvSpPr>
          <p:spPr>
            <a:xfrm>
              <a:off x="238125" y="301387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238125" y="32251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238125" y="34360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238125" y="3646975"/>
              <a:ext cx="7138400" cy="3575"/>
            </a:xfrm>
            <a:custGeom>
              <a:avLst/>
              <a:gdLst/>
              <a:ahLst/>
              <a:cxnLst/>
              <a:rect l="l" t="t" r="r" b="b"/>
              <a:pathLst>
                <a:path w="285536" h="143" extrusionOk="0">
                  <a:moveTo>
                    <a:pt x="0" y="0"/>
                  </a:moveTo>
                  <a:lnTo>
                    <a:pt x="0" y="143"/>
                  </a:lnTo>
                  <a:lnTo>
                    <a:pt x="285536" y="143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238125" y="15368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30"/>
                  </a:lnTo>
                  <a:lnTo>
                    <a:pt x="4876" y="130"/>
                  </a:lnTo>
                  <a:cubicBezTo>
                    <a:pt x="5076" y="72"/>
                    <a:pt x="5280" y="44"/>
                    <a:pt x="5484" y="44"/>
                  </a:cubicBezTo>
                  <a:cubicBezTo>
                    <a:pt x="5687" y="44"/>
                    <a:pt x="5891" y="72"/>
                    <a:pt x="6091" y="130"/>
                  </a:cubicBezTo>
                  <a:lnTo>
                    <a:pt x="285536" y="130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337125" y="1747725"/>
              <a:ext cx="750" cy="725"/>
            </a:xfrm>
            <a:custGeom>
              <a:avLst/>
              <a:gdLst/>
              <a:ahLst/>
              <a:cxnLst/>
              <a:rect l="l" t="t" r="r" b="b"/>
              <a:pathLst>
                <a:path w="30" h="29" extrusionOk="0">
                  <a:moveTo>
                    <a:pt x="1" y="0"/>
                  </a:moveTo>
                  <a:lnTo>
                    <a:pt x="1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413275" y="1747725"/>
              <a:ext cx="6963250" cy="3600"/>
            </a:xfrm>
            <a:custGeom>
              <a:avLst/>
              <a:gdLst/>
              <a:ahLst/>
              <a:cxnLst/>
              <a:rect l="l" t="t" r="r" b="b"/>
              <a:pathLst>
                <a:path w="278530" h="144" extrusionOk="0">
                  <a:moveTo>
                    <a:pt x="0" y="0"/>
                  </a:moveTo>
                  <a:cubicBezTo>
                    <a:pt x="43" y="43"/>
                    <a:pt x="86" y="86"/>
                    <a:pt x="115" y="143"/>
                  </a:cubicBezTo>
                  <a:lnTo>
                    <a:pt x="278530" y="143"/>
                  </a:lnTo>
                  <a:lnTo>
                    <a:pt x="2785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238125" y="1958975"/>
              <a:ext cx="88300" cy="3250"/>
            </a:xfrm>
            <a:custGeom>
              <a:avLst/>
              <a:gdLst/>
              <a:ahLst/>
              <a:cxnLst/>
              <a:rect l="l" t="t" r="r" b="b"/>
              <a:pathLst>
                <a:path w="3532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89" y="130"/>
                  </a:lnTo>
                  <a:cubicBezTo>
                    <a:pt x="3503" y="87"/>
                    <a:pt x="3518" y="44"/>
                    <a:pt x="3532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424725" y="1958975"/>
              <a:ext cx="6951800" cy="3250"/>
            </a:xfrm>
            <a:custGeom>
              <a:avLst/>
              <a:gdLst/>
              <a:ahLst/>
              <a:cxnLst/>
              <a:rect l="l" t="t" r="r" b="b"/>
              <a:pathLst>
                <a:path w="278072" h="130" extrusionOk="0">
                  <a:moveTo>
                    <a:pt x="0" y="1"/>
                  </a:moveTo>
                  <a:cubicBezTo>
                    <a:pt x="29" y="44"/>
                    <a:pt x="43" y="87"/>
                    <a:pt x="57" y="130"/>
                  </a:cubicBezTo>
                  <a:lnTo>
                    <a:pt x="278072" y="130"/>
                  </a:lnTo>
                  <a:lnTo>
                    <a:pt x="278072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238125" y="2169900"/>
              <a:ext cx="85100" cy="3225"/>
            </a:xfrm>
            <a:custGeom>
              <a:avLst/>
              <a:gdLst/>
              <a:ahLst/>
              <a:cxnLst/>
              <a:rect l="l" t="t" r="r" b="b"/>
              <a:pathLst>
                <a:path w="3404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403" y="129"/>
                  </a:lnTo>
                  <a:lnTo>
                    <a:pt x="3403" y="43"/>
                  </a:lnTo>
                  <a:cubicBezTo>
                    <a:pt x="3389" y="29"/>
                    <a:pt x="3389" y="14"/>
                    <a:pt x="34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428300" y="2169900"/>
              <a:ext cx="6948575" cy="3225"/>
            </a:xfrm>
            <a:custGeom>
              <a:avLst/>
              <a:gdLst/>
              <a:ahLst/>
              <a:cxnLst/>
              <a:rect l="l" t="t" r="r" b="b"/>
              <a:pathLst>
                <a:path w="277943" h="129" extrusionOk="0">
                  <a:moveTo>
                    <a:pt x="0" y="0"/>
                  </a:moveTo>
                  <a:cubicBezTo>
                    <a:pt x="0" y="14"/>
                    <a:pt x="0" y="29"/>
                    <a:pt x="0" y="43"/>
                  </a:cubicBezTo>
                  <a:lnTo>
                    <a:pt x="0" y="129"/>
                  </a:lnTo>
                  <a:lnTo>
                    <a:pt x="277943" y="129"/>
                  </a:lnTo>
                  <a:lnTo>
                    <a:pt x="277943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238125" y="2380800"/>
              <a:ext cx="88675" cy="3600"/>
            </a:xfrm>
            <a:custGeom>
              <a:avLst/>
              <a:gdLst/>
              <a:ahLst/>
              <a:cxnLst/>
              <a:rect l="l" t="t" r="r" b="b"/>
              <a:pathLst>
                <a:path w="3547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546" y="143"/>
                  </a:lnTo>
                  <a:cubicBezTo>
                    <a:pt x="3532" y="101"/>
                    <a:pt x="3518" y="58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7"/>
            <p:cNvSpPr/>
            <p:nvPr/>
          </p:nvSpPr>
          <p:spPr>
            <a:xfrm>
              <a:off x="424725" y="2380800"/>
              <a:ext cx="6951800" cy="3600"/>
            </a:xfrm>
            <a:custGeom>
              <a:avLst/>
              <a:gdLst/>
              <a:ahLst/>
              <a:cxnLst/>
              <a:rect l="l" t="t" r="r" b="b"/>
              <a:pathLst>
                <a:path w="278072" h="144" extrusionOk="0">
                  <a:moveTo>
                    <a:pt x="43" y="0"/>
                  </a:moveTo>
                  <a:cubicBezTo>
                    <a:pt x="29" y="58"/>
                    <a:pt x="14" y="101"/>
                    <a:pt x="0" y="143"/>
                  </a:cubicBezTo>
                  <a:lnTo>
                    <a:pt x="278072" y="143"/>
                  </a:lnTo>
                  <a:lnTo>
                    <a:pt x="278072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238125" y="2592075"/>
              <a:ext cx="100825" cy="3225"/>
            </a:xfrm>
            <a:custGeom>
              <a:avLst/>
              <a:gdLst/>
              <a:ahLst/>
              <a:cxnLst/>
              <a:rect l="l" t="t" r="r" b="b"/>
              <a:pathLst>
                <a:path w="4033" h="129" extrusionOk="0">
                  <a:moveTo>
                    <a:pt x="0" y="0"/>
                  </a:moveTo>
                  <a:lnTo>
                    <a:pt x="0" y="129"/>
                  </a:lnTo>
                  <a:lnTo>
                    <a:pt x="4032" y="129"/>
                  </a:lnTo>
                  <a:cubicBezTo>
                    <a:pt x="3989" y="86"/>
                    <a:pt x="3947" y="43"/>
                    <a:pt x="3904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412550" y="2592075"/>
              <a:ext cx="6963975" cy="3225"/>
            </a:xfrm>
            <a:custGeom>
              <a:avLst/>
              <a:gdLst/>
              <a:ahLst/>
              <a:cxnLst/>
              <a:rect l="l" t="t" r="r" b="b"/>
              <a:pathLst>
                <a:path w="278559" h="129" extrusionOk="0">
                  <a:moveTo>
                    <a:pt x="130" y="0"/>
                  </a:moveTo>
                  <a:cubicBezTo>
                    <a:pt x="87" y="43"/>
                    <a:pt x="44" y="86"/>
                    <a:pt x="1" y="129"/>
                  </a:cubicBezTo>
                  <a:lnTo>
                    <a:pt x="278559" y="129"/>
                  </a:lnTo>
                  <a:lnTo>
                    <a:pt x="27855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238125" y="2802975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lnTo>
                    <a:pt x="5791" y="0"/>
                  </a:lnTo>
                  <a:cubicBezTo>
                    <a:pt x="5698" y="15"/>
                    <a:pt x="5602" y="22"/>
                    <a:pt x="5503" y="22"/>
                  </a:cubicBezTo>
                  <a:cubicBezTo>
                    <a:pt x="5405" y="22"/>
                    <a:pt x="5305" y="15"/>
                    <a:pt x="5205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7"/>
            <p:cNvSpPr/>
            <p:nvPr/>
          </p:nvSpPr>
          <p:spPr>
            <a:xfrm>
              <a:off x="238125" y="3858225"/>
              <a:ext cx="130500" cy="3250"/>
            </a:xfrm>
            <a:custGeom>
              <a:avLst/>
              <a:gdLst/>
              <a:ahLst/>
              <a:cxnLst/>
              <a:rect l="l" t="t" r="r" b="b"/>
              <a:pathLst>
                <a:path w="5220" h="130" extrusionOk="0">
                  <a:moveTo>
                    <a:pt x="0" y="1"/>
                  </a:moveTo>
                  <a:lnTo>
                    <a:pt x="0" y="129"/>
                  </a:lnTo>
                  <a:lnTo>
                    <a:pt x="4704" y="129"/>
                  </a:lnTo>
                  <a:cubicBezTo>
                    <a:pt x="4876" y="58"/>
                    <a:pt x="5033" y="15"/>
                    <a:pt x="5219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382900" y="3858225"/>
              <a:ext cx="6993625" cy="3250"/>
            </a:xfrm>
            <a:custGeom>
              <a:avLst/>
              <a:gdLst/>
              <a:ahLst/>
              <a:cxnLst/>
              <a:rect l="l" t="t" r="r" b="b"/>
              <a:pathLst>
                <a:path w="279745" h="130" extrusionOk="0">
                  <a:moveTo>
                    <a:pt x="0" y="1"/>
                  </a:moveTo>
                  <a:cubicBezTo>
                    <a:pt x="172" y="15"/>
                    <a:pt x="343" y="58"/>
                    <a:pt x="501" y="129"/>
                  </a:cubicBezTo>
                  <a:lnTo>
                    <a:pt x="279745" y="129"/>
                  </a:lnTo>
                  <a:lnTo>
                    <a:pt x="279745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238125" y="4069125"/>
              <a:ext cx="97600" cy="3250"/>
            </a:xfrm>
            <a:custGeom>
              <a:avLst/>
              <a:gdLst/>
              <a:ahLst/>
              <a:cxnLst/>
              <a:rect l="l" t="t" r="r" b="b"/>
              <a:pathLst>
                <a:path w="39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804" y="130"/>
                  </a:lnTo>
                  <a:cubicBezTo>
                    <a:pt x="3832" y="87"/>
                    <a:pt x="3875" y="44"/>
                    <a:pt x="3904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415425" y="4069125"/>
              <a:ext cx="6961100" cy="3250"/>
            </a:xfrm>
            <a:custGeom>
              <a:avLst/>
              <a:gdLst/>
              <a:ahLst/>
              <a:cxnLst/>
              <a:rect l="l" t="t" r="r" b="b"/>
              <a:pathLst>
                <a:path w="278444" h="130" extrusionOk="0">
                  <a:moveTo>
                    <a:pt x="0" y="1"/>
                  </a:moveTo>
                  <a:cubicBezTo>
                    <a:pt x="43" y="44"/>
                    <a:pt x="72" y="87"/>
                    <a:pt x="115" y="130"/>
                  </a:cubicBezTo>
                  <a:lnTo>
                    <a:pt x="278444" y="130"/>
                  </a:lnTo>
                  <a:lnTo>
                    <a:pt x="278444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425775" y="4280050"/>
              <a:ext cx="6950750" cy="3600"/>
            </a:xfrm>
            <a:custGeom>
              <a:avLst/>
              <a:gdLst/>
              <a:ahLst/>
              <a:cxnLst/>
              <a:rect l="l" t="t" r="r" b="b"/>
              <a:pathLst>
                <a:path w="278030" h="144" extrusionOk="0">
                  <a:moveTo>
                    <a:pt x="1" y="0"/>
                  </a:moveTo>
                  <a:cubicBezTo>
                    <a:pt x="15" y="43"/>
                    <a:pt x="30" y="86"/>
                    <a:pt x="44" y="143"/>
                  </a:cubicBezTo>
                  <a:lnTo>
                    <a:pt x="278030" y="143"/>
                  </a:lnTo>
                  <a:lnTo>
                    <a:pt x="2780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238125" y="4280050"/>
              <a:ext cx="87600" cy="3600"/>
            </a:xfrm>
            <a:custGeom>
              <a:avLst/>
              <a:gdLst/>
              <a:ahLst/>
              <a:cxnLst/>
              <a:rect l="l" t="t" r="r" b="b"/>
              <a:pathLst>
                <a:path w="3504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460" y="143"/>
                  </a:lnTo>
                  <a:cubicBezTo>
                    <a:pt x="3475" y="86"/>
                    <a:pt x="3489" y="43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428300" y="4491300"/>
              <a:ext cx="6948575" cy="3250"/>
            </a:xfrm>
            <a:custGeom>
              <a:avLst/>
              <a:gdLst/>
              <a:ahLst/>
              <a:cxnLst/>
              <a:rect l="l" t="t" r="r" b="b"/>
              <a:pathLst>
                <a:path w="277943" h="130" extrusionOk="0">
                  <a:moveTo>
                    <a:pt x="0" y="1"/>
                  </a:moveTo>
                  <a:lnTo>
                    <a:pt x="0" y="130"/>
                  </a:lnTo>
                  <a:lnTo>
                    <a:pt x="277943" y="130"/>
                  </a:lnTo>
                  <a:lnTo>
                    <a:pt x="27794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238125" y="4491300"/>
              <a:ext cx="85100" cy="3250"/>
            </a:xfrm>
            <a:custGeom>
              <a:avLst/>
              <a:gdLst/>
              <a:ahLst/>
              <a:cxnLst/>
              <a:rect l="l" t="t" r="r" b="b"/>
              <a:pathLst>
                <a:path w="34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03" y="130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423650" y="4702225"/>
              <a:ext cx="6952875" cy="3225"/>
            </a:xfrm>
            <a:custGeom>
              <a:avLst/>
              <a:gdLst/>
              <a:ahLst/>
              <a:cxnLst/>
              <a:rect l="l" t="t" r="r" b="b"/>
              <a:pathLst>
                <a:path w="278115" h="129" extrusionOk="0">
                  <a:moveTo>
                    <a:pt x="57" y="0"/>
                  </a:moveTo>
                  <a:cubicBezTo>
                    <a:pt x="29" y="43"/>
                    <a:pt x="14" y="86"/>
                    <a:pt x="0" y="129"/>
                  </a:cubicBezTo>
                  <a:lnTo>
                    <a:pt x="278115" y="129"/>
                  </a:lnTo>
                  <a:lnTo>
                    <a:pt x="27811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238125" y="4702225"/>
              <a:ext cx="89750" cy="3225"/>
            </a:xfrm>
            <a:custGeom>
              <a:avLst/>
              <a:gdLst/>
              <a:ahLst/>
              <a:cxnLst/>
              <a:rect l="l" t="t" r="r" b="b"/>
              <a:pathLst>
                <a:path w="3590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589" y="129"/>
                  </a:lnTo>
                  <a:cubicBezTo>
                    <a:pt x="3575" y="86"/>
                    <a:pt x="3546" y="43"/>
                    <a:pt x="3532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" name="Google Shape;194;p17"/>
          <p:cNvSpPr txBox="1">
            <a:spLocks noGrp="1"/>
          </p:cNvSpPr>
          <p:nvPr>
            <p:ph type="ctrTitle"/>
          </p:nvPr>
        </p:nvSpPr>
        <p:spPr>
          <a:xfrm flipH="1">
            <a:off x="5378649" y="2073232"/>
            <a:ext cx="17757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 b="0"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5" name="Google Shape;195;p17"/>
          <p:cNvSpPr txBox="1">
            <a:spLocks noGrp="1"/>
          </p:cNvSpPr>
          <p:nvPr>
            <p:ph type="subTitle" idx="1"/>
          </p:nvPr>
        </p:nvSpPr>
        <p:spPr>
          <a:xfrm flipH="1">
            <a:off x="4841900" y="2779674"/>
            <a:ext cx="2849100" cy="9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6" name="Google Shape;196;p17"/>
          <p:cNvSpPr txBox="1">
            <a:spLocks noGrp="1"/>
          </p:cNvSpPr>
          <p:nvPr>
            <p:ph type="ctrTitle" idx="2"/>
          </p:nvPr>
        </p:nvSpPr>
        <p:spPr>
          <a:xfrm flipH="1">
            <a:off x="1953004" y="2073226"/>
            <a:ext cx="18177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 b="0"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7" name="Google Shape;197;p17"/>
          <p:cNvSpPr txBox="1">
            <a:spLocks noGrp="1"/>
          </p:cNvSpPr>
          <p:nvPr>
            <p:ph type="subTitle" idx="3"/>
          </p:nvPr>
        </p:nvSpPr>
        <p:spPr>
          <a:xfrm flipH="1">
            <a:off x="1437300" y="2779685"/>
            <a:ext cx="2849100" cy="9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8" name="Google Shape;198;p17"/>
          <p:cNvSpPr txBox="1">
            <a:spLocks noGrp="1"/>
          </p:cNvSpPr>
          <p:nvPr>
            <p:ph type="title" idx="4"/>
          </p:nvPr>
        </p:nvSpPr>
        <p:spPr>
          <a:xfrm>
            <a:off x="895350" y="49441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18"/>
          <p:cNvGrpSpPr/>
          <p:nvPr/>
        </p:nvGrpSpPr>
        <p:grpSpPr>
          <a:xfrm>
            <a:off x="600641" y="344530"/>
            <a:ext cx="7936317" cy="4454443"/>
            <a:chOff x="238125" y="847975"/>
            <a:chExt cx="7143400" cy="4009400"/>
          </a:xfrm>
        </p:grpSpPr>
        <p:sp>
          <p:nvSpPr>
            <p:cNvPr id="201" name="Google Shape;201;p18"/>
            <p:cNvSpPr/>
            <p:nvPr/>
          </p:nvSpPr>
          <p:spPr>
            <a:xfrm>
              <a:off x="238475" y="847975"/>
              <a:ext cx="7143050" cy="4009400"/>
            </a:xfrm>
            <a:custGeom>
              <a:avLst/>
              <a:gdLst/>
              <a:ahLst/>
              <a:cxnLst/>
              <a:rect l="l" t="t" r="r" b="b"/>
              <a:pathLst>
                <a:path w="285722" h="160376" extrusionOk="0">
                  <a:moveTo>
                    <a:pt x="5465" y="4426"/>
                  </a:moveTo>
                  <a:cubicBezTo>
                    <a:pt x="6551" y="4426"/>
                    <a:pt x="7593" y="5271"/>
                    <a:pt x="7593" y="6549"/>
                  </a:cubicBezTo>
                  <a:cubicBezTo>
                    <a:pt x="7593" y="7707"/>
                    <a:pt x="6649" y="8651"/>
                    <a:pt x="5491" y="8651"/>
                  </a:cubicBezTo>
                  <a:cubicBezTo>
                    <a:pt x="3604" y="8651"/>
                    <a:pt x="2660" y="6377"/>
                    <a:pt x="3990" y="5047"/>
                  </a:cubicBezTo>
                  <a:cubicBezTo>
                    <a:pt x="4419" y="4618"/>
                    <a:pt x="4947" y="4426"/>
                    <a:pt x="5465" y="4426"/>
                  </a:cubicBezTo>
                  <a:close/>
                  <a:moveTo>
                    <a:pt x="5467" y="12161"/>
                  </a:moveTo>
                  <a:cubicBezTo>
                    <a:pt x="6552" y="12161"/>
                    <a:pt x="7593" y="13003"/>
                    <a:pt x="7593" y="14270"/>
                  </a:cubicBezTo>
                  <a:cubicBezTo>
                    <a:pt x="7593" y="15443"/>
                    <a:pt x="6649" y="16386"/>
                    <a:pt x="5491" y="16386"/>
                  </a:cubicBezTo>
                  <a:cubicBezTo>
                    <a:pt x="3604" y="16386"/>
                    <a:pt x="2660" y="14113"/>
                    <a:pt x="3990" y="12783"/>
                  </a:cubicBezTo>
                  <a:cubicBezTo>
                    <a:pt x="4420" y="12353"/>
                    <a:pt x="4948" y="12161"/>
                    <a:pt x="5467" y="12161"/>
                  </a:cubicBezTo>
                  <a:close/>
                  <a:moveTo>
                    <a:pt x="5465" y="19883"/>
                  </a:moveTo>
                  <a:cubicBezTo>
                    <a:pt x="6551" y="19883"/>
                    <a:pt x="7593" y="20728"/>
                    <a:pt x="7593" y="22006"/>
                  </a:cubicBezTo>
                  <a:cubicBezTo>
                    <a:pt x="7593" y="23164"/>
                    <a:pt x="6649" y="24108"/>
                    <a:pt x="5491" y="24108"/>
                  </a:cubicBezTo>
                  <a:cubicBezTo>
                    <a:pt x="3604" y="24108"/>
                    <a:pt x="2660" y="21834"/>
                    <a:pt x="3990" y="20505"/>
                  </a:cubicBezTo>
                  <a:cubicBezTo>
                    <a:pt x="4419" y="20075"/>
                    <a:pt x="4947" y="19883"/>
                    <a:pt x="5465" y="19883"/>
                  </a:cubicBezTo>
                  <a:close/>
                  <a:moveTo>
                    <a:pt x="5467" y="27618"/>
                  </a:moveTo>
                  <a:cubicBezTo>
                    <a:pt x="6552" y="27618"/>
                    <a:pt x="7593" y="28460"/>
                    <a:pt x="7593" y="29727"/>
                  </a:cubicBezTo>
                  <a:cubicBezTo>
                    <a:pt x="7593" y="30900"/>
                    <a:pt x="6649" y="31844"/>
                    <a:pt x="5491" y="31844"/>
                  </a:cubicBezTo>
                  <a:cubicBezTo>
                    <a:pt x="3604" y="31844"/>
                    <a:pt x="2660" y="29570"/>
                    <a:pt x="3990" y="28240"/>
                  </a:cubicBezTo>
                  <a:cubicBezTo>
                    <a:pt x="4420" y="27810"/>
                    <a:pt x="4948" y="27618"/>
                    <a:pt x="5467" y="27618"/>
                  </a:cubicBezTo>
                  <a:close/>
                  <a:moveTo>
                    <a:pt x="5491" y="35347"/>
                  </a:moveTo>
                  <a:cubicBezTo>
                    <a:pt x="6049" y="35347"/>
                    <a:pt x="6578" y="35576"/>
                    <a:pt x="6978" y="35976"/>
                  </a:cubicBezTo>
                  <a:cubicBezTo>
                    <a:pt x="8387" y="37384"/>
                    <a:pt x="7233" y="39583"/>
                    <a:pt x="5519" y="39583"/>
                  </a:cubicBezTo>
                  <a:cubicBezTo>
                    <a:pt x="5249" y="39583"/>
                    <a:pt x="4966" y="39528"/>
                    <a:pt x="4676" y="39408"/>
                  </a:cubicBezTo>
                  <a:cubicBezTo>
                    <a:pt x="2546" y="38535"/>
                    <a:pt x="3175" y="35347"/>
                    <a:pt x="5491" y="35347"/>
                  </a:cubicBezTo>
                  <a:close/>
                  <a:moveTo>
                    <a:pt x="5465" y="43075"/>
                  </a:moveTo>
                  <a:cubicBezTo>
                    <a:pt x="6551" y="43075"/>
                    <a:pt x="7593" y="43921"/>
                    <a:pt x="7593" y="45199"/>
                  </a:cubicBezTo>
                  <a:cubicBezTo>
                    <a:pt x="7593" y="46357"/>
                    <a:pt x="6649" y="47301"/>
                    <a:pt x="5491" y="47301"/>
                  </a:cubicBezTo>
                  <a:cubicBezTo>
                    <a:pt x="3604" y="47301"/>
                    <a:pt x="2660" y="45027"/>
                    <a:pt x="3990" y="43697"/>
                  </a:cubicBezTo>
                  <a:cubicBezTo>
                    <a:pt x="4419" y="43268"/>
                    <a:pt x="4947" y="43075"/>
                    <a:pt x="5465" y="43075"/>
                  </a:cubicBezTo>
                  <a:close/>
                  <a:moveTo>
                    <a:pt x="5467" y="50811"/>
                  </a:moveTo>
                  <a:cubicBezTo>
                    <a:pt x="6552" y="50811"/>
                    <a:pt x="7593" y="51653"/>
                    <a:pt x="7593" y="52920"/>
                  </a:cubicBezTo>
                  <a:cubicBezTo>
                    <a:pt x="7593" y="54093"/>
                    <a:pt x="6649" y="55036"/>
                    <a:pt x="5491" y="55036"/>
                  </a:cubicBezTo>
                  <a:cubicBezTo>
                    <a:pt x="3604" y="55036"/>
                    <a:pt x="2660" y="52763"/>
                    <a:pt x="3990" y="51433"/>
                  </a:cubicBezTo>
                  <a:cubicBezTo>
                    <a:pt x="4420" y="51003"/>
                    <a:pt x="4948" y="50811"/>
                    <a:pt x="5467" y="50811"/>
                  </a:cubicBezTo>
                  <a:close/>
                  <a:moveTo>
                    <a:pt x="5465" y="58533"/>
                  </a:moveTo>
                  <a:cubicBezTo>
                    <a:pt x="6551" y="58533"/>
                    <a:pt x="7593" y="59378"/>
                    <a:pt x="7593" y="60656"/>
                  </a:cubicBezTo>
                  <a:cubicBezTo>
                    <a:pt x="7593" y="61814"/>
                    <a:pt x="6649" y="62758"/>
                    <a:pt x="5491" y="62758"/>
                  </a:cubicBezTo>
                  <a:cubicBezTo>
                    <a:pt x="3604" y="62758"/>
                    <a:pt x="2660" y="60484"/>
                    <a:pt x="3990" y="59154"/>
                  </a:cubicBezTo>
                  <a:cubicBezTo>
                    <a:pt x="4419" y="58725"/>
                    <a:pt x="4947" y="58533"/>
                    <a:pt x="5465" y="58533"/>
                  </a:cubicBezTo>
                  <a:close/>
                  <a:moveTo>
                    <a:pt x="5467" y="66268"/>
                  </a:moveTo>
                  <a:cubicBezTo>
                    <a:pt x="6552" y="66268"/>
                    <a:pt x="7593" y="67110"/>
                    <a:pt x="7593" y="68377"/>
                  </a:cubicBezTo>
                  <a:cubicBezTo>
                    <a:pt x="7593" y="69550"/>
                    <a:pt x="6649" y="70493"/>
                    <a:pt x="5491" y="70493"/>
                  </a:cubicBezTo>
                  <a:cubicBezTo>
                    <a:pt x="3604" y="70493"/>
                    <a:pt x="2660" y="68220"/>
                    <a:pt x="3990" y="66890"/>
                  </a:cubicBezTo>
                  <a:cubicBezTo>
                    <a:pt x="4420" y="66460"/>
                    <a:pt x="4948" y="66268"/>
                    <a:pt x="5467" y="66268"/>
                  </a:cubicBezTo>
                  <a:close/>
                  <a:moveTo>
                    <a:pt x="5473" y="74000"/>
                  </a:moveTo>
                  <a:cubicBezTo>
                    <a:pt x="6556" y="74000"/>
                    <a:pt x="7593" y="74838"/>
                    <a:pt x="7593" y="76113"/>
                  </a:cubicBezTo>
                  <a:cubicBezTo>
                    <a:pt x="7593" y="77285"/>
                    <a:pt x="6649" y="78229"/>
                    <a:pt x="5491" y="78229"/>
                  </a:cubicBezTo>
                  <a:cubicBezTo>
                    <a:pt x="3604" y="78229"/>
                    <a:pt x="2660" y="75956"/>
                    <a:pt x="3990" y="74626"/>
                  </a:cubicBezTo>
                  <a:cubicBezTo>
                    <a:pt x="4421" y="74194"/>
                    <a:pt x="4953" y="74000"/>
                    <a:pt x="5473" y="74000"/>
                  </a:cubicBezTo>
                  <a:close/>
                  <a:moveTo>
                    <a:pt x="5465" y="81725"/>
                  </a:moveTo>
                  <a:cubicBezTo>
                    <a:pt x="6551" y="81725"/>
                    <a:pt x="7593" y="82571"/>
                    <a:pt x="7593" y="83848"/>
                  </a:cubicBezTo>
                  <a:cubicBezTo>
                    <a:pt x="7593" y="85007"/>
                    <a:pt x="6649" y="85950"/>
                    <a:pt x="5491" y="85950"/>
                  </a:cubicBezTo>
                  <a:cubicBezTo>
                    <a:pt x="3604" y="85950"/>
                    <a:pt x="2660" y="83677"/>
                    <a:pt x="3990" y="82347"/>
                  </a:cubicBezTo>
                  <a:cubicBezTo>
                    <a:pt x="4419" y="81918"/>
                    <a:pt x="4947" y="81725"/>
                    <a:pt x="5465" y="81725"/>
                  </a:cubicBezTo>
                  <a:close/>
                  <a:moveTo>
                    <a:pt x="5467" y="89460"/>
                  </a:moveTo>
                  <a:cubicBezTo>
                    <a:pt x="6552" y="89460"/>
                    <a:pt x="7593" y="90302"/>
                    <a:pt x="7593" y="91570"/>
                  </a:cubicBezTo>
                  <a:cubicBezTo>
                    <a:pt x="7593" y="92742"/>
                    <a:pt x="6649" y="93686"/>
                    <a:pt x="5491" y="93686"/>
                  </a:cubicBezTo>
                  <a:cubicBezTo>
                    <a:pt x="3604" y="93686"/>
                    <a:pt x="2660" y="91413"/>
                    <a:pt x="3990" y="90083"/>
                  </a:cubicBezTo>
                  <a:cubicBezTo>
                    <a:pt x="4420" y="89653"/>
                    <a:pt x="4948" y="89460"/>
                    <a:pt x="5467" y="89460"/>
                  </a:cubicBezTo>
                  <a:close/>
                  <a:moveTo>
                    <a:pt x="5465" y="97182"/>
                  </a:moveTo>
                  <a:cubicBezTo>
                    <a:pt x="6551" y="97182"/>
                    <a:pt x="7593" y="98028"/>
                    <a:pt x="7593" y="99306"/>
                  </a:cubicBezTo>
                  <a:cubicBezTo>
                    <a:pt x="7593" y="100464"/>
                    <a:pt x="6649" y="101422"/>
                    <a:pt x="5491" y="101422"/>
                  </a:cubicBezTo>
                  <a:cubicBezTo>
                    <a:pt x="3604" y="101422"/>
                    <a:pt x="2660" y="99134"/>
                    <a:pt x="3990" y="97804"/>
                  </a:cubicBezTo>
                  <a:cubicBezTo>
                    <a:pt x="4419" y="97375"/>
                    <a:pt x="4947" y="97182"/>
                    <a:pt x="5465" y="97182"/>
                  </a:cubicBezTo>
                  <a:close/>
                  <a:moveTo>
                    <a:pt x="5465" y="104918"/>
                  </a:moveTo>
                  <a:cubicBezTo>
                    <a:pt x="6551" y="104918"/>
                    <a:pt x="7593" y="105763"/>
                    <a:pt x="7593" y="107041"/>
                  </a:cubicBezTo>
                  <a:cubicBezTo>
                    <a:pt x="7593" y="108199"/>
                    <a:pt x="6649" y="109143"/>
                    <a:pt x="5491" y="109143"/>
                  </a:cubicBezTo>
                  <a:cubicBezTo>
                    <a:pt x="3604" y="109143"/>
                    <a:pt x="2660" y="106870"/>
                    <a:pt x="3990" y="105540"/>
                  </a:cubicBezTo>
                  <a:cubicBezTo>
                    <a:pt x="4419" y="105110"/>
                    <a:pt x="4947" y="104918"/>
                    <a:pt x="5465" y="104918"/>
                  </a:cubicBezTo>
                  <a:close/>
                  <a:moveTo>
                    <a:pt x="5467" y="112653"/>
                  </a:moveTo>
                  <a:cubicBezTo>
                    <a:pt x="6552" y="112653"/>
                    <a:pt x="7593" y="113495"/>
                    <a:pt x="7593" y="114763"/>
                  </a:cubicBezTo>
                  <a:cubicBezTo>
                    <a:pt x="7593" y="115935"/>
                    <a:pt x="6649" y="116879"/>
                    <a:pt x="5491" y="116879"/>
                  </a:cubicBezTo>
                  <a:cubicBezTo>
                    <a:pt x="3604" y="116879"/>
                    <a:pt x="2660" y="114605"/>
                    <a:pt x="3990" y="113276"/>
                  </a:cubicBezTo>
                  <a:cubicBezTo>
                    <a:pt x="4420" y="112846"/>
                    <a:pt x="4948" y="112653"/>
                    <a:pt x="5467" y="112653"/>
                  </a:cubicBezTo>
                  <a:close/>
                  <a:moveTo>
                    <a:pt x="5465" y="120375"/>
                  </a:moveTo>
                  <a:cubicBezTo>
                    <a:pt x="6551" y="120375"/>
                    <a:pt x="7593" y="121220"/>
                    <a:pt x="7593" y="122498"/>
                  </a:cubicBezTo>
                  <a:cubicBezTo>
                    <a:pt x="7593" y="123656"/>
                    <a:pt x="6649" y="124600"/>
                    <a:pt x="5491" y="124600"/>
                  </a:cubicBezTo>
                  <a:cubicBezTo>
                    <a:pt x="3604" y="124600"/>
                    <a:pt x="2660" y="122327"/>
                    <a:pt x="3990" y="120997"/>
                  </a:cubicBezTo>
                  <a:cubicBezTo>
                    <a:pt x="4419" y="120567"/>
                    <a:pt x="4947" y="120375"/>
                    <a:pt x="5465" y="120375"/>
                  </a:cubicBezTo>
                  <a:close/>
                  <a:moveTo>
                    <a:pt x="5467" y="128110"/>
                  </a:moveTo>
                  <a:cubicBezTo>
                    <a:pt x="6552" y="128110"/>
                    <a:pt x="7593" y="128952"/>
                    <a:pt x="7593" y="130220"/>
                  </a:cubicBezTo>
                  <a:cubicBezTo>
                    <a:pt x="7593" y="131392"/>
                    <a:pt x="6649" y="132336"/>
                    <a:pt x="5491" y="132336"/>
                  </a:cubicBezTo>
                  <a:cubicBezTo>
                    <a:pt x="3604" y="132336"/>
                    <a:pt x="2660" y="130062"/>
                    <a:pt x="3990" y="128733"/>
                  </a:cubicBezTo>
                  <a:cubicBezTo>
                    <a:pt x="4420" y="128303"/>
                    <a:pt x="4948" y="128110"/>
                    <a:pt x="5467" y="128110"/>
                  </a:cubicBezTo>
                  <a:close/>
                  <a:moveTo>
                    <a:pt x="5465" y="135832"/>
                  </a:moveTo>
                  <a:cubicBezTo>
                    <a:pt x="6551" y="135832"/>
                    <a:pt x="7593" y="136677"/>
                    <a:pt x="7593" y="137955"/>
                  </a:cubicBezTo>
                  <a:cubicBezTo>
                    <a:pt x="7593" y="139114"/>
                    <a:pt x="6649" y="140072"/>
                    <a:pt x="5491" y="140072"/>
                  </a:cubicBezTo>
                  <a:cubicBezTo>
                    <a:pt x="3604" y="140072"/>
                    <a:pt x="2660" y="137784"/>
                    <a:pt x="3990" y="136454"/>
                  </a:cubicBezTo>
                  <a:cubicBezTo>
                    <a:pt x="4419" y="136024"/>
                    <a:pt x="4947" y="135832"/>
                    <a:pt x="5465" y="135832"/>
                  </a:cubicBezTo>
                  <a:close/>
                  <a:moveTo>
                    <a:pt x="5465" y="143568"/>
                  </a:moveTo>
                  <a:cubicBezTo>
                    <a:pt x="6551" y="143568"/>
                    <a:pt x="7593" y="144413"/>
                    <a:pt x="7593" y="145691"/>
                  </a:cubicBezTo>
                  <a:cubicBezTo>
                    <a:pt x="7593" y="146849"/>
                    <a:pt x="6649" y="147793"/>
                    <a:pt x="5491" y="147793"/>
                  </a:cubicBezTo>
                  <a:cubicBezTo>
                    <a:pt x="3604" y="147793"/>
                    <a:pt x="2660" y="145519"/>
                    <a:pt x="3990" y="144190"/>
                  </a:cubicBezTo>
                  <a:cubicBezTo>
                    <a:pt x="4419" y="143760"/>
                    <a:pt x="4947" y="143568"/>
                    <a:pt x="5465" y="143568"/>
                  </a:cubicBezTo>
                  <a:close/>
                  <a:moveTo>
                    <a:pt x="5467" y="151303"/>
                  </a:moveTo>
                  <a:cubicBezTo>
                    <a:pt x="6552" y="151303"/>
                    <a:pt x="7593" y="152145"/>
                    <a:pt x="7593" y="153412"/>
                  </a:cubicBezTo>
                  <a:cubicBezTo>
                    <a:pt x="7593" y="154585"/>
                    <a:pt x="6649" y="155529"/>
                    <a:pt x="5491" y="155529"/>
                  </a:cubicBezTo>
                  <a:cubicBezTo>
                    <a:pt x="3604" y="155529"/>
                    <a:pt x="2660" y="153255"/>
                    <a:pt x="3990" y="151925"/>
                  </a:cubicBezTo>
                  <a:cubicBezTo>
                    <a:pt x="4420" y="151495"/>
                    <a:pt x="4948" y="151303"/>
                    <a:pt x="5467" y="151303"/>
                  </a:cubicBezTo>
                  <a:close/>
                  <a:moveTo>
                    <a:pt x="0" y="0"/>
                  </a:moveTo>
                  <a:lnTo>
                    <a:pt x="0" y="160376"/>
                  </a:lnTo>
                  <a:lnTo>
                    <a:pt x="285722" y="160376"/>
                  </a:lnTo>
                  <a:lnTo>
                    <a:pt x="2857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6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238125" y="111462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8"/>
            <p:cNvSpPr/>
            <p:nvPr/>
          </p:nvSpPr>
          <p:spPr>
            <a:xfrm>
              <a:off x="238125" y="13259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238125" y="1747725"/>
              <a:ext cx="99400" cy="3600"/>
            </a:xfrm>
            <a:custGeom>
              <a:avLst/>
              <a:gdLst/>
              <a:ahLst/>
              <a:cxnLst/>
              <a:rect l="l" t="t" r="r" b="b"/>
              <a:pathLst>
                <a:path w="3976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861" y="143"/>
                  </a:lnTo>
                  <a:lnTo>
                    <a:pt x="397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8"/>
            <p:cNvSpPr/>
            <p:nvPr/>
          </p:nvSpPr>
          <p:spPr>
            <a:xfrm>
              <a:off x="238125" y="301387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8"/>
            <p:cNvSpPr/>
            <p:nvPr/>
          </p:nvSpPr>
          <p:spPr>
            <a:xfrm>
              <a:off x="238125" y="32251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8"/>
            <p:cNvSpPr/>
            <p:nvPr/>
          </p:nvSpPr>
          <p:spPr>
            <a:xfrm>
              <a:off x="238125" y="34360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8"/>
            <p:cNvSpPr/>
            <p:nvPr/>
          </p:nvSpPr>
          <p:spPr>
            <a:xfrm>
              <a:off x="238125" y="3646975"/>
              <a:ext cx="7138400" cy="3575"/>
            </a:xfrm>
            <a:custGeom>
              <a:avLst/>
              <a:gdLst/>
              <a:ahLst/>
              <a:cxnLst/>
              <a:rect l="l" t="t" r="r" b="b"/>
              <a:pathLst>
                <a:path w="285536" h="143" extrusionOk="0">
                  <a:moveTo>
                    <a:pt x="0" y="0"/>
                  </a:moveTo>
                  <a:lnTo>
                    <a:pt x="0" y="143"/>
                  </a:lnTo>
                  <a:lnTo>
                    <a:pt x="285536" y="143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8"/>
            <p:cNvSpPr/>
            <p:nvPr/>
          </p:nvSpPr>
          <p:spPr>
            <a:xfrm>
              <a:off x="238125" y="15368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30"/>
                  </a:lnTo>
                  <a:lnTo>
                    <a:pt x="4876" y="130"/>
                  </a:lnTo>
                  <a:cubicBezTo>
                    <a:pt x="5076" y="72"/>
                    <a:pt x="5280" y="44"/>
                    <a:pt x="5484" y="44"/>
                  </a:cubicBezTo>
                  <a:cubicBezTo>
                    <a:pt x="5687" y="44"/>
                    <a:pt x="5891" y="72"/>
                    <a:pt x="6091" y="130"/>
                  </a:cubicBezTo>
                  <a:lnTo>
                    <a:pt x="285536" y="130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8"/>
            <p:cNvSpPr/>
            <p:nvPr/>
          </p:nvSpPr>
          <p:spPr>
            <a:xfrm>
              <a:off x="337125" y="1747725"/>
              <a:ext cx="750" cy="725"/>
            </a:xfrm>
            <a:custGeom>
              <a:avLst/>
              <a:gdLst/>
              <a:ahLst/>
              <a:cxnLst/>
              <a:rect l="l" t="t" r="r" b="b"/>
              <a:pathLst>
                <a:path w="30" h="29" extrusionOk="0">
                  <a:moveTo>
                    <a:pt x="1" y="0"/>
                  </a:moveTo>
                  <a:lnTo>
                    <a:pt x="1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8"/>
            <p:cNvSpPr/>
            <p:nvPr/>
          </p:nvSpPr>
          <p:spPr>
            <a:xfrm>
              <a:off x="413275" y="1747725"/>
              <a:ext cx="6963250" cy="3600"/>
            </a:xfrm>
            <a:custGeom>
              <a:avLst/>
              <a:gdLst/>
              <a:ahLst/>
              <a:cxnLst/>
              <a:rect l="l" t="t" r="r" b="b"/>
              <a:pathLst>
                <a:path w="278530" h="144" extrusionOk="0">
                  <a:moveTo>
                    <a:pt x="0" y="0"/>
                  </a:moveTo>
                  <a:cubicBezTo>
                    <a:pt x="43" y="43"/>
                    <a:pt x="86" y="86"/>
                    <a:pt x="115" y="143"/>
                  </a:cubicBezTo>
                  <a:lnTo>
                    <a:pt x="278530" y="143"/>
                  </a:lnTo>
                  <a:lnTo>
                    <a:pt x="2785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8"/>
            <p:cNvSpPr/>
            <p:nvPr/>
          </p:nvSpPr>
          <p:spPr>
            <a:xfrm>
              <a:off x="238125" y="1958975"/>
              <a:ext cx="88300" cy="3250"/>
            </a:xfrm>
            <a:custGeom>
              <a:avLst/>
              <a:gdLst/>
              <a:ahLst/>
              <a:cxnLst/>
              <a:rect l="l" t="t" r="r" b="b"/>
              <a:pathLst>
                <a:path w="3532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89" y="130"/>
                  </a:lnTo>
                  <a:cubicBezTo>
                    <a:pt x="3503" y="87"/>
                    <a:pt x="3518" y="44"/>
                    <a:pt x="3532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8"/>
            <p:cNvSpPr/>
            <p:nvPr/>
          </p:nvSpPr>
          <p:spPr>
            <a:xfrm>
              <a:off x="424725" y="1958975"/>
              <a:ext cx="6951800" cy="3250"/>
            </a:xfrm>
            <a:custGeom>
              <a:avLst/>
              <a:gdLst/>
              <a:ahLst/>
              <a:cxnLst/>
              <a:rect l="l" t="t" r="r" b="b"/>
              <a:pathLst>
                <a:path w="278072" h="130" extrusionOk="0">
                  <a:moveTo>
                    <a:pt x="0" y="1"/>
                  </a:moveTo>
                  <a:cubicBezTo>
                    <a:pt x="29" y="44"/>
                    <a:pt x="43" y="87"/>
                    <a:pt x="57" y="130"/>
                  </a:cubicBezTo>
                  <a:lnTo>
                    <a:pt x="278072" y="130"/>
                  </a:lnTo>
                  <a:lnTo>
                    <a:pt x="278072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238125" y="2169900"/>
              <a:ext cx="85100" cy="3225"/>
            </a:xfrm>
            <a:custGeom>
              <a:avLst/>
              <a:gdLst/>
              <a:ahLst/>
              <a:cxnLst/>
              <a:rect l="l" t="t" r="r" b="b"/>
              <a:pathLst>
                <a:path w="3404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403" y="129"/>
                  </a:lnTo>
                  <a:lnTo>
                    <a:pt x="3403" y="43"/>
                  </a:lnTo>
                  <a:cubicBezTo>
                    <a:pt x="3389" y="29"/>
                    <a:pt x="3389" y="14"/>
                    <a:pt x="34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8"/>
            <p:cNvSpPr/>
            <p:nvPr/>
          </p:nvSpPr>
          <p:spPr>
            <a:xfrm>
              <a:off x="428300" y="2169900"/>
              <a:ext cx="6948575" cy="3225"/>
            </a:xfrm>
            <a:custGeom>
              <a:avLst/>
              <a:gdLst/>
              <a:ahLst/>
              <a:cxnLst/>
              <a:rect l="l" t="t" r="r" b="b"/>
              <a:pathLst>
                <a:path w="277943" h="129" extrusionOk="0">
                  <a:moveTo>
                    <a:pt x="0" y="0"/>
                  </a:moveTo>
                  <a:cubicBezTo>
                    <a:pt x="0" y="14"/>
                    <a:pt x="0" y="29"/>
                    <a:pt x="0" y="43"/>
                  </a:cubicBezTo>
                  <a:lnTo>
                    <a:pt x="0" y="129"/>
                  </a:lnTo>
                  <a:lnTo>
                    <a:pt x="277943" y="129"/>
                  </a:lnTo>
                  <a:lnTo>
                    <a:pt x="277943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8"/>
            <p:cNvSpPr/>
            <p:nvPr/>
          </p:nvSpPr>
          <p:spPr>
            <a:xfrm>
              <a:off x="238125" y="2380800"/>
              <a:ext cx="88675" cy="3600"/>
            </a:xfrm>
            <a:custGeom>
              <a:avLst/>
              <a:gdLst/>
              <a:ahLst/>
              <a:cxnLst/>
              <a:rect l="l" t="t" r="r" b="b"/>
              <a:pathLst>
                <a:path w="3547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546" y="143"/>
                  </a:lnTo>
                  <a:cubicBezTo>
                    <a:pt x="3532" y="101"/>
                    <a:pt x="3518" y="58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8"/>
            <p:cNvSpPr/>
            <p:nvPr/>
          </p:nvSpPr>
          <p:spPr>
            <a:xfrm>
              <a:off x="424725" y="2380800"/>
              <a:ext cx="6951800" cy="3600"/>
            </a:xfrm>
            <a:custGeom>
              <a:avLst/>
              <a:gdLst/>
              <a:ahLst/>
              <a:cxnLst/>
              <a:rect l="l" t="t" r="r" b="b"/>
              <a:pathLst>
                <a:path w="278072" h="144" extrusionOk="0">
                  <a:moveTo>
                    <a:pt x="43" y="0"/>
                  </a:moveTo>
                  <a:cubicBezTo>
                    <a:pt x="29" y="58"/>
                    <a:pt x="14" y="101"/>
                    <a:pt x="0" y="143"/>
                  </a:cubicBezTo>
                  <a:lnTo>
                    <a:pt x="278072" y="143"/>
                  </a:lnTo>
                  <a:lnTo>
                    <a:pt x="278072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238125" y="2592075"/>
              <a:ext cx="100825" cy="3225"/>
            </a:xfrm>
            <a:custGeom>
              <a:avLst/>
              <a:gdLst/>
              <a:ahLst/>
              <a:cxnLst/>
              <a:rect l="l" t="t" r="r" b="b"/>
              <a:pathLst>
                <a:path w="4033" h="129" extrusionOk="0">
                  <a:moveTo>
                    <a:pt x="0" y="0"/>
                  </a:moveTo>
                  <a:lnTo>
                    <a:pt x="0" y="129"/>
                  </a:lnTo>
                  <a:lnTo>
                    <a:pt x="4032" y="129"/>
                  </a:lnTo>
                  <a:cubicBezTo>
                    <a:pt x="3989" y="86"/>
                    <a:pt x="3947" y="43"/>
                    <a:pt x="3904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412550" y="2592075"/>
              <a:ext cx="6963975" cy="3225"/>
            </a:xfrm>
            <a:custGeom>
              <a:avLst/>
              <a:gdLst/>
              <a:ahLst/>
              <a:cxnLst/>
              <a:rect l="l" t="t" r="r" b="b"/>
              <a:pathLst>
                <a:path w="278559" h="129" extrusionOk="0">
                  <a:moveTo>
                    <a:pt x="130" y="0"/>
                  </a:moveTo>
                  <a:cubicBezTo>
                    <a:pt x="87" y="43"/>
                    <a:pt x="44" y="86"/>
                    <a:pt x="1" y="129"/>
                  </a:cubicBezTo>
                  <a:lnTo>
                    <a:pt x="278559" y="129"/>
                  </a:lnTo>
                  <a:lnTo>
                    <a:pt x="27855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238125" y="2802975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lnTo>
                    <a:pt x="5791" y="0"/>
                  </a:lnTo>
                  <a:cubicBezTo>
                    <a:pt x="5698" y="15"/>
                    <a:pt x="5602" y="22"/>
                    <a:pt x="5503" y="22"/>
                  </a:cubicBezTo>
                  <a:cubicBezTo>
                    <a:pt x="5405" y="22"/>
                    <a:pt x="5305" y="15"/>
                    <a:pt x="5205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238125" y="3858225"/>
              <a:ext cx="130500" cy="3250"/>
            </a:xfrm>
            <a:custGeom>
              <a:avLst/>
              <a:gdLst/>
              <a:ahLst/>
              <a:cxnLst/>
              <a:rect l="l" t="t" r="r" b="b"/>
              <a:pathLst>
                <a:path w="5220" h="130" extrusionOk="0">
                  <a:moveTo>
                    <a:pt x="0" y="1"/>
                  </a:moveTo>
                  <a:lnTo>
                    <a:pt x="0" y="129"/>
                  </a:lnTo>
                  <a:lnTo>
                    <a:pt x="4704" y="129"/>
                  </a:lnTo>
                  <a:cubicBezTo>
                    <a:pt x="4876" y="58"/>
                    <a:pt x="5033" y="15"/>
                    <a:pt x="5219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8"/>
            <p:cNvSpPr/>
            <p:nvPr/>
          </p:nvSpPr>
          <p:spPr>
            <a:xfrm>
              <a:off x="382900" y="3858225"/>
              <a:ext cx="6993625" cy="3250"/>
            </a:xfrm>
            <a:custGeom>
              <a:avLst/>
              <a:gdLst/>
              <a:ahLst/>
              <a:cxnLst/>
              <a:rect l="l" t="t" r="r" b="b"/>
              <a:pathLst>
                <a:path w="279745" h="130" extrusionOk="0">
                  <a:moveTo>
                    <a:pt x="0" y="1"/>
                  </a:moveTo>
                  <a:cubicBezTo>
                    <a:pt x="172" y="15"/>
                    <a:pt x="343" y="58"/>
                    <a:pt x="501" y="129"/>
                  </a:cubicBezTo>
                  <a:lnTo>
                    <a:pt x="279745" y="129"/>
                  </a:lnTo>
                  <a:lnTo>
                    <a:pt x="279745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8"/>
            <p:cNvSpPr/>
            <p:nvPr/>
          </p:nvSpPr>
          <p:spPr>
            <a:xfrm>
              <a:off x="238125" y="4069125"/>
              <a:ext cx="97600" cy="3250"/>
            </a:xfrm>
            <a:custGeom>
              <a:avLst/>
              <a:gdLst/>
              <a:ahLst/>
              <a:cxnLst/>
              <a:rect l="l" t="t" r="r" b="b"/>
              <a:pathLst>
                <a:path w="39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804" y="130"/>
                  </a:lnTo>
                  <a:cubicBezTo>
                    <a:pt x="3832" y="87"/>
                    <a:pt x="3875" y="44"/>
                    <a:pt x="3904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415425" y="4069125"/>
              <a:ext cx="6961100" cy="3250"/>
            </a:xfrm>
            <a:custGeom>
              <a:avLst/>
              <a:gdLst/>
              <a:ahLst/>
              <a:cxnLst/>
              <a:rect l="l" t="t" r="r" b="b"/>
              <a:pathLst>
                <a:path w="278444" h="130" extrusionOk="0">
                  <a:moveTo>
                    <a:pt x="0" y="1"/>
                  </a:moveTo>
                  <a:cubicBezTo>
                    <a:pt x="43" y="44"/>
                    <a:pt x="72" y="87"/>
                    <a:pt x="115" y="130"/>
                  </a:cubicBezTo>
                  <a:lnTo>
                    <a:pt x="278444" y="130"/>
                  </a:lnTo>
                  <a:lnTo>
                    <a:pt x="278444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425775" y="4280050"/>
              <a:ext cx="6950750" cy="3600"/>
            </a:xfrm>
            <a:custGeom>
              <a:avLst/>
              <a:gdLst/>
              <a:ahLst/>
              <a:cxnLst/>
              <a:rect l="l" t="t" r="r" b="b"/>
              <a:pathLst>
                <a:path w="278030" h="144" extrusionOk="0">
                  <a:moveTo>
                    <a:pt x="1" y="0"/>
                  </a:moveTo>
                  <a:cubicBezTo>
                    <a:pt x="15" y="43"/>
                    <a:pt x="30" y="86"/>
                    <a:pt x="44" y="143"/>
                  </a:cubicBezTo>
                  <a:lnTo>
                    <a:pt x="278030" y="143"/>
                  </a:lnTo>
                  <a:lnTo>
                    <a:pt x="2780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238125" y="4280050"/>
              <a:ext cx="87600" cy="3600"/>
            </a:xfrm>
            <a:custGeom>
              <a:avLst/>
              <a:gdLst/>
              <a:ahLst/>
              <a:cxnLst/>
              <a:rect l="l" t="t" r="r" b="b"/>
              <a:pathLst>
                <a:path w="3504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460" y="143"/>
                  </a:lnTo>
                  <a:cubicBezTo>
                    <a:pt x="3475" y="86"/>
                    <a:pt x="3489" y="43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428300" y="4491300"/>
              <a:ext cx="6948575" cy="3250"/>
            </a:xfrm>
            <a:custGeom>
              <a:avLst/>
              <a:gdLst/>
              <a:ahLst/>
              <a:cxnLst/>
              <a:rect l="l" t="t" r="r" b="b"/>
              <a:pathLst>
                <a:path w="277943" h="130" extrusionOk="0">
                  <a:moveTo>
                    <a:pt x="0" y="1"/>
                  </a:moveTo>
                  <a:lnTo>
                    <a:pt x="0" y="130"/>
                  </a:lnTo>
                  <a:lnTo>
                    <a:pt x="277943" y="130"/>
                  </a:lnTo>
                  <a:lnTo>
                    <a:pt x="27794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238125" y="4491300"/>
              <a:ext cx="85100" cy="3250"/>
            </a:xfrm>
            <a:custGeom>
              <a:avLst/>
              <a:gdLst/>
              <a:ahLst/>
              <a:cxnLst/>
              <a:rect l="l" t="t" r="r" b="b"/>
              <a:pathLst>
                <a:path w="34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03" y="130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423650" y="4702225"/>
              <a:ext cx="6952875" cy="3225"/>
            </a:xfrm>
            <a:custGeom>
              <a:avLst/>
              <a:gdLst/>
              <a:ahLst/>
              <a:cxnLst/>
              <a:rect l="l" t="t" r="r" b="b"/>
              <a:pathLst>
                <a:path w="278115" h="129" extrusionOk="0">
                  <a:moveTo>
                    <a:pt x="57" y="0"/>
                  </a:moveTo>
                  <a:cubicBezTo>
                    <a:pt x="29" y="43"/>
                    <a:pt x="14" y="86"/>
                    <a:pt x="0" y="129"/>
                  </a:cubicBezTo>
                  <a:lnTo>
                    <a:pt x="278115" y="129"/>
                  </a:lnTo>
                  <a:lnTo>
                    <a:pt x="27811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238125" y="4702225"/>
              <a:ext cx="89750" cy="3225"/>
            </a:xfrm>
            <a:custGeom>
              <a:avLst/>
              <a:gdLst/>
              <a:ahLst/>
              <a:cxnLst/>
              <a:rect l="l" t="t" r="r" b="b"/>
              <a:pathLst>
                <a:path w="3590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589" y="129"/>
                  </a:lnTo>
                  <a:cubicBezTo>
                    <a:pt x="3575" y="86"/>
                    <a:pt x="3546" y="43"/>
                    <a:pt x="3532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" name="Google Shape;231;p18"/>
          <p:cNvSpPr txBox="1">
            <a:spLocks noGrp="1"/>
          </p:cNvSpPr>
          <p:nvPr>
            <p:ph type="title"/>
          </p:nvPr>
        </p:nvSpPr>
        <p:spPr>
          <a:xfrm>
            <a:off x="895350" y="49441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19"/>
          <p:cNvGrpSpPr/>
          <p:nvPr/>
        </p:nvGrpSpPr>
        <p:grpSpPr>
          <a:xfrm>
            <a:off x="603841" y="344530"/>
            <a:ext cx="7936317" cy="4454443"/>
            <a:chOff x="238125" y="847975"/>
            <a:chExt cx="7143400" cy="4009400"/>
          </a:xfrm>
        </p:grpSpPr>
        <p:sp>
          <p:nvSpPr>
            <p:cNvPr id="234" name="Google Shape;234;p19"/>
            <p:cNvSpPr/>
            <p:nvPr/>
          </p:nvSpPr>
          <p:spPr>
            <a:xfrm>
              <a:off x="238475" y="847975"/>
              <a:ext cx="7143050" cy="4009400"/>
            </a:xfrm>
            <a:custGeom>
              <a:avLst/>
              <a:gdLst/>
              <a:ahLst/>
              <a:cxnLst/>
              <a:rect l="l" t="t" r="r" b="b"/>
              <a:pathLst>
                <a:path w="285722" h="160376" extrusionOk="0">
                  <a:moveTo>
                    <a:pt x="5465" y="4426"/>
                  </a:moveTo>
                  <a:cubicBezTo>
                    <a:pt x="6551" y="4426"/>
                    <a:pt x="7593" y="5271"/>
                    <a:pt x="7593" y="6549"/>
                  </a:cubicBezTo>
                  <a:cubicBezTo>
                    <a:pt x="7593" y="7707"/>
                    <a:pt x="6649" y="8651"/>
                    <a:pt x="5491" y="8651"/>
                  </a:cubicBezTo>
                  <a:cubicBezTo>
                    <a:pt x="3604" y="8651"/>
                    <a:pt x="2660" y="6377"/>
                    <a:pt x="3990" y="5047"/>
                  </a:cubicBezTo>
                  <a:cubicBezTo>
                    <a:pt x="4419" y="4618"/>
                    <a:pt x="4947" y="4426"/>
                    <a:pt x="5465" y="4426"/>
                  </a:cubicBezTo>
                  <a:close/>
                  <a:moveTo>
                    <a:pt x="5467" y="12161"/>
                  </a:moveTo>
                  <a:cubicBezTo>
                    <a:pt x="6552" y="12161"/>
                    <a:pt x="7593" y="13003"/>
                    <a:pt x="7593" y="14270"/>
                  </a:cubicBezTo>
                  <a:cubicBezTo>
                    <a:pt x="7593" y="15443"/>
                    <a:pt x="6649" y="16386"/>
                    <a:pt x="5491" y="16386"/>
                  </a:cubicBezTo>
                  <a:cubicBezTo>
                    <a:pt x="3604" y="16386"/>
                    <a:pt x="2660" y="14113"/>
                    <a:pt x="3990" y="12783"/>
                  </a:cubicBezTo>
                  <a:cubicBezTo>
                    <a:pt x="4420" y="12353"/>
                    <a:pt x="4948" y="12161"/>
                    <a:pt x="5467" y="12161"/>
                  </a:cubicBezTo>
                  <a:close/>
                  <a:moveTo>
                    <a:pt x="5465" y="19883"/>
                  </a:moveTo>
                  <a:cubicBezTo>
                    <a:pt x="6551" y="19883"/>
                    <a:pt x="7593" y="20728"/>
                    <a:pt x="7593" y="22006"/>
                  </a:cubicBezTo>
                  <a:cubicBezTo>
                    <a:pt x="7593" y="23164"/>
                    <a:pt x="6649" y="24108"/>
                    <a:pt x="5491" y="24108"/>
                  </a:cubicBezTo>
                  <a:cubicBezTo>
                    <a:pt x="3604" y="24108"/>
                    <a:pt x="2660" y="21834"/>
                    <a:pt x="3990" y="20505"/>
                  </a:cubicBezTo>
                  <a:cubicBezTo>
                    <a:pt x="4419" y="20075"/>
                    <a:pt x="4947" y="19883"/>
                    <a:pt x="5465" y="19883"/>
                  </a:cubicBezTo>
                  <a:close/>
                  <a:moveTo>
                    <a:pt x="5467" y="27618"/>
                  </a:moveTo>
                  <a:cubicBezTo>
                    <a:pt x="6552" y="27618"/>
                    <a:pt x="7593" y="28460"/>
                    <a:pt x="7593" y="29727"/>
                  </a:cubicBezTo>
                  <a:cubicBezTo>
                    <a:pt x="7593" y="30900"/>
                    <a:pt x="6649" y="31844"/>
                    <a:pt x="5491" y="31844"/>
                  </a:cubicBezTo>
                  <a:cubicBezTo>
                    <a:pt x="3604" y="31844"/>
                    <a:pt x="2660" y="29570"/>
                    <a:pt x="3990" y="28240"/>
                  </a:cubicBezTo>
                  <a:cubicBezTo>
                    <a:pt x="4420" y="27810"/>
                    <a:pt x="4948" y="27618"/>
                    <a:pt x="5467" y="27618"/>
                  </a:cubicBezTo>
                  <a:close/>
                  <a:moveTo>
                    <a:pt x="5491" y="35347"/>
                  </a:moveTo>
                  <a:cubicBezTo>
                    <a:pt x="6049" y="35347"/>
                    <a:pt x="6578" y="35576"/>
                    <a:pt x="6978" y="35976"/>
                  </a:cubicBezTo>
                  <a:cubicBezTo>
                    <a:pt x="8387" y="37384"/>
                    <a:pt x="7233" y="39583"/>
                    <a:pt x="5519" y="39583"/>
                  </a:cubicBezTo>
                  <a:cubicBezTo>
                    <a:pt x="5249" y="39583"/>
                    <a:pt x="4966" y="39528"/>
                    <a:pt x="4676" y="39408"/>
                  </a:cubicBezTo>
                  <a:cubicBezTo>
                    <a:pt x="2546" y="38535"/>
                    <a:pt x="3175" y="35347"/>
                    <a:pt x="5491" y="35347"/>
                  </a:cubicBezTo>
                  <a:close/>
                  <a:moveTo>
                    <a:pt x="5465" y="43075"/>
                  </a:moveTo>
                  <a:cubicBezTo>
                    <a:pt x="6551" y="43075"/>
                    <a:pt x="7593" y="43921"/>
                    <a:pt x="7593" y="45199"/>
                  </a:cubicBezTo>
                  <a:cubicBezTo>
                    <a:pt x="7593" y="46357"/>
                    <a:pt x="6649" y="47301"/>
                    <a:pt x="5491" y="47301"/>
                  </a:cubicBezTo>
                  <a:cubicBezTo>
                    <a:pt x="3604" y="47301"/>
                    <a:pt x="2660" y="45027"/>
                    <a:pt x="3990" y="43697"/>
                  </a:cubicBezTo>
                  <a:cubicBezTo>
                    <a:pt x="4419" y="43268"/>
                    <a:pt x="4947" y="43075"/>
                    <a:pt x="5465" y="43075"/>
                  </a:cubicBezTo>
                  <a:close/>
                  <a:moveTo>
                    <a:pt x="5467" y="50811"/>
                  </a:moveTo>
                  <a:cubicBezTo>
                    <a:pt x="6552" y="50811"/>
                    <a:pt x="7593" y="51653"/>
                    <a:pt x="7593" y="52920"/>
                  </a:cubicBezTo>
                  <a:cubicBezTo>
                    <a:pt x="7593" y="54093"/>
                    <a:pt x="6649" y="55036"/>
                    <a:pt x="5491" y="55036"/>
                  </a:cubicBezTo>
                  <a:cubicBezTo>
                    <a:pt x="3604" y="55036"/>
                    <a:pt x="2660" y="52763"/>
                    <a:pt x="3990" y="51433"/>
                  </a:cubicBezTo>
                  <a:cubicBezTo>
                    <a:pt x="4420" y="51003"/>
                    <a:pt x="4948" y="50811"/>
                    <a:pt x="5467" y="50811"/>
                  </a:cubicBezTo>
                  <a:close/>
                  <a:moveTo>
                    <a:pt x="5465" y="58533"/>
                  </a:moveTo>
                  <a:cubicBezTo>
                    <a:pt x="6551" y="58533"/>
                    <a:pt x="7593" y="59378"/>
                    <a:pt x="7593" y="60656"/>
                  </a:cubicBezTo>
                  <a:cubicBezTo>
                    <a:pt x="7593" y="61814"/>
                    <a:pt x="6649" y="62758"/>
                    <a:pt x="5491" y="62758"/>
                  </a:cubicBezTo>
                  <a:cubicBezTo>
                    <a:pt x="3604" y="62758"/>
                    <a:pt x="2660" y="60484"/>
                    <a:pt x="3990" y="59154"/>
                  </a:cubicBezTo>
                  <a:cubicBezTo>
                    <a:pt x="4419" y="58725"/>
                    <a:pt x="4947" y="58533"/>
                    <a:pt x="5465" y="58533"/>
                  </a:cubicBezTo>
                  <a:close/>
                  <a:moveTo>
                    <a:pt x="5467" y="66268"/>
                  </a:moveTo>
                  <a:cubicBezTo>
                    <a:pt x="6552" y="66268"/>
                    <a:pt x="7593" y="67110"/>
                    <a:pt x="7593" y="68377"/>
                  </a:cubicBezTo>
                  <a:cubicBezTo>
                    <a:pt x="7593" y="69550"/>
                    <a:pt x="6649" y="70493"/>
                    <a:pt x="5491" y="70493"/>
                  </a:cubicBezTo>
                  <a:cubicBezTo>
                    <a:pt x="3604" y="70493"/>
                    <a:pt x="2660" y="68220"/>
                    <a:pt x="3990" y="66890"/>
                  </a:cubicBezTo>
                  <a:cubicBezTo>
                    <a:pt x="4420" y="66460"/>
                    <a:pt x="4948" y="66268"/>
                    <a:pt x="5467" y="66268"/>
                  </a:cubicBezTo>
                  <a:close/>
                  <a:moveTo>
                    <a:pt x="5473" y="74000"/>
                  </a:moveTo>
                  <a:cubicBezTo>
                    <a:pt x="6556" y="74000"/>
                    <a:pt x="7593" y="74838"/>
                    <a:pt x="7593" y="76113"/>
                  </a:cubicBezTo>
                  <a:cubicBezTo>
                    <a:pt x="7593" y="77285"/>
                    <a:pt x="6649" y="78229"/>
                    <a:pt x="5491" y="78229"/>
                  </a:cubicBezTo>
                  <a:cubicBezTo>
                    <a:pt x="3604" y="78229"/>
                    <a:pt x="2660" y="75956"/>
                    <a:pt x="3990" y="74626"/>
                  </a:cubicBezTo>
                  <a:cubicBezTo>
                    <a:pt x="4421" y="74194"/>
                    <a:pt x="4953" y="74000"/>
                    <a:pt x="5473" y="74000"/>
                  </a:cubicBezTo>
                  <a:close/>
                  <a:moveTo>
                    <a:pt x="5465" y="81725"/>
                  </a:moveTo>
                  <a:cubicBezTo>
                    <a:pt x="6551" y="81725"/>
                    <a:pt x="7593" y="82571"/>
                    <a:pt x="7593" y="83848"/>
                  </a:cubicBezTo>
                  <a:cubicBezTo>
                    <a:pt x="7593" y="85007"/>
                    <a:pt x="6649" y="85950"/>
                    <a:pt x="5491" y="85950"/>
                  </a:cubicBezTo>
                  <a:cubicBezTo>
                    <a:pt x="3604" y="85950"/>
                    <a:pt x="2660" y="83677"/>
                    <a:pt x="3990" y="82347"/>
                  </a:cubicBezTo>
                  <a:cubicBezTo>
                    <a:pt x="4419" y="81918"/>
                    <a:pt x="4947" y="81725"/>
                    <a:pt x="5465" y="81725"/>
                  </a:cubicBezTo>
                  <a:close/>
                  <a:moveTo>
                    <a:pt x="5467" y="89460"/>
                  </a:moveTo>
                  <a:cubicBezTo>
                    <a:pt x="6552" y="89460"/>
                    <a:pt x="7593" y="90302"/>
                    <a:pt x="7593" y="91570"/>
                  </a:cubicBezTo>
                  <a:cubicBezTo>
                    <a:pt x="7593" y="92742"/>
                    <a:pt x="6649" y="93686"/>
                    <a:pt x="5491" y="93686"/>
                  </a:cubicBezTo>
                  <a:cubicBezTo>
                    <a:pt x="3604" y="93686"/>
                    <a:pt x="2660" y="91413"/>
                    <a:pt x="3990" y="90083"/>
                  </a:cubicBezTo>
                  <a:cubicBezTo>
                    <a:pt x="4420" y="89653"/>
                    <a:pt x="4948" y="89460"/>
                    <a:pt x="5467" y="89460"/>
                  </a:cubicBezTo>
                  <a:close/>
                  <a:moveTo>
                    <a:pt x="5465" y="97182"/>
                  </a:moveTo>
                  <a:cubicBezTo>
                    <a:pt x="6551" y="97182"/>
                    <a:pt x="7593" y="98028"/>
                    <a:pt x="7593" y="99306"/>
                  </a:cubicBezTo>
                  <a:cubicBezTo>
                    <a:pt x="7593" y="100464"/>
                    <a:pt x="6649" y="101422"/>
                    <a:pt x="5491" y="101422"/>
                  </a:cubicBezTo>
                  <a:cubicBezTo>
                    <a:pt x="3604" y="101422"/>
                    <a:pt x="2660" y="99134"/>
                    <a:pt x="3990" y="97804"/>
                  </a:cubicBezTo>
                  <a:cubicBezTo>
                    <a:pt x="4419" y="97375"/>
                    <a:pt x="4947" y="97182"/>
                    <a:pt x="5465" y="97182"/>
                  </a:cubicBezTo>
                  <a:close/>
                  <a:moveTo>
                    <a:pt x="5465" y="104918"/>
                  </a:moveTo>
                  <a:cubicBezTo>
                    <a:pt x="6551" y="104918"/>
                    <a:pt x="7593" y="105763"/>
                    <a:pt x="7593" y="107041"/>
                  </a:cubicBezTo>
                  <a:cubicBezTo>
                    <a:pt x="7593" y="108199"/>
                    <a:pt x="6649" y="109143"/>
                    <a:pt x="5491" y="109143"/>
                  </a:cubicBezTo>
                  <a:cubicBezTo>
                    <a:pt x="3604" y="109143"/>
                    <a:pt x="2660" y="106870"/>
                    <a:pt x="3990" y="105540"/>
                  </a:cubicBezTo>
                  <a:cubicBezTo>
                    <a:pt x="4419" y="105110"/>
                    <a:pt x="4947" y="104918"/>
                    <a:pt x="5465" y="104918"/>
                  </a:cubicBezTo>
                  <a:close/>
                  <a:moveTo>
                    <a:pt x="5467" y="112653"/>
                  </a:moveTo>
                  <a:cubicBezTo>
                    <a:pt x="6552" y="112653"/>
                    <a:pt x="7593" y="113495"/>
                    <a:pt x="7593" y="114763"/>
                  </a:cubicBezTo>
                  <a:cubicBezTo>
                    <a:pt x="7593" y="115935"/>
                    <a:pt x="6649" y="116879"/>
                    <a:pt x="5491" y="116879"/>
                  </a:cubicBezTo>
                  <a:cubicBezTo>
                    <a:pt x="3604" y="116879"/>
                    <a:pt x="2660" y="114605"/>
                    <a:pt x="3990" y="113276"/>
                  </a:cubicBezTo>
                  <a:cubicBezTo>
                    <a:pt x="4420" y="112846"/>
                    <a:pt x="4948" y="112653"/>
                    <a:pt x="5467" y="112653"/>
                  </a:cubicBezTo>
                  <a:close/>
                  <a:moveTo>
                    <a:pt x="5465" y="120375"/>
                  </a:moveTo>
                  <a:cubicBezTo>
                    <a:pt x="6551" y="120375"/>
                    <a:pt x="7593" y="121220"/>
                    <a:pt x="7593" y="122498"/>
                  </a:cubicBezTo>
                  <a:cubicBezTo>
                    <a:pt x="7593" y="123656"/>
                    <a:pt x="6649" y="124600"/>
                    <a:pt x="5491" y="124600"/>
                  </a:cubicBezTo>
                  <a:cubicBezTo>
                    <a:pt x="3604" y="124600"/>
                    <a:pt x="2660" y="122327"/>
                    <a:pt x="3990" y="120997"/>
                  </a:cubicBezTo>
                  <a:cubicBezTo>
                    <a:pt x="4419" y="120567"/>
                    <a:pt x="4947" y="120375"/>
                    <a:pt x="5465" y="120375"/>
                  </a:cubicBezTo>
                  <a:close/>
                  <a:moveTo>
                    <a:pt x="5467" y="128110"/>
                  </a:moveTo>
                  <a:cubicBezTo>
                    <a:pt x="6552" y="128110"/>
                    <a:pt x="7593" y="128952"/>
                    <a:pt x="7593" y="130220"/>
                  </a:cubicBezTo>
                  <a:cubicBezTo>
                    <a:pt x="7593" y="131392"/>
                    <a:pt x="6649" y="132336"/>
                    <a:pt x="5491" y="132336"/>
                  </a:cubicBezTo>
                  <a:cubicBezTo>
                    <a:pt x="3604" y="132336"/>
                    <a:pt x="2660" y="130062"/>
                    <a:pt x="3990" y="128733"/>
                  </a:cubicBezTo>
                  <a:cubicBezTo>
                    <a:pt x="4420" y="128303"/>
                    <a:pt x="4948" y="128110"/>
                    <a:pt x="5467" y="128110"/>
                  </a:cubicBezTo>
                  <a:close/>
                  <a:moveTo>
                    <a:pt x="5465" y="135832"/>
                  </a:moveTo>
                  <a:cubicBezTo>
                    <a:pt x="6551" y="135832"/>
                    <a:pt x="7593" y="136677"/>
                    <a:pt x="7593" y="137955"/>
                  </a:cubicBezTo>
                  <a:cubicBezTo>
                    <a:pt x="7593" y="139114"/>
                    <a:pt x="6649" y="140072"/>
                    <a:pt x="5491" y="140072"/>
                  </a:cubicBezTo>
                  <a:cubicBezTo>
                    <a:pt x="3604" y="140072"/>
                    <a:pt x="2660" y="137784"/>
                    <a:pt x="3990" y="136454"/>
                  </a:cubicBezTo>
                  <a:cubicBezTo>
                    <a:pt x="4419" y="136024"/>
                    <a:pt x="4947" y="135832"/>
                    <a:pt x="5465" y="135832"/>
                  </a:cubicBezTo>
                  <a:close/>
                  <a:moveTo>
                    <a:pt x="5465" y="143568"/>
                  </a:moveTo>
                  <a:cubicBezTo>
                    <a:pt x="6551" y="143568"/>
                    <a:pt x="7593" y="144413"/>
                    <a:pt x="7593" y="145691"/>
                  </a:cubicBezTo>
                  <a:cubicBezTo>
                    <a:pt x="7593" y="146849"/>
                    <a:pt x="6649" y="147793"/>
                    <a:pt x="5491" y="147793"/>
                  </a:cubicBezTo>
                  <a:cubicBezTo>
                    <a:pt x="3604" y="147793"/>
                    <a:pt x="2660" y="145519"/>
                    <a:pt x="3990" y="144190"/>
                  </a:cubicBezTo>
                  <a:cubicBezTo>
                    <a:pt x="4419" y="143760"/>
                    <a:pt x="4947" y="143568"/>
                    <a:pt x="5465" y="143568"/>
                  </a:cubicBezTo>
                  <a:close/>
                  <a:moveTo>
                    <a:pt x="5467" y="151303"/>
                  </a:moveTo>
                  <a:cubicBezTo>
                    <a:pt x="6552" y="151303"/>
                    <a:pt x="7593" y="152145"/>
                    <a:pt x="7593" y="153412"/>
                  </a:cubicBezTo>
                  <a:cubicBezTo>
                    <a:pt x="7593" y="154585"/>
                    <a:pt x="6649" y="155529"/>
                    <a:pt x="5491" y="155529"/>
                  </a:cubicBezTo>
                  <a:cubicBezTo>
                    <a:pt x="3604" y="155529"/>
                    <a:pt x="2660" y="153255"/>
                    <a:pt x="3990" y="151925"/>
                  </a:cubicBezTo>
                  <a:cubicBezTo>
                    <a:pt x="4420" y="151495"/>
                    <a:pt x="4948" y="151303"/>
                    <a:pt x="5467" y="151303"/>
                  </a:cubicBezTo>
                  <a:close/>
                  <a:moveTo>
                    <a:pt x="0" y="0"/>
                  </a:moveTo>
                  <a:lnTo>
                    <a:pt x="0" y="160376"/>
                  </a:lnTo>
                  <a:lnTo>
                    <a:pt x="285722" y="160376"/>
                  </a:lnTo>
                  <a:lnTo>
                    <a:pt x="2857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6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9"/>
            <p:cNvSpPr/>
            <p:nvPr/>
          </p:nvSpPr>
          <p:spPr>
            <a:xfrm>
              <a:off x="238125" y="111462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9"/>
            <p:cNvSpPr/>
            <p:nvPr/>
          </p:nvSpPr>
          <p:spPr>
            <a:xfrm>
              <a:off x="238125" y="13259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9"/>
            <p:cNvSpPr/>
            <p:nvPr/>
          </p:nvSpPr>
          <p:spPr>
            <a:xfrm>
              <a:off x="238125" y="1747725"/>
              <a:ext cx="99400" cy="3600"/>
            </a:xfrm>
            <a:custGeom>
              <a:avLst/>
              <a:gdLst/>
              <a:ahLst/>
              <a:cxnLst/>
              <a:rect l="l" t="t" r="r" b="b"/>
              <a:pathLst>
                <a:path w="3976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861" y="143"/>
                  </a:lnTo>
                  <a:lnTo>
                    <a:pt x="397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9"/>
            <p:cNvSpPr/>
            <p:nvPr/>
          </p:nvSpPr>
          <p:spPr>
            <a:xfrm>
              <a:off x="238125" y="301387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238125" y="32251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9"/>
            <p:cNvSpPr/>
            <p:nvPr/>
          </p:nvSpPr>
          <p:spPr>
            <a:xfrm>
              <a:off x="238125" y="34360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238125" y="3646975"/>
              <a:ext cx="7138400" cy="3575"/>
            </a:xfrm>
            <a:custGeom>
              <a:avLst/>
              <a:gdLst/>
              <a:ahLst/>
              <a:cxnLst/>
              <a:rect l="l" t="t" r="r" b="b"/>
              <a:pathLst>
                <a:path w="285536" h="143" extrusionOk="0">
                  <a:moveTo>
                    <a:pt x="0" y="0"/>
                  </a:moveTo>
                  <a:lnTo>
                    <a:pt x="0" y="143"/>
                  </a:lnTo>
                  <a:lnTo>
                    <a:pt x="285536" y="143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238125" y="15368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30"/>
                  </a:lnTo>
                  <a:lnTo>
                    <a:pt x="4876" y="130"/>
                  </a:lnTo>
                  <a:cubicBezTo>
                    <a:pt x="5076" y="72"/>
                    <a:pt x="5280" y="44"/>
                    <a:pt x="5484" y="44"/>
                  </a:cubicBezTo>
                  <a:cubicBezTo>
                    <a:pt x="5687" y="44"/>
                    <a:pt x="5891" y="72"/>
                    <a:pt x="6091" y="130"/>
                  </a:cubicBezTo>
                  <a:lnTo>
                    <a:pt x="285536" y="130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337125" y="1747725"/>
              <a:ext cx="750" cy="725"/>
            </a:xfrm>
            <a:custGeom>
              <a:avLst/>
              <a:gdLst/>
              <a:ahLst/>
              <a:cxnLst/>
              <a:rect l="l" t="t" r="r" b="b"/>
              <a:pathLst>
                <a:path w="30" h="29" extrusionOk="0">
                  <a:moveTo>
                    <a:pt x="1" y="0"/>
                  </a:moveTo>
                  <a:lnTo>
                    <a:pt x="1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413275" y="1747725"/>
              <a:ext cx="6963250" cy="3600"/>
            </a:xfrm>
            <a:custGeom>
              <a:avLst/>
              <a:gdLst/>
              <a:ahLst/>
              <a:cxnLst/>
              <a:rect l="l" t="t" r="r" b="b"/>
              <a:pathLst>
                <a:path w="278530" h="144" extrusionOk="0">
                  <a:moveTo>
                    <a:pt x="0" y="0"/>
                  </a:moveTo>
                  <a:cubicBezTo>
                    <a:pt x="43" y="43"/>
                    <a:pt x="86" y="86"/>
                    <a:pt x="115" y="143"/>
                  </a:cubicBezTo>
                  <a:lnTo>
                    <a:pt x="278530" y="143"/>
                  </a:lnTo>
                  <a:lnTo>
                    <a:pt x="2785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9"/>
            <p:cNvSpPr/>
            <p:nvPr/>
          </p:nvSpPr>
          <p:spPr>
            <a:xfrm>
              <a:off x="238125" y="1958975"/>
              <a:ext cx="88300" cy="3250"/>
            </a:xfrm>
            <a:custGeom>
              <a:avLst/>
              <a:gdLst/>
              <a:ahLst/>
              <a:cxnLst/>
              <a:rect l="l" t="t" r="r" b="b"/>
              <a:pathLst>
                <a:path w="3532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89" y="130"/>
                  </a:lnTo>
                  <a:cubicBezTo>
                    <a:pt x="3503" y="87"/>
                    <a:pt x="3518" y="44"/>
                    <a:pt x="3532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9"/>
            <p:cNvSpPr/>
            <p:nvPr/>
          </p:nvSpPr>
          <p:spPr>
            <a:xfrm>
              <a:off x="424725" y="1958975"/>
              <a:ext cx="6951800" cy="3250"/>
            </a:xfrm>
            <a:custGeom>
              <a:avLst/>
              <a:gdLst/>
              <a:ahLst/>
              <a:cxnLst/>
              <a:rect l="l" t="t" r="r" b="b"/>
              <a:pathLst>
                <a:path w="278072" h="130" extrusionOk="0">
                  <a:moveTo>
                    <a:pt x="0" y="1"/>
                  </a:moveTo>
                  <a:cubicBezTo>
                    <a:pt x="29" y="44"/>
                    <a:pt x="43" y="87"/>
                    <a:pt x="57" y="130"/>
                  </a:cubicBezTo>
                  <a:lnTo>
                    <a:pt x="278072" y="130"/>
                  </a:lnTo>
                  <a:lnTo>
                    <a:pt x="278072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238125" y="2169900"/>
              <a:ext cx="85100" cy="3225"/>
            </a:xfrm>
            <a:custGeom>
              <a:avLst/>
              <a:gdLst/>
              <a:ahLst/>
              <a:cxnLst/>
              <a:rect l="l" t="t" r="r" b="b"/>
              <a:pathLst>
                <a:path w="3404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403" y="129"/>
                  </a:lnTo>
                  <a:lnTo>
                    <a:pt x="3403" y="43"/>
                  </a:lnTo>
                  <a:cubicBezTo>
                    <a:pt x="3389" y="29"/>
                    <a:pt x="3389" y="14"/>
                    <a:pt x="34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428300" y="2169900"/>
              <a:ext cx="6948575" cy="3225"/>
            </a:xfrm>
            <a:custGeom>
              <a:avLst/>
              <a:gdLst/>
              <a:ahLst/>
              <a:cxnLst/>
              <a:rect l="l" t="t" r="r" b="b"/>
              <a:pathLst>
                <a:path w="277943" h="129" extrusionOk="0">
                  <a:moveTo>
                    <a:pt x="0" y="0"/>
                  </a:moveTo>
                  <a:cubicBezTo>
                    <a:pt x="0" y="14"/>
                    <a:pt x="0" y="29"/>
                    <a:pt x="0" y="43"/>
                  </a:cubicBezTo>
                  <a:lnTo>
                    <a:pt x="0" y="129"/>
                  </a:lnTo>
                  <a:lnTo>
                    <a:pt x="277943" y="129"/>
                  </a:lnTo>
                  <a:lnTo>
                    <a:pt x="277943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238125" y="2380800"/>
              <a:ext cx="88675" cy="3600"/>
            </a:xfrm>
            <a:custGeom>
              <a:avLst/>
              <a:gdLst/>
              <a:ahLst/>
              <a:cxnLst/>
              <a:rect l="l" t="t" r="r" b="b"/>
              <a:pathLst>
                <a:path w="3547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546" y="143"/>
                  </a:lnTo>
                  <a:cubicBezTo>
                    <a:pt x="3532" y="101"/>
                    <a:pt x="3518" y="58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9"/>
            <p:cNvSpPr/>
            <p:nvPr/>
          </p:nvSpPr>
          <p:spPr>
            <a:xfrm>
              <a:off x="424725" y="2380800"/>
              <a:ext cx="6951800" cy="3600"/>
            </a:xfrm>
            <a:custGeom>
              <a:avLst/>
              <a:gdLst/>
              <a:ahLst/>
              <a:cxnLst/>
              <a:rect l="l" t="t" r="r" b="b"/>
              <a:pathLst>
                <a:path w="278072" h="144" extrusionOk="0">
                  <a:moveTo>
                    <a:pt x="43" y="0"/>
                  </a:moveTo>
                  <a:cubicBezTo>
                    <a:pt x="29" y="58"/>
                    <a:pt x="14" y="101"/>
                    <a:pt x="0" y="143"/>
                  </a:cubicBezTo>
                  <a:lnTo>
                    <a:pt x="278072" y="143"/>
                  </a:lnTo>
                  <a:lnTo>
                    <a:pt x="278072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9"/>
            <p:cNvSpPr/>
            <p:nvPr/>
          </p:nvSpPr>
          <p:spPr>
            <a:xfrm>
              <a:off x="238125" y="2592075"/>
              <a:ext cx="100825" cy="3225"/>
            </a:xfrm>
            <a:custGeom>
              <a:avLst/>
              <a:gdLst/>
              <a:ahLst/>
              <a:cxnLst/>
              <a:rect l="l" t="t" r="r" b="b"/>
              <a:pathLst>
                <a:path w="4033" h="129" extrusionOk="0">
                  <a:moveTo>
                    <a:pt x="0" y="0"/>
                  </a:moveTo>
                  <a:lnTo>
                    <a:pt x="0" y="129"/>
                  </a:lnTo>
                  <a:lnTo>
                    <a:pt x="4032" y="129"/>
                  </a:lnTo>
                  <a:cubicBezTo>
                    <a:pt x="3989" y="86"/>
                    <a:pt x="3947" y="43"/>
                    <a:pt x="3904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9"/>
            <p:cNvSpPr/>
            <p:nvPr/>
          </p:nvSpPr>
          <p:spPr>
            <a:xfrm>
              <a:off x="412550" y="2592075"/>
              <a:ext cx="6963975" cy="3225"/>
            </a:xfrm>
            <a:custGeom>
              <a:avLst/>
              <a:gdLst/>
              <a:ahLst/>
              <a:cxnLst/>
              <a:rect l="l" t="t" r="r" b="b"/>
              <a:pathLst>
                <a:path w="278559" h="129" extrusionOk="0">
                  <a:moveTo>
                    <a:pt x="130" y="0"/>
                  </a:moveTo>
                  <a:cubicBezTo>
                    <a:pt x="87" y="43"/>
                    <a:pt x="44" y="86"/>
                    <a:pt x="1" y="129"/>
                  </a:cubicBezTo>
                  <a:lnTo>
                    <a:pt x="278559" y="129"/>
                  </a:lnTo>
                  <a:lnTo>
                    <a:pt x="27855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9"/>
            <p:cNvSpPr/>
            <p:nvPr/>
          </p:nvSpPr>
          <p:spPr>
            <a:xfrm>
              <a:off x="238125" y="2802975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lnTo>
                    <a:pt x="5791" y="0"/>
                  </a:lnTo>
                  <a:cubicBezTo>
                    <a:pt x="5698" y="15"/>
                    <a:pt x="5602" y="22"/>
                    <a:pt x="5503" y="22"/>
                  </a:cubicBezTo>
                  <a:cubicBezTo>
                    <a:pt x="5405" y="22"/>
                    <a:pt x="5305" y="15"/>
                    <a:pt x="5205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9"/>
            <p:cNvSpPr/>
            <p:nvPr/>
          </p:nvSpPr>
          <p:spPr>
            <a:xfrm>
              <a:off x="238125" y="3858225"/>
              <a:ext cx="130500" cy="3250"/>
            </a:xfrm>
            <a:custGeom>
              <a:avLst/>
              <a:gdLst/>
              <a:ahLst/>
              <a:cxnLst/>
              <a:rect l="l" t="t" r="r" b="b"/>
              <a:pathLst>
                <a:path w="5220" h="130" extrusionOk="0">
                  <a:moveTo>
                    <a:pt x="0" y="1"/>
                  </a:moveTo>
                  <a:lnTo>
                    <a:pt x="0" y="129"/>
                  </a:lnTo>
                  <a:lnTo>
                    <a:pt x="4704" y="129"/>
                  </a:lnTo>
                  <a:cubicBezTo>
                    <a:pt x="4876" y="58"/>
                    <a:pt x="5033" y="15"/>
                    <a:pt x="5219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9"/>
            <p:cNvSpPr/>
            <p:nvPr/>
          </p:nvSpPr>
          <p:spPr>
            <a:xfrm>
              <a:off x="382900" y="3858225"/>
              <a:ext cx="6993625" cy="3250"/>
            </a:xfrm>
            <a:custGeom>
              <a:avLst/>
              <a:gdLst/>
              <a:ahLst/>
              <a:cxnLst/>
              <a:rect l="l" t="t" r="r" b="b"/>
              <a:pathLst>
                <a:path w="279745" h="130" extrusionOk="0">
                  <a:moveTo>
                    <a:pt x="0" y="1"/>
                  </a:moveTo>
                  <a:cubicBezTo>
                    <a:pt x="172" y="15"/>
                    <a:pt x="343" y="58"/>
                    <a:pt x="501" y="129"/>
                  </a:cubicBezTo>
                  <a:lnTo>
                    <a:pt x="279745" y="129"/>
                  </a:lnTo>
                  <a:lnTo>
                    <a:pt x="279745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9"/>
            <p:cNvSpPr/>
            <p:nvPr/>
          </p:nvSpPr>
          <p:spPr>
            <a:xfrm>
              <a:off x="238125" y="4069125"/>
              <a:ext cx="97600" cy="3250"/>
            </a:xfrm>
            <a:custGeom>
              <a:avLst/>
              <a:gdLst/>
              <a:ahLst/>
              <a:cxnLst/>
              <a:rect l="l" t="t" r="r" b="b"/>
              <a:pathLst>
                <a:path w="39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804" y="130"/>
                  </a:lnTo>
                  <a:cubicBezTo>
                    <a:pt x="3832" y="87"/>
                    <a:pt x="3875" y="44"/>
                    <a:pt x="3904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9"/>
            <p:cNvSpPr/>
            <p:nvPr/>
          </p:nvSpPr>
          <p:spPr>
            <a:xfrm>
              <a:off x="415425" y="4069125"/>
              <a:ext cx="6961100" cy="3250"/>
            </a:xfrm>
            <a:custGeom>
              <a:avLst/>
              <a:gdLst/>
              <a:ahLst/>
              <a:cxnLst/>
              <a:rect l="l" t="t" r="r" b="b"/>
              <a:pathLst>
                <a:path w="278444" h="130" extrusionOk="0">
                  <a:moveTo>
                    <a:pt x="0" y="1"/>
                  </a:moveTo>
                  <a:cubicBezTo>
                    <a:pt x="43" y="44"/>
                    <a:pt x="72" y="87"/>
                    <a:pt x="115" y="130"/>
                  </a:cubicBezTo>
                  <a:lnTo>
                    <a:pt x="278444" y="130"/>
                  </a:lnTo>
                  <a:lnTo>
                    <a:pt x="278444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9"/>
            <p:cNvSpPr/>
            <p:nvPr/>
          </p:nvSpPr>
          <p:spPr>
            <a:xfrm>
              <a:off x="425775" y="4280050"/>
              <a:ext cx="6950750" cy="3600"/>
            </a:xfrm>
            <a:custGeom>
              <a:avLst/>
              <a:gdLst/>
              <a:ahLst/>
              <a:cxnLst/>
              <a:rect l="l" t="t" r="r" b="b"/>
              <a:pathLst>
                <a:path w="278030" h="144" extrusionOk="0">
                  <a:moveTo>
                    <a:pt x="1" y="0"/>
                  </a:moveTo>
                  <a:cubicBezTo>
                    <a:pt x="15" y="43"/>
                    <a:pt x="30" y="86"/>
                    <a:pt x="44" y="143"/>
                  </a:cubicBezTo>
                  <a:lnTo>
                    <a:pt x="278030" y="143"/>
                  </a:lnTo>
                  <a:lnTo>
                    <a:pt x="2780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9"/>
            <p:cNvSpPr/>
            <p:nvPr/>
          </p:nvSpPr>
          <p:spPr>
            <a:xfrm>
              <a:off x="238125" y="4280050"/>
              <a:ext cx="87600" cy="3600"/>
            </a:xfrm>
            <a:custGeom>
              <a:avLst/>
              <a:gdLst/>
              <a:ahLst/>
              <a:cxnLst/>
              <a:rect l="l" t="t" r="r" b="b"/>
              <a:pathLst>
                <a:path w="3504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460" y="143"/>
                  </a:lnTo>
                  <a:cubicBezTo>
                    <a:pt x="3475" y="86"/>
                    <a:pt x="3489" y="43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9"/>
            <p:cNvSpPr/>
            <p:nvPr/>
          </p:nvSpPr>
          <p:spPr>
            <a:xfrm>
              <a:off x="428300" y="4491300"/>
              <a:ext cx="6948575" cy="3250"/>
            </a:xfrm>
            <a:custGeom>
              <a:avLst/>
              <a:gdLst/>
              <a:ahLst/>
              <a:cxnLst/>
              <a:rect l="l" t="t" r="r" b="b"/>
              <a:pathLst>
                <a:path w="277943" h="130" extrusionOk="0">
                  <a:moveTo>
                    <a:pt x="0" y="1"/>
                  </a:moveTo>
                  <a:lnTo>
                    <a:pt x="0" y="130"/>
                  </a:lnTo>
                  <a:lnTo>
                    <a:pt x="277943" y="130"/>
                  </a:lnTo>
                  <a:lnTo>
                    <a:pt x="27794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9"/>
            <p:cNvSpPr/>
            <p:nvPr/>
          </p:nvSpPr>
          <p:spPr>
            <a:xfrm>
              <a:off x="238125" y="4491300"/>
              <a:ext cx="85100" cy="3250"/>
            </a:xfrm>
            <a:custGeom>
              <a:avLst/>
              <a:gdLst/>
              <a:ahLst/>
              <a:cxnLst/>
              <a:rect l="l" t="t" r="r" b="b"/>
              <a:pathLst>
                <a:path w="34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03" y="130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9"/>
            <p:cNvSpPr/>
            <p:nvPr/>
          </p:nvSpPr>
          <p:spPr>
            <a:xfrm>
              <a:off x="423650" y="4702225"/>
              <a:ext cx="6952875" cy="3225"/>
            </a:xfrm>
            <a:custGeom>
              <a:avLst/>
              <a:gdLst/>
              <a:ahLst/>
              <a:cxnLst/>
              <a:rect l="l" t="t" r="r" b="b"/>
              <a:pathLst>
                <a:path w="278115" h="129" extrusionOk="0">
                  <a:moveTo>
                    <a:pt x="57" y="0"/>
                  </a:moveTo>
                  <a:cubicBezTo>
                    <a:pt x="29" y="43"/>
                    <a:pt x="14" y="86"/>
                    <a:pt x="0" y="129"/>
                  </a:cubicBezTo>
                  <a:lnTo>
                    <a:pt x="278115" y="129"/>
                  </a:lnTo>
                  <a:lnTo>
                    <a:pt x="27811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9"/>
            <p:cNvSpPr/>
            <p:nvPr/>
          </p:nvSpPr>
          <p:spPr>
            <a:xfrm>
              <a:off x="238125" y="4702225"/>
              <a:ext cx="89750" cy="3225"/>
            </a:xfrm>
            <a:custGeom>
              <a:avLst/>
              <a:gdLst/>
              <a:ahLst/>
              <a:cxnLst/>
              <a:rect l="l" t="t" r="r" b="b"/>
              <a:pathLst>
                <a:path w="3590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589" y="129"/>
                  </a:lnTo>
                  <a:cubicBezTo>
                    <a:pt x="3575" y="86"/>
                    <a:pt x="3546" y="43"/>
                    <a:pt x="3532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19"/>
          <p:cNvSpPr txBox="1">
            <a:spLocks noGrp="1"/>
          </p:cNvSpPr>
          <p:nvPr>
            <p:ph type="subTitle" idx="1"/>
          </p:nvPr>
        </p:nvSpPr>
        <p:spPr>
          <a:xfrm flipH="1">
            <a:off x="1065575" y="1210375"/>
            <a:ext cx="7013100" cy="35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65" name="Google Shape;265;p19"/>
          <p:cNvSpPr txBox="1">
            <a:spLocks noGrp="1"/>
          </p:cNvSpPr>
          <p:nvPr>
            <p:ph type="title"/>
          </p:nvPr>
        </p:nvSpPr>
        <p:spPr>
          <a:xfrm>
            <a:off x="895350" y="49441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0"/>
          <p:cNvSpPr txBox="1">
            <a:spLocks noGrp="1"/>
          </p:cNvSpPr>
          <p:nvPr>
            <p:ph type="title"/>
          </p:nvPr>
        </p:nvSpPr>
        <p:spPr>
          <a:xfrm>
            <a:off x="2088050" y="1436100"/>
            <a:ext cx="5036400" cy="22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"/>
          <p:cNvSpPr txBox="1">
            <a:spLocks noGrp="1"/>
          </p:cNvSpPr>
          <p:nvPr>
            <p:ph type="subTitle" idx="1"/>
          </p:nvPr>
        </p:nvSpPr>
        <p:spPr>
          <a:xfrm rot="212600">
            <a:off x="3617177" y="1420654"/>
            <a:ext cx="3281373" cy="696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0" name="Google Shape;270;p21"/>
          <p:cNvSpPr txBox="1">
            <a:spLocks noGrp="1"/>
          </p:cNvSpPr>
          <p:nvPr>
            <p:ph type="body" idx="2"/>
          </p:nvPr>
        </p:nvSpPr>
        <p:spPr>
          <a:xfrm rot="212793">
            <a:off x="3062711" y="2459470"/>
            <a:ext cx="4500519" cy="16255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Nunito Light"/>
              <a:buChar char="●"/>
              <a:defRPr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71" name="Google Shape;271;p21"/>
          <p:cNvSpPr txBox="1">
            <a:spLocks noGrp="1"/>
          </p:cNvSpPr>
          <p:nvPr>
            <p:ph type="title"/>
          </p:nvPr>
        </p:nvSpPr>
        <p:spPr>
          <a:xfrm rot="-552747">
            <a:off x="1147220" y="810655"/>
            <a:ext cx="1933844" cy="14937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2"/>
          <p:cNvSpPr txBox="1">
            <a:spLocks noGrp="1"/>
          </p:cNvSpPr>
          <p:nvPr>
            <p:ph type="ctrTitle"/>
          </p:nvPr>
        </p:nvSpPr>
        <p:spPr>
          <a:xfrm rot="248135" flipH="1">
            <a:off x="3749721" y="1355763"/>
            <a:ext cx="4093358" cy="15403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4" name="Google Shape;274;p22"/>
          <p:cNvSpPr txBox="1">
            <a:spLocks noGrp="1"/>
          </p:cNvSpPr>
          <p:nvPr>
            <p:ph type="subTitle" idx="1"/>
          </p:nvPr>
        </p:nvSpPr>
        <p:spPr>
          <a:xfrm rot="248338" flipH="1">
            <a:off x="4020764" y="2814667"/>
            <a:ext cx="3420822" cy="10298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">
  <p:cSld name="CUSTOM_12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3"/>
          <p:cNvSpPr txBox="1">
            <a:spLocks noGrp="1"/>
          </p:cNvSpPr>
          <p:nvPr>
            <p:ph type="title"/>
          </p:nvPr>
        </p:nvSpPr>
        <p:spPr>
          <a:xfrm rot="-185949">
            <a:off x="423949" y="2426504"/>
            <a:ext cx="2458195" cy="18981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0"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4"/>
          <p:cNvSpPr txBox="1">
            <a:spLocks noGrp="1"/>
          </p:cNvSpPr>
          <p:nvPr>
            <p:ph type="title" hasCustomPrompt="1"/>
          </p:nvPr>
        </p:nvSpPr>
        <p:spPr>
          <a:xfrm rot="184">
            <a:off x="1765925" y="1321700"/>
            <a:ext cx="5612100" cy="12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9" name="Google Shape;279;p24"/>
          <p:cNvSpPr txBox="1">
            <a:spLocks noGrp="1"/>
          </p:cNvSpPr>
          <p:nvPr>
            <p:ph type="subTitle" idx="1"/>
          </p:nvPr>
        </p:nvSpPr>
        <p:spPr>
          <a:xfrm flipH="1">
            <a:off x="2491525" y="2728225"/>
            <a:ext cx="41610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oogle Shape;281;p25"/>
          <p:cNvGrpSpPr/>
          <p:nvPr/>
        </p:nvGrpSpPr>
        <p:grpSpPr>
          <a:xfrm>
            <a:off x="603841" y="344530"/>
            <a:ext cx="7936317" cy="4454443"/>
            <a:chOff x="238125" y="847975"/>
            <a:chExt cx="7143400" cy="4009400"/>
          </a:xfrm>
        </p:grpSpPr>
        <p:sp>
          <p:nvSpPr>
            <p:cNvPr id="282" name="Google Shape;282;p25"/>
            <p:cNvSpPr/>
            <p:nvPr/>
          </p:nvSpPr>
          <p:spPr>
            <a:xfrm>
              <a:off x="238475" y="847975"/>
              <a:ext cx="7143050" cy="4009400"/>
            </a:xfrm>
            <a:custGeom>
              <a:avLst/>
              <a:gdLst/>
              <a:ahLst/>
              <a:cxnLst/>
              <a:rect l="l" t="t" r="r" b="b"/>
              <a:pathLst>
                <a:path w="285722" h="160376" extrusionOk="0">
                  <a:moveTo>
                    <a:pt x="5465" y="4426"/>
                  </a:moveTo>
                  <a:cubicBezTo>
                    <a:pt x="6551" y="4426"/>
                    <a:pt x="7593" y="5271"/>
                    <a:pt x="7593" y="6549"/>
                  </a:cubicBezTo>
                  <a:cubicBezTo>
                    <a:pt x="7593" y="7707"/>
                    <a:pt x="6649" y="8651"/>
                    <a:pt x="5491" y="8651"/>
                  </a:cubicBezTo>
                  <a:cubicBezTo>
                    <a:pt x="3604" y="8651"/>
                    <a:pt x="2660" y="6377"/>
                    <a:pt x="3990" y="5047"/>
                  </a:cubicBezTo>
                  <a:cubicBezTo>
                    <a:pt x="4419" y="4618"/>
                    <a:pt x="4947" y="4426"/>
                    <a:pt x="5465" y="4426"/>
                  </a:cubicBezTo>
                  <a:close/>
                  <a:moveTo>
                    <a:pt x="5467" y="12161"/>
                  </a:moveTo>
                  <a:cubicBezTo>
                    <a:pt x="6552" y="12161"/>
                    <a:pt x="7593" y="13003"/>
                    <a:pt x="7593" y="14270"/>
                  </a:cubicBezTo>
                  <a:cubicBezTo>
                    <a:pt x="7593" y="15443"/>
                    <a:pt x="6649" y="16386"/>
                    <a:pt x="5491" y="16386"/>
                  </a:cubicBezTo>
                  <a:cubicBezTo>
                    <a:pt x="3604" y="16386"/>
                    <a:pt x="2660" y="14113"/>
                    <a:pt x="3990" y="12783"/>
                  </a:cubicBezTo>
                  <a:cubicBezTo>
                    <a:pt x="4420" y="12353"/>
                    <a:pt x="4948" y="12161"/>
                    <a:pt x="5467" y="12161"/>
                  </a:cubicBezTo>
                  <a:close/>
                  <a:moveTo>
                    <a:pt x="5465" y="19883"/>
                  </a:moveTo>
                  <a:cubicBezTo>
                    <a:pt x="6551" y="19883"/>
                    <a:pt x="7593" y="20728"/>
                    <a:pt x="7593" y="22006"/>
                  </a:cubicBezTo>
                  <a:cubicBezTo>
                    <a:pt x="7593" y="23164"/>
                    <a:pt x="6649" y="24108"/>
                    <a:pt x="5491" y="24108"/>
                  </a:cubicBezTo>
                  <a:cubicBezTo>
                    <a:pt x="3604" y="24108"/>
                    <a:pt x="2660" y="21834"/>
                    <a:pt x="3990" y="20505"/>
                  </a:cubicBezTo>
                  <a:cubicBezTo>
                    <a:pt x="4419" y="20075"/>
                    <a:pt x="4947" y="19883"/>
                    <a:pt x="5465" y="19883"/>
                  </a:cubicBezTo>
                  <a:close/>
                  <a:moveTo>
                    <a:pt x="5467" y="27618"/>
                  </a:moveTo>
                  <a:cubicBezTo>
                    <a:pt x="6552" y="27618"/>
                    <a:pt x="7593" y="28460"/>
                    <a:pt x="7593" y="29727"/>
                  </a:cubicBezTo>
                  <a:cubicBezTo>
                    <a:pt x="7593" y="30900"/>
                    <a:pt x="6649" y="31844"/>
                    <a:pt x="5491" y="31844"/>
                  </a:cubicBezTo>
                  <a:cubicBezTo>
                    <a:pt x="3604" y="31844"/>
                    <a:pt x="2660" y="29570"/>
                    <a:pt x="3990" y="28240"/>
                  </a:cubicBezTo>
                  <a:cubicBezTo>
                    <a:pt x="4420" y="27810"/>
                    <a:pt x="4948" y="27618"/>
                    <a:pt x="5467" y="27618"/>
                  </a:cubicBezTo>
                  <a:close/>
                  <a:moveTo>
                    <a:pt x="5491" y="35347"/>
                  </a:moveTo>
                  <a:cubicBezTo>
                    <a:pt x="6049" y="35347"/>
                    <a:pt x="6578" y="35576"/>
                    <a:pt x="6978" y="35976"/>
                  </a:cubicBezTo>
                  <a:cubicBezTo>
                    <a:pt x="8387" y="37384"/>
                    <a:pt x="7233" y="39583"/>
                    <a:pt x="5519" y="39583"/>
                  </a:cubicBezTo>
                  <a:cubicBezTo>
                    <a:pt x="5249" y="39583"/>
                    <a:pt x="4966" y="39528"/>
                    <a:pt x="4676" y="39408"/>
                  </a:cubicBezTo>
                  <a:cubicBezTo>
                    <a:pt x="2546" y="38535"/>
                    <a:pt x="3175" y="35347"/>
                    <a:pt x="5491" y="35347"/>
                  </a:cubicBezTo>
                  <a:close/>
                  <a:moveTo>
                    <a:pt x="5465" y="43075"/>
                  </a:moveTo>
                  <a:cubicBezTo>
                    <a:pt x="6551" y="43075"/>
                    <a:pt x="7593" y="43921"/>
                    <a:pt x="7593" y="45199"/>
                  </a:cubicBezTo>
                  <a:cubicBezTo>
                    <a:pt x="7593" y="46357"/>
                    <a:pt x="6649" y="47301"/>
                    <a:pt x="5491" y="47301"/>
                  </a:cubicBezTo>
                  <a:cubicBezTo>
                    <a:pt x="3604" y="47301"/>
                    <a:pt x="2660" y="45027"/>
                    <a:pt x="3990" y="43697"/>
                  </a:cubicBezTo>
                  <a:cubicBezTo>
                    <a:pt x="4419" y="43268"/>
                    <a:pt x="4947" y="43075"/>
                    <a:pt x="5465" y="43075"/>
                  </a:cubicBezTo>
                  <a:close/>
                  <a:moveTo>
                    <a:pt x="5467" y="50811"/>
                  </a:moveTo>
                  <a:cubicBezTo>
                    <a:pt x="6552" y="50811"/>
                    <a:pt x="7593" y="51653"/>
                    <a:pt x="7593" y="52920"/>
                  </a:cubicBezTo>
                  <a:cubicBezTo>
                    <a:pt x="7593" y="54093"/>
                    <a:pt x="6649" y="55036"/>
                    <a:pt x="5491" y="55036"/>
                  </a:cubicBezTo>
                  <a:cubicBezTo>
                    <a:pt x="3604" y="55036"/>
                    <a:pt x="2660" y="52763"/>
                    <a:pt x="3990" y="51433"/>
                  </a:cubicBezTo>
                  <a:cubicBezTo>
                    <a:pt x="4420" y="51003"/>
                    <a:pt x="4948" y="50811"/>
                    <a:pt x="5467" y="50811"/>
                  </a:cubicBezTo>
                  <a:close/>
                  <a:moveTo>
                    <a:pt x="5465" y="58533"/>
                  </a:moveTo>
                  <a:cubicBezTo>
                    <a:pt x="6551" y="58533"/>
                    <a:pt x="7593" y="59378"/>
                    <a:pt x="7593" y="60656"/>
                  </a:cubicBezTo>
                  <a:cubicBezTo>
                    <a:pt x="7593" y="61814"/>
                    <a:pt x="6649" y="62758"/>
                    <a:pt x="5491" y="62758"/>
                  </a:cubicBezTo>
                  <a:cubicBezTo>
                    <a:pt x="3604" y="62758"/>
                    <a:pt x="2660" y="60484"/>
                    <a:pt x="3990" y="59154"/>
                  </a:cubicBezTo>
                  <a:cubicBezTo>
                    <a:pt x="4419" y="58725"/>
                    <a:pt x="4947" y="58533"/>
                    <a:pt x="5465" y="58533"/>
                  </a:cubicBezTo>
                  <a:close/>
                  <a:moveTo>
                    <a:pt x="5467" y="66268"/>
                  </a:moveTo>
                  <a:cubicBezTo>
                    <a:pt x="6552" y="66268"/>
                    <a:pt x="7593" y="67110"/>
                    <a:pt x="7593" y="68377"/>
                  </a:cubicBezTo>
                  <a:cubicBezTo>
                    <a:pt x="7593" y="69550"/>
                    <a:pt x="6649" y="70493"/>
                    <a:pt x="5491" y="70493"/>
                  </a:cubicBezTo>
                  <a:cubicBezTo>
                    <a:pt x="3604" y="70493"/>
                    <a:pt x="2660" y="68220"/>
                    <a:pt x="3990" y="66890"/>
                  </a:cubicBezTo>
                  <a:cubicBezTo>
                    <a:pt x="4420" y="66460"/>
                    <a:pt x="4948" y="66268"/>
                    <a:pt x="5467" y="66268"/>
                  </a:cubicBezTo>
                  <a:close/>
                  <a:moveTo>
                    <a:pt x="5473" y="74000"/>
                  </a:moveTo>
                  <a:cubicBezTo>
                    <a:pt x="6556" y="74000"/>
                    <a:pt x="7593" y="74838"/>
                    <a:pt x="7593" y="76113"/>
                  </a:cubicBezTo>
                  <a:cubicBezTo>
                    <a:pt x="7593" y="77285"/>
                    <a:pt x="6649" y="78229"/>
                    <a:pt x="5491" y="78229"/>
                  </a:cubicBezTo>
                  <a:cubicBezTo>
                    <a:pt x="3604" y="78229"/>
                    <a:pt x="2660" y="75956"/>
                    <a:pt x="3990" y="74626"/>
                  </a:cubicBezTo>
                  <a:cubicBezTo>
                    <a:pt x="4421" y="74194"/>
                    <a:pt x="4953" y="74000"/>
                    <a:pt x="5473" y="74000"/>
                  </a:cubicBezTo>
                  <a:close/>
                  <a:moveTo>
                    <a:pt x="5465" y="81725"/>
                  </a:moveTo>
                  <a:cubicBezTo>
                    <a:pt x="6551" y="81725"/>
                    <a:pt x="7593" y="82571"/>
                    <a:pt x="7593" y="83848"/>
                  </a:cubicBezTo>
                  <a:cubicBezTo>
                    <a:pt x="7593" y="85007"/>
                    <a:pt x="6649" y="85950"/>
                    <a:pt x="5491" y="85950"/>
                  </a:cubicBezTo>
                  <a:cubicBezTo>
                    <a:pt x="3604" y="85950"/>
                    <a:pt x="2660" y="83677"/>
                    <a:pt x="3990" y="82347"/>
                  </a:cubicBezTo>
                  <a:cubicBezTo>
                    <a:pt x="4419" y="81918"/>
                    <a:pt x="4947" y="81725"/>
                    <a:pt x="5465" y="81725"/>
                  </a:cubicBezTo>
                  <a:close/>
                  <a:moveTo>
                    <a:pt x="5467" y="89460"/>
                  </a:moveTo>
                  <a:cubicBezTo>
                    <a:pt x="6552" y="89460"/>
                    <a:pt x="7593" y="90302"/>
                    <a:pt x="7593" y="91570"/>
                  </a:cubicBezTo>
                  <a:cubicBezTo>
                    <a:pt x="7593" y="92742"/>
                    <a:pt x="6649" y="93686"/>
                    <a:pt x="5491" y="93686"/>
                  </a:cubicBezTo>
                  <a:cubicBezTo>
                    <a:pt x="3604" y="93686"/>
                    <a:pt x="2660" y="91413"/>
                    <a:pt x="3990" y="90083"/>
                  </a:cubicBezTo>
                  <a:cubicBezTo>
                    <a:pt x="4420" y="89653"/>
                    <a:pt x="4948" y="89460"/>
                    <a:pt x="5467" y="89460"/>
                  </a:cubicBezTo>
                  <a:close/>
                  <a:moveTo>
                    <a:pt x="5465" y="97182"/>
                  </a:moveTo>
                  <a:cubicBezTo>
                    <a:pt x="6551" y="97182"/>
                    <a:pt x="7593" y="98028"/>
                    <a:pt x="7593" y="99306"/>
                  </a:cubicBezTo>
                  <a:cubicBezTo>
                    <a:pt x="7593" y="100464"/>
                    <a:pt x="6649" y="101422"/>
                    <a:pt x="5491" y="101422"/>
                  </a:cubicBezTo>
                  <a:cubicBezTo>
                    <a:pt x="3604" y="101422"/>
                    <a:pt x="2660" y="99134"/>
                    <a:pt x="3990" y="97804"/>
                  </a:cubicBezTo>
                  <a:cubicBezTo>
                    <a:pt x="4419" y="97375"/>
                    <a:pt x="4947" y="97182"/>
                    <a:pt x="5465" y="97182"/>
                  </a:cubicBezTo>
                  <a:close/>
                  <a:moveTo>
                    <a:pt x="5465" y="104918"/>
                  </a:moveTo>
                  <a:cubicBezTo>
                    <a:pt x="6551" y="104918"/>
                    <a:pt x="7593" y="105763"/>
                    <a:pt x="7593" y="107041"/>
                  </a:cubicBezTo>
                  <a:cubicBezTo>
                    <a:pt x="7593" y="108199"/>
                    <a:pt x="6649" y="109143"/>
                    <a:pt x="5491" y="109143"/>
                  </a:cubicBezTo>
                  <a:cubicBezTo>
                    <a:pt x="3604" y="109143"/>
                    <a:pt x="2660" y="106870"/>
                    <a:pt x="3990" y="105540"/>
                  </a:cubicBezTo>
                  <a:cubicBezTo>
                    <a:pt x="4419" y="105110"/>
                    <a:pt x="4947" y="104918"/>
                    <a:pt x="5465" y="104918"/>
                  </a:cubicBezTo>
                  <a:close/>
                  <a:moveTo>
                    <a:pt x="5467" y="112653"/>
                  </a:moveTo>
                  <a:cubicBezTo>
                    <a:pt x="6552" y="112653"/>
                    <a:pt x="7593" y="113495"/>
                    <a:pt x="7593" y="114763"/>
                  </a:cubicBezTo>
                  <a:cubicBezTo>
                    <a:pt x="7593" y="115935"/>
                    <a:pt x="6649" y="116879"/>
                    <a:pt x="5491" y="116879"/>
                  </a:cubicBezTo>
                  <a:cubicBezTo>
                    <a:pt x="3604" y="116879"/>
                    <a:pt x="2660" y="114605"/>
                    <a:pt x="3990" y="113276"/>
                  </a:cubicBezTo>
                  <a:cubicBezTo>
                    <a:pt x="4420" y="112846"/>
                    <a:pt x="4948" y="112653"/>
                    <a:pt x="5467" y="112653"/>
                  </a:cubicBezTo>
                  <a:close/>
                  <a:moveTo>
                    <a:pt x="5465" y="120375"/>
                  </a:moveTo>
                  <a:cubicBezTo>
                    <a:pt x="6551" y="120375"/>
                    <a:pt x="7593" y="121220"/>
                    <a:pt x="7593" y="122498"/>
                  </a:cubicBezTo>
                  <a:cubicBezTo>
                    <a:pt x="7593" y="123656"/>
                    <a:pt x="6649" y="124600"/>
                    <a:pt x="5491" y="124600"/>
                  </a:cubicBezTo>
                  <a:cubicBezTo>
                    <a:pt x="3604" y="124600"/>
                    <a:pt x="2660" y="122327"/>
                    <a:pt x="3990" y="120997"/>
                  </a:cubicBezTo>
                  <a:cubicBezTo>
                    <a:pt x="4419" y="120567"/>
                    <a:pt x="4947" y="120375"/>
                    <a:pt x="5465" y="120375"/>
                  </a:cubicBezTo>
                  <a:close/>
                  <a:moveTo>
                    <a:pt x="5467" y="128110"/>
                  </a:moveTo>
                  <a:cubicBezTo>
                    <a:pt x="6552" y="128110"/>
                    <a:pt x="7593" y="128952"/>
                    <a:pt x="7593" y="130220"/>
                  </a:cubicBezTo>
                  <a:cubicBezTo>
                    <a:pt x="7593" y="131392"/>
                    <a:pt x="6649" y="132336"/>
                    <a:pt x="5491" y="132336"/>
                  </a:cubicBezTo>
                  <a:cubicBezTo>
                    <a:pt x="3604" y="132336"/>
                    <a:pt x="2660" y="130062"/>
                    <a:pt x="3990" y="128733"/>
                  </a:cubicBezTo>
                  <a:cubicBezTo>
                    <a:pt x="4420" y="128303"/>
                    <a:pt x="4948" y="128110"/>
                    <a:pt x="5467" y="128110"/>
                  </a:cubicBezTo>
                  <a:close/>
                  <a:moveTo>
                    <a:pt x="5465" y="135832"/>
                  </a:moveTo>
                  <a:cubicBezTo>
                    <a:pt x="6551" y="135832"/>
                    <a:pt x="7593" y="136677"/>
                    <a:pt x="7593" y="137955"/>
                  </a:cubicBezTo>
                  <a:cubicBezTo>
                    <a:pt x="7593" y="139114"/>
                    <a:pt x="6649" y="140072"/>
                    <a:pt x="5491" y="140072"/>
                  </a:cubicBezTo>
                  <a:cubicBezTo>
                    <a:pt x="3604" y="140072"/>
                    <a:pt x="2660" y="137784"/>
                    <a:pt x="3990" y="136454"/>
                  </a:cubicBezTo>
                  <a:cubicBezTo>
                    <a:pt x="4419" y="136024"/>
                    <a:pt x="4947" y="135832"/>
                    <a:pt x="5465" y="135832"/>
                  </a:cubicBezTo>
                  <a:close/>
                  <a:moveTo>
                    <a:pt x="5465" y="143568"/>
                  </a:moveTo>
                  <a:cubicBezTo>
                    <a:pt x="6551" y="143568"/>
                    <a:pt x="7593" y="144413"/>
                    <a:pt x="7593" y="145691"/>
                  </a:cubicBezTo>
                  <a:cubicBezTo>
                    <a:pt x="7593" y="146849"/>
                    <a:pt x="6649" y="147793"/>
                    <a:pt x="5491" y="147793"/>
                  </a:cubicBezTo>
                  <a:cubicBezTo>
                    <a:pt x="3604" y="147793"/>
                    <a:pt x="2660" y="145519"/>
                    <a:pt x="3990" y="144190"/>
                  </a:cubicBezTo>
                  <a:cubicBezTo>
                    <a:pt x="4419" y="143760"/>
                    <a:pt x="4947" y="143568"/>
                    <a:pt x="5465" y="143568"/>
                  </a:cubicBezTo>
                  <a:close/>
                  <a:moveTo>
                    <a:pt x="5467" y="151303"/>
                  </a:moveTo>
                  <a:cubicBezTo>
                    <a:pt x="6552" y="151303"/>
                    <a:pt x="7593" y="152145"/>
                    <a:pt x="7593" y="153412"/>
                  </a:cubicBezTo>
                  <a:cubicBezTo>
                    <a:pt x="7593" y="154585"/>
                    <a:pt x="6649" y="155529"/>
                    <a:pt x="5491" y="155529"/>
                  </a:cubicBezTo>
                  <a:cubicBezTo>
                    <a:pt x="3604" y="155529"/>
                    <a:pt x="2660" y="153255"/>
                    <a:pt x="3990" y="151925"/>
                  </a:cubicBezTo>
                  <a:cubicBezTo>
                    <a:pt x="4420" y="151495"/>
                    <a:pt x="4948" y="151303"/>
                    <a:pt x="5467" y="151303"/>
                  </a:cubicBezTo>
                  <a:close/>
                  <a:moveTo>
                    <a:pt x="0" y="0"/>
                  </a:moveTo>
                  <a:lnTo>
                    <a:pt x="0" y="160376"/>
                  </a:lnTo>
                  <a:lnTo>
                    <a:pt x="285722" y="160376"/>
                  </a:lnTo>
                  <a:lnTo>
                    <a:pt x="2857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6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5"/>
            <p:cNvSpPr/>
            <p:nvPr/>
          </p:nvSpPr>
          <p:spPr>
            <a:xfrm>
              <a:off x="238125" y="111462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238125" y="13259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238125" y="1747725"/>
              <a:ext cx="99400" cy="3600"/>
            </a:xfrm>
            <a:custGeom>
              <a:avLst/>
              <a:gdLst/>
              <a:ahLst/>
              <a:cxnLst/>
              <a:rect l="l" t="t" r="r" b="b"/>
              <a:pathLst>
                <a:path w="3976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861" y="143"/>
                  </a:lnTo>
                  <a:lnTo>
                    <a:pt x="397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238125" y="301387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5"/>
            <p:cNvSpPr/>
            <p:nvPr/>
          </p:nvSpPr>
          <p:spPr>
            <a:xfrm>
              <a:off x="238125" y="32251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5"/>
            <p:cNvSpPr/>
            <p:nvPr/>
          </p:nvSpPr>
          <p:spPr>
            <a:xfrm>
              <a:off x="238125" y="34360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238125" y="3646975"/>
              <a:ext cx="7138400" cy="3575"/>
            </a:xfrm>
            <a:custGeom>
              <a:avLst/>
              <a:gdLst/>
              <a:ahLst/>
              <a:cxnLst/>
              <a:rect l="l" t="t" r="r" b="b"/>
              <a:pathLst>
                <a:path w="285536" h="143" extrusionOk="0">
                  <a:moveTo>
                    <a:pt x="0" y="0"/>
                  </a:moveTo>
                  <a:lnTo>
                    <a:pt x="0" y="143"/>
                  </a:lnTo>
                  <a:lnTo>
                    <a:pt x="285536" y="143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5"/>
            <p:cNvSpPr/>
            <p:nvPr/>
          </p:nvSpPr>
          <p:spPr>
            <a:xfrm>
              <a:off x="238125" y="15368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30"/>
                  </a:lnTo>
                  <a:lnTo>
                    <a:pt x="4876" y="130"/>
                  </a:lnTo>
                  <a:cubicBezTo>
                    <a:pt x="5076" y="72"/>
                    <a:pt x="5280" y="44"/>
                    <a:pt x="5484" y="44"/>
                  </a:cubicBezTo>
                  <a:cubicBezTo>
                    <a:pt x="5687" y="44"/>
                    <a:pt x="5891" y="72"/>
                    <a:pt x="6091" y="130"/>
                  </a:cubicBezTo>
                  <a:lnTo>
                    <a:pt x="285536" y="130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5"/>
            <p:cNvSpPr/>
            <p:nvPr/>
          </p:nvSpPr>
          <p:spPr>
            <a:xfrm>
              <a:off x="337125" y="1747725"/>
              <a:ext cx="750" cy="725"/>
            </a:xfrm>
            <a:custGeom>
              <a:avLst/>
              <a:gdLst/>
              <a:ahLst/>
              <a:cxnLst/>
              <a:rect l="l" t="t" r="r" b="b"/>
              <a:pathLst>
                <a:path w="30" h="29" extrusionOk="0">
                  <a:moveTo>
                    <a:pt x="1" y="0"/>
                  </a:moveTo>
                  <a:lnTo>
                    <a:pt x="1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5"/>
            <p:cNvSpPr/>
            <p:nvPr/>
          </p:nvSpPr>
          <p:spPr>
            <a:xfrm>
              <a:off x="413275" y="1747725"/>
              <a:ext cx="6963250" cy="3600"/>
            </a:xfrm>
            <a:custGeom>
              <a:avLst/>
              <a:gdLst/>
              <a:ahLst/>
              <a:cxnLst/>
              <a:rect l="l" t="t" r="r" b="b"/>
              <a:pathLst>
                <a:path w="278530" h="144" extrusionOk="0">
                  <a:moveTo>
                    <a:pt x="0" y="0"/>
                  </a:moveTo>
                  <a:cubicBezTo>
                    <a:pt x="43" y="43"/>
                    <a:pt x="86" y="86"/>
                    <a:pt x="115" y="143"/>
                  </a:cubicBezTo>
                  <a:lnTo>
                    <a:pt x="278530" y="143"/>
                  </a:lnTo>
                  <a:lnTo>
                    <a:pt x="2785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5"/>
            <p:cNvSpPr/>
            <p:nvPr/>
          </p:nvSpPr>
          <p:spPr>
            <a:xfrm>
              <a:off x="238125" y="1958975"/>
              <a:ext cx="88300" cy="3250"/>
            </a:xfrm>
            <a:custGeom>
              <a:avLst/>
              <a:gdLst/>
              <a:ahLst/>
              <a:cxnLst/>
              <a:rect l="l" t="t" r="r" b="b"/>
              <a:pathLst>
                <a:path w="3532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89" y="130"/>
                  </a:lnTo>
                  <a:cubicBezTo>
                    <a:pt x="3503" y="87"/>
                    <a:pt x="3518" y="44"/>
                    <a:pt x="3532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5"/>
            <p:cNvSpPr/>
            <p:nvPr/>
          </p:nvSpPr>
          <p:spPr>
            <a:xfrm>
              <a:off x="424725" y="1958975"/>
              <a:ext cx="6951800" cy="3250"/>
            </a:xfrm>
            <a:custGeom>
              <a:avLst/>
              <a:gdLst/>
              <a:ahLst/>
              <a:cxnLst/>
              <a:rect l="l" t="t" r="r" b="b"/>
              <a:pathLst>
                <a:path w="278072" h="130" extrusionOk="0">
                  <a:moveTo>
                    <a:pt x="0" y="1"/>
                  </a:moveTo>
                  <a:cubicBezTo>
                    <a:pt x="29" y="44"/>
                    <a:pt x="43" y="87"/>
                    <a:pt x="57" y="130"/>
                  </a:cubicBezTo>
                  <a:lnTo>
                    <a:pt x="278072" y="130"/>
                  </a:lnTo>
                  <a:lnTo>
                    <a:pt x="278072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5"/>
            <p:cNvSpPr/>
            <p:nvPr/>
          </p:nvSpPr>
          <p:spPr>
            <a:xfrm>
              <a:off x="238125" y="2169900"/>
              <a:ext cx="85100" cy="3225"/>
            </a:xfrm>
            <a:custGeom>
              <a:avLst/>
              <a:gdLst/>
              <a:ahLst/>
              <a:cxnLst/>
              <a:rect l="l" t="t" r="r" b="b"/>
              <a:pathLst>
                <a:path w="3404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403" y="129"/>
                  </a:lnTo>
                  <a:lnTo>
                    <a:pt x="3403" y="43"/>
                  </a:lnTo>
                  <a:cubicBezTo>
                    <a:pt x="3389" y="29"/>
                    <a:pt x="3389" y="14"/>
                    <a:pt x="34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428300" y="2169900"/>
              <a:ext cx="6948575" cy="3225"/>
            </a:xfrm>
            <a:custGeom>
              <a:avLst/>
              <a:gdLst/>
              <a:ahLst/>
              <a:cxnLst/>
              <a:rect l="l" t="t" r="r" b="b"/>
              <a:pathLst>
                <a:path w="277943" h="129" extrusionOk="0">
                  <a:moveTo>
                    <a:pt x="0" y="0"/>
                  </a:moveTo>
                  <a:cubicBezTo>
                    <a:pt x="0" y="14"/>
                    <a:pt x="0" y="29"/>
                    <a:pt x="0" y="43"/>
                  </a:cubicBezTo>
                  <a:lnTo>
                    <a:pt x="0" y="129"/>
                  </a:lnTo>
                  <a:lnTo>
                    <a:pt x="277943" y="129"/>
                  </a:lnTo>
                  <a:lnTo>
                    <a:pt x="277943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5"/>
            <p:cNvSpPr/>
            <p:nvPr/>
          </p:nvSpPr>
          <p:spPr>
            <a:xfrm>
              <a:off x="238125" y="2380800"/>
              <a:ext cx="88675" cy="3600"/>
            </a:xfrm>
            <a:custGeom>
              <a:avLst/>
              <a:gdLst/>
              <a:ahLst/>
              <a:cxnLst/>
              <a:rect l="l" t="t" r="r" b="b"/>
              <a:pathLst>
                <a:path w="3547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546" y="143"/>
                  </a:lnTo>
                  <a:cubicBezTo>
                    <a:pt x="3532" y="101"/>
                    <a:pt x="3518" y="58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5"/>
            <p:cNvSpPr/>
            <p:nvPr/>
          </p:nvSpPr>
          <p:spPr>
            <a:xfrm>
              <a:off x="424725" y="2380800"/>
              <a:ext cx="6951800" cy="3600"/>
            </a:xfrm>
            <a:custGeom>
              <a:avLst/>
              <a:gdLst/>
              <a:ahLst/>
              <a:cxnLst/>
              <a:rect l="l" t="t" r="r" b="b"/>
              <a:pathLst>
                <a:path w="278072" h="144" extrusionOk="0">
                  <a:moveTo>
                    <a:pt x="43" y="0"/>
                  </a:moveTo>
                  <a:cubicBezTo>
                    <a:pt x="29" y="58"/>
                    <a:pt x="14" y="101"/>
                    <a:pt x="0" y="143"/>
                  </a:cubicBezTo>
                  <a:lnTo>
                    <a:pt x="278072" y="143"/>
                  </a:lnTo>
                  <a:lnTo>
                    <a:pt x="278072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5"/>
            <p:cNvSpPr/>
            <p:nvPr/>
          </p:nvSpPr>
          <p:spPr>
            <a:xfrm>
              <a:off x="238125" y="2592075"/>
              <a:ext cx="100825" cy="3225"/>
            </a:xfrm>
            <a:custGeom>
              <a:avLst/>
              <a:gdLst/>
              <a:ahLst/>
              <a:cxnLst/>
              <a:rect l="l" t="t" r="r" b="b"/>
              <a:pathLst>
                <a:path w="4033" h="129" extrusionOk="0">
                  <a:moveTo>
                    <a:pt x="0" y="0"/>
                  </a:moveTo>
                  <a:lnTo>
                    <a:pt x="0" y="129"/>
                  </a:lnTo>
                  <a:lnTo>
                    <a:pt x="4032" y="129"/>
                  </a:lnTo>
                  <a:cubicBezTo>
                    <a:pt x="3989" y="86"/>
                    <a:pt x="3947" y="43"/>
                    <a:pt x="3904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5"/>
            <p:cNvSpPr/>
            <p:nvPr/>
          </p:nvSpPr>
          <p:spPr>
            <a:xfrm>
              <a:off x="412550" y="2592075"/>
              <a:ext cx="6963975" cy="3225"/>
            </a:xfrm>
            <a:custGeom>
              <a:avLst/>
              <a:gdLst/>
              <a:ahLst/>
              <a:cxnLst/>
              <a:rect l="l" t="t" r="r" b="b"/>
              <a:pathLst>
                <a:path w="278559" h="129" extrusionOk="0">
                  <a:moveTo>
                    <a:pt x="130" y="0"/>
                  </a:moveTo>
                  <a:cubicBezTo>
                    <a:pt x="87" y="43"/>
                    <a:pt x="44" y="86"/>
                    <a:pt x="1" y="129"/>
                  </a:cubicBezTo>
                  <a:lnTo>
                    <a:pt x="278559" y="129"/>
                  </a:lnTo>
                  <a:lnTo>
                    <a:pt x="27855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5"/>
            <p:cNvSpPr/>
            <p:nvPr/>
          </p:nvSpPr>
          <p:spPr>
            <a:xfrm>
              <a:off x="238125" y="2802975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lnTo>
                    <a:pt x="5791" y="0"/>
                  </a:lnTo>
                  <a:cubicBezTo>
                    <a:pt x="5698" y="15"/>
                    <a:pt x="5602" y="22"/>
                    <a:pt x="5503" y="22"/>
                  </a:cubicBezTo>
                  <a:cubicBezTo>
                    <a:pt x="5405" y="22"/>
                    <a:pt x="5305" y="15"/>
                    <a:pt x="5205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5"/>
            <p:cNvSpPr/>
            <p:nvPr/>
          </p:nvSpPr>
          <p:spPr>
            <a:xfrm>
              <a:off x="238125" y="3858225"/>
              <a:ext cx="130500" cy="3250"/>
            </a:xfrm>
            <a:custGeom>
              <a:avLst/>
              <a:gdLst/>
              <a:ahLst/>
              <a:cxnLst/>
              <a:rect l="l" t="t" r="r" b="b"/>
              <a:pathLst>
                <a:path w="5220" h="130" extrusionOk="0">
                  <a:moveTo>
                    <a:pt x="0" y="1"/>
                  </a:moveTo>
                  <a:lnTo>
                    <a:pt x="0" y="129"/>
                  </a:lnTo>
                  <a:lnTo>
                    <a:pt x="4704" y="129"/>
                  </a:lnTo>
                  <a:cubicBezTo>
                    <a:pt x="4876" y="58"/>
                    <a:pt x="5033" y="15"/>
                    <a:pt x="5219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5"/>
            <p:cNvSpPr/>
            <p:nvPr/>
          </p:nvSpPr>
          <p:spPr>
            <a:xfrm>
              <a:off x="382900" y="3858225"/>
              <a:ext cx="6993625" cy="3250"/>
            </a:xfrm>
            <a:custGeom>
              <a:avLst/>
              <a:gdLst/>
              <a:ahLst/>
              <a:cxnLst/>
              <a:rect l="l" t="t" r="r" b="b"/>
              <a:pathLst>
                <a:path w="279745" h="130" extrusionOk="0">
                  <a:moveTo>
                    <a:pt x="0" y="1"/>
                  </a:moveTo>
                  <a:cubicBezTo>
                    <a:pt x="172" y="15"/>
                    <a:pt x="343" y="58"/>
                    <a:pt x="501" y="129"/>
                  </a:cubicBezTo>
                  <a:lnTo>
                    <a:pt x="279745" y="129"/>
                  </a:lnTo>
                  <a:lnTo>
                    <a:pt x="279745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5"/>
            <p:cNvSpPr/>
            <p:nvPr/>
          </p:nvSpPr>
          <p:spPr>
            <a:xfrm>
              <a:off x="238125" y="4069125"/>
              <a:ext cx="97600" cy="3250"/>
            </a:xfrm>
            <a:custGeom>
              <a:avLst/>
              <a:gdLst/>
              <a:ahLst/>
              <a:cxnLst/>
              <a:rect l="l" t="t" r="r" b="b"/>
              <a:pathLst>
                <a:path w="39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804" y="130"/>
                  </a:lnTo>
                  <a:cubicBezTo>
                    <a:pt x="3832" y="87"/>
                    <a:pt x="3875" y="44"/>
                    <a:pt x="3904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5"/>
            <p:cNvSpPr/>
            <p:nvPr/>
          </p:nvSpPr>
          <p:spPr>
            <a:xfrm>
              <a:off x="415425" y="4069125"/>
              <a:ext cx="6961100" cy="3250"/>
            </a:xfrm>
            <a:custGeom>
              <a:avLst/>
              <a:gdLst/>
              <a:ahLst/>
              <a:cxnLst/>
              <a:rect l="l" t="t" r="r" b="b"/>
              <a:pathLst>
                <a:path w="278444" h="130" extrusionOk="0">
                  <a:moveTo>
                    <a:pt x="0" y="1"/>
                  </a:moveTo>
                  <a:cubicBezTo>
                    <a:pt x="43" y="44"/>
                    <a:pt x="72" y="87"/>
                    <a:pt x="115" y="130"/>
                  </a:cubicBezTo>
                  <a:lnTo>
                    <a:pt x="278444" y="130"/>
                  </a:lnTo>
                  <a:lnTo>
                    <a:pt x="278444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5"/>
            <p:cNvSpPr/>
            <p:nvPr/>
          </p:nvSpPr>
          <p:spPr>
            <a:xfrm>
              <a:off x="425775" y="4280050"/>
              <a:ext cx="6950750" cy="3600"/>
            </a:xfrm>
            <a:custGeom>
              <a:avLst/>
              <a:gdLst/>
              <a:ahLst/>
              <a:cxnLst/>
              <a:rect l="l" t="t" r="r" b="b"/>
              <a:pathLst>
                <a:path w="278030" h="144" extrusionOk="0">
                  <a:moveTo>
                    <a:pt x="1" y="0"/>
                  </a:moveTo>
                  <a:cubicBezTo>
                    <a:pt x="15" y="43"/>
                    <a:pt x="30" y="86"/>
                    <a:pt x="44" y="143"/>
                  </a:cubicBezTo>
                  <a:lnTo>
                    <a:pt x="278030" y="143"/>
                  </a:lnTo>
                  <a:lnTo>
                    <a:pt x="2780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5"/>
            <p:cNvSpPr/>
            <p:nvPr/>
          </p:nvSpPr>
          <p:spPr>
            <a:xfrm>
              <a:off x="238125" y="4280050"/>
              <a:ext cx="87600" cy="3600"/>
            </a:xfrm>
            <a:custGeom>
              <a:avLst/>
              <a:gdLst/>
              <a:ahLst/>
              <a:cxnLst/>
              <a:rect l="l" t="t" r="r" b="b"/>
              <a:pathLst>
                <a:path w="3504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460" y="143"/>
                  </a:lnTo>
                  <a:cubicBezTo>
                    <a:pt x="3475" y="86"/>
                    <a:pt x="3489" y="43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5"/>
            <p:cNvSpPr/>
            <p:nvPr/>
          </p:nvSpPr>
          <p:spPr>
            <a:xfrm>
              <a:off x="428300" y="4491300"/>
              <a:ext cx="6948575" cy="3250"/>
            </a:xfrm>
            <a:custGeom>
              <a:avLst/>
              <a:gdLst/>
              <a:ahLst/>
              <a:cxnLst/>
              <a:rect l="l" t="t" r="r" b="b"/>
              <a:pathLst>
                <a:path w="277943" h="130" extrusionOk="0">
                  <a:moveTo>
                    <a:pt x="0" y="1"/>
                  </a:moveTo>
                  <a:lnTo>
                    <a:pt x="0" y="130"/>
                  </a:lnTo>
                  <a:lnTo>
                    <a:pt x="277943" y="130"/>
                  </a:lnTo>
                  <a:lnTo>
                    <a:pt x="27794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5"/>
            <p:cNvSpPr/>
            <p:nvPr/>
          </p:nvSpPr>
          <p:spPr>
            <a:xfrm>
              <a:off x="238125" y="4491300"/>
              <a:ext cx="85100" cy="3250"/>
            </a:xfrm>
            <a:custGeom>
              <a:avLst/>
              <a:gdLst/>
              <a:ahLst/>
              <a:cxnLst/>
              <a:rect l="l" t="t" r="r" b="b"/>
              <a:pathLst>
                <a:path w="34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03" y="130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5"/>
            <p:cNvSpPr/>
            <p:nvPr/>
          </p:nvSpPr>
          <p:spPr>
            <a:xfrm>
              <a:off x="423650" y="4702225"/>
              <a:ext cx="6952875" cy="3225"/>
            </a:xfrm>
            <a:custGeom>
              <a:avLst/>
              <a:gdLst/>
              <a:ahLst/>
              <a:cxnLst/>
              <a:rect l="l" t="t" r="r" b="b"/>
              <a:pathLst>
                <a:path w="278115" h="129" extrusionOk="0">
                  <a:moveTo>
                    <a:pt x="57" y="0"/>
                  </a:moveTo>
                  <a:cubicBezTo>
                    <a:pt x="29" y="43"/>
                    <a:pt x="14" y="86"/>
                    <a:pt x="0" y="129"/>
                  </a:cubicBezTo>
                  <a:lnTo>
                    <a:pt x="278115" y="129"/>
                  </a:lnTo>
                  <a:lnTo>
                    <a:pt x="27811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5"/>
            <p:cNvSpPr/>
            <p:nvPr/>
          </p:nvSpPr>
          <p:spPr>
            <a:xfrm>
              <a:off x="238125" y="4702225"/>
              <a:ext cx="89750" cy="3225"/>
            </a:xfrm>
            <a:custGeom>
              <a:avLst/>
              <a:gdLst/>
              <a:ahLst/>
              <a:cxnLst/>
              <a:rect l="l" t="t" r="r" b="b"/>
              <a:pathLst>
                <a:path w="3590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589" y="129"/>
                  </a:lnTo>
                  <a:cubicBezTo>
                    <a:pt x="3575" y="86"/>
                    <a:pt x="3546" y="43"/>
                    <a:pt x="3532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2" name="Google Shape;312;p25"/>
          <p:cNvSpPr txBox="1">
            <a:spLocks noGrp="1"/>
          </p:cNvSpPr>
          <p:nvPr>
            <p:ph type="title" hasCustomPrompt="1"/>
          </p:nvPr>
        </p:nvSpPr>
        <p:spPr>
          <a:xfrm flipH="1">
            <a:off x="6452199" y="1840365"/>
            <a:ext cx="12096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4500" b="0">
                <a:solidFill>
                  <a:schemeClr val="accent3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5"/>
          <p:cNvSpPr txBox="1">
            <a:spLocks noGrp="1"/>
          </p:cNvSpPr>
          <p:nvPr>
            <p:ph type="subTitle" idx="1"/>
          </p:nvPr>
        </p:nvSpPr>
        <p:spPr>
          <a:xfrm flipH="1">
            <a:off x="1015950" y="3455700"/>
            <a:ext cx="2138100" cy="9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5"/>
          <p:cNvSpPr txBox="1">
            <a:spLocks noGrp="1"/>
          </p:cNvSpPr>
          <p:nvPr>
            <p:ph type="subTitle" idx="2"/>
          </p:nvPr>
        </p:nvSpPr>
        <p:spPr>
          <a:xfrm>
            <a:off x="5987950" y="3480349"/>
            <a:ext cx="2138100" cy="9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25"/>
          <p:cNvSpPr txBox="1">
            <a:spLocks noGrp="1"/>
          </p:cNvSpPr>
          <p:nvPr>
            <p:ph type="subTitle" idx="3"/>
          </p:nvPr>
        </p:nvSpPr>
        <p:spPr>
          <a:xfrm flipH="1">
            <a:off x="3502939" y="3455700"/>
            <a:ext cx="2138100" cy="9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5"/>
          <p:cNvSpPr txBox="1">
            <a:spLocks noGrp="1"/>
          </p:cNvSpPr>
          <p:nvPr>
            <p:ph type="subTitle" idx="4"/>
          </p:nvPr>
        </p:nvSpPr>
        <p:spPr>
          <a:xfrm flipH="1">
            <a:off x="1015963" y="3041175"/>
            <a:ext cx="2138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ytone One"/>
              <a:buNone/>
              <a:defRPr sz="2000"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317" name="Google Shape;317;p25"/>
          <p:cNvSpPr txBox="1">
            <a:spLocks noGrp="1"/>
          </p:cNvSpPr>
          <p:nvPr>
            <p:ph type="subTitle" idx="5"/>
          </p:nvPr>
        </p:nvSpPr>
        <p:spPr>
          <a:xfrm>
            <a:off x="5987925" y="3041175"/>
            <a:ext cx="2138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ytone One"/>
              <a:buNone/>
              <a:defRPr sz="2000"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318" name="Google Shape;318;p25"/>
          <p:cNvSpPr txBox="1">
            <a:spLocks noGrp="1"/>
          </p:cNvSpPr>
          <p:nvPr>
            <p:ph type="subTitle" idx="6"/>
          </p:nvPr>
        </p:nvSpPr>
        <p:spPr>
          <a:xfrm flipH="1">
            <a:off x="3502950" y="3041175"/>
            <a:ext cx="2138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ytone One"/>
              <a:buNone/>
              <a:defRPr sz="2000"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319" name="Google Shape;319;p25"/>
          <p:cNvSpPr txBox="1">
            <a:spLocks noGrp="1"/>
          </p:cNvSpPr>
          <p:nvPr>
            <p:ph type="title" idx="7" hasCustomPrompt="1"/>
          </p:nvPr>
        </p:nvSpPr>
        <p:spPr>
          <a:xfrm rot="477559">
            <a:off x="3910109" y="1840413"/>
            <a:ext cx="1323752" cy="57768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45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20" name="Google Shape;320;p25"/>
          <p:cNvSpPr txBox="1">
            <a:spLocks noGrp="1"/>
          </p:cNvSpPr>
          <p:nvPr>
            <p:ph type="title" idx="8" hasCustomPrompt="1"/>
          </p:nvPr>
        </p:nvSpPr>
        <p:spPr>
          <a:xfrm rot="-498617">
            <a:off x="1545286" y="1840312"/>
            <a:ext cx="1079333" cy="57785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4500" b="0">
                <a:solidFill>
                  <a:schemeClr val="accent3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21" name="Google Shape;321;p25"/>
          <p:cNvSpPr txBox="1">
            <a:spLocks noGrp="1"/>
          </p:cNvSpPr>
          <p:nvPr>
            <p:ph type="title" idx="9"/>
          </p:nvPr>
        </p:nvSpPr>
        <p:spPr>
          <a:xfrm>
            <a:off x="895350" y="49441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6"/>
          <p:cNvSpPr txBox="1">
            <a:spLocks noGrp="1"/>
          </p:cNvSpPr>
          <p:nvPr>
            <p:ph type="title"/>
          </p:nvPr>
        </p:nvSpPr>
        <p:spPr>
          <a:xfrm rot="-452303">
            <a:off x="874896" y="813777"/>
            <a:ext cx="1898004" cy="10313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2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7"/>
          <p:cNvSpPr/>
          <p:nvPr/>
        </p:nvSpPr>
        <p:spPr>
          <a:xfrm rot="60017">
            <a:off x="1047108" y="195356"/>
            <a:ext cx="7050057" cy="1395737"/>
          </a:xfrm>
          <a:custGeom>
            <a:avLst/>
            <a:gdLst/>
            <a:ahLst/>
            <a:cxnLst/>
            <a:rect l="l" t="t" r="r" b="b"/>
            <a:pathLst>
              <a:path w="144795" h="29926" extrusionOk="0">
                <a:moveTo>
                  <a:pt x="140320" y="2923"/>
                </a:moveTo>
                <a:cubicBezTo>
                  <a:pt x="140941" y="2923"/>
                  <a:pt x="141536" y="3402"/>
                  <a:pt x="141536" y="4124"/>
                </a:cubicBezTo>
                <a:cubicBezTo>
                  <a:pt x="141554" y="4800"/>
                  <a:pt x="141016" y="5337"/>
                  <a:pt x="140341" y="5354"/>
                </a:cubicBezTo>
                <a:cubicBezTo>
                  <a:pt x="139266" y="5354"/>
                  <a:pt x="138712" y="4055"/>
                  <a:pt x="139457" y="3292"/>
                </a:cubicBezTo>
                <a:cubicBezTo>
                  <a:pt x="139707" y="3037"/>
                  <a:pt x="140017" y="2923"/>
                  <a:pt x="140320" y="2923"/>
                </a:cubicBezTo>
                <a:close/>
                <a:moveTo>
                  <a:pt x="136315" y="2958"/>
                </a:moveTo>
                <a:cubicBezTo>
                  <a:pt x="136937" y="2958"/>
                  <a:pt x="137534" y="3441"/>
                  <a:pt x="137534" y="4176"/>
                </a:cubicBezTo>
                <a:cubicBezTo>
                  <a:pt x="137534" y="4835"/>
                  <a:pt x="136996" y="5389"/>
                  <a:pt x="136338" y="5389"/>
                </a:cubicBezTo>
                <a:cubicBezTo>
                  <a:pt x="136331" y="5389"/>
                  <a:pt x="136323" y="5389"/>
                  <a:pt x="136316" y="5389"/>
                </a:cubicBezTo>
                <a:cubicBezTo>
                  <a:pt x="135239" y="5389"/>
                  <a:pt x="134697" y="4102"/>
                  <a:pt x="135454" y="3327"/>
                </a:cubicBezTo>
                <a:cubicBezTo>
                  <a:pt x="135703" y="3072"/>
                  <a:pt x="136012" y="2958"/>
                  <a:pt x="136315" y="2958"/>
                </a:cubicBezTo>
                <a:close/>
                <a:moveTo>
                  <a:pt x="132304" y="3005"/>
                </a:moveTo>
                <a:cubicBezTo>
                  <a:pt x="132923" y="3005"/>
                  <a:pt x="133513" y="3480"/>
                  <a:pt x="133513" y="4211"/>
                </a:cubicBezTo>
                <a:cubicBezTo>
                  <a:pt x="133531" y="4869"/>
                  <a:pt x="132994" y="5424"/>
                  <a:pt x="132318" y="5424"/>
                </a:cubicBezTo>
                <a:cubicBezTo>
                  <a:pt x="132311" y="5424"/>
                  <a:pt x="132304" y="5424"/>
                  <a:pt x="132297" y="5424"/>
                </a:cubicBezTo>
                <a:cubicBezTo>
                  <a:pt x="131236" y="5424"/>
                  <a:pt x="130694" y="4136"/>
                  <a:pt x="131434" y="3379"/>
                </a:cubicBezTo>
                <a:cubicBezTo>
                  <a:pt x="131686" y="3121"/>
                  <a:pt x="131999" y="3005"/>
                  <a:pt x="132304" y="3005"/>
                </a:cubicBezTo>
                <a:close/>
                <a:moveTo>
                  <a:pt x="128290" y="3052"/>
                </a:moveTo>
                <a:cubicBezTo>
                  <a:pt x="128908" y="3052"/>
                  <a:pt x="129499" y="3523"/>
                  <a:pt x="129511" y="4245"/>
                </a:cubicBezTo>
                <a:cubicBezTo>
                  <a:pt x="129511" y="4921"/>
                  <a:pt x="128973" y="5458"/>
                  <a:pt x="128315" y="5476"/>
                </a:cubicBezTo>
                <a:cubicBezTo>
                  <a:pt x="127223" y="5476"/>
                  <a:pt x="126669" y="4193"/>
                  <a:pt x="127431" y="3414"/>
                </a:cubicBezTo>
                <a:cubicBezTo>
                  <a:pt x="127681" y="3164"/>
                  <a:pt x="127989" y="3052"/>
                  <a:pt x="128290" y="3052"/>
                </a:cubicBezTo>
                <a:close/>
                <a:moveTo>
                  <a:pt x="124271" y="3087"/>
                </a:moveTo>
                <a:cubicBezTo>
                  <a:pt x="124894" y="3087"/>
                  <a:pt x="125490" y="3563"/>
                  <a:pt x="125490" y="4297"/>
                </a:cubicBezTo>
                <a:cubicBezTo>
                  <a:pt x="125508" y="4956"/>
                  <a:pt x="124971" y="5510"/>
                  <a:pt x="124295" y="5510"/>
                </a:cubicBezTo>
                <a:cubicBezTo>
                  <a:pt x="124288" y="5511"/>
                  <a:pt x="124281" y="5511"/>
                  <a:pt x="124274" y="5511"/>
                </a:cubicBezTo>
                <a:cubicBezTo>
                  <a:pt x="123213" y="5511"/>
                  <a:pt x="122671" y="4223"/>
                  <a:pt x="123411" y="3448"/>
                </a:cubicBezTo>
                <a:cubicBezTo>
                  <a:pt x="123660" y="3199"/>
                  <a:pt x="123969" y="3087"/>
                  <a:pt x="124271" y="3087"/>
                </a:cubicBezTo>
                <a:close/>
                <a:moveTo>
                  <a:pt x="120259" y="3138"/>
                </a:moveTo>
                <a:cubicBezTo>
                  <a:pt x="120877" y="3138"/>
                  <a:pt x="121476" y="3610"/>
                  <a:pt x="121488" y="4332"/>
                </a:cubicBezTo>
                <a:cubicBezTo>
                  <a:pt x="121488" y="5008"/>
                  <a:pt x="120951" y="5545"/>
                  <a:pt x="120275" y="5562"/>
                </a:cubicBezTo>
                <a:cubicBezTo>
                  <a:pt x="119200" y="5562"/>
                  <a:pt x="118646" y="4263"/>
                  <a:pt x="119408" y="3500"/>
                </a:cubicBezTo>
                <a:cubicBezTo>
                  <a:pt x="119653" y="3250"/>
                  <a:pt x="119958" y="3138"/>
                  <a:pt x="120259" y="3138"/>
                </a:cubicBezTo>
                <a:close/>
                <a:moveTo>
                  <a:pt x="116241" y="3177"/>
                </a:moveTo>
                <a:cubicBezTo>
                  <a:pt x="116866" y="3177"/>
                  <a:pt x="117468" y="3658"/>
                  <a:pt x="117468" y="4384"/>
                </a:cubicBezTo>
                <a:cubicBezTo>
                  <a:pt x="117468" y="5060"/>
                  <a:pt x="116930" y="5597"/>
                  <a:pt x="116272" y="5597"/>
                </a:cubicBezTo>
                <a:cubicBezTo>
                  <a:pt x="116265" y="5597"/>
                  <a:pt x="116258" y="5597"/>
                  <a:pt x="116250" y="5597"/>
                </a:cubicBezTo>
                <a:cubicBezTo>
                  <a:pt x="115173" y="5597"/>
                  <a:pt x="114631" y="4310"/>
                  <a:pt x="115388" y="3535"/>
                </a:cubicBezTo>
                <a:cubicBezTo>
                  <a:pt x="115635" y="3288"/>
                  <a:pt x="115941" y="3177"/>
                  <a:pt x="116241" y="3177"/>
                </a:cubicBezTo>
                <a:close/>
                <a:moveTo>
                  <a:pt x="112237" y="3217"/>
                </a:moveTo>
                <a:cubicBezTo>
                  <a:pt x="112854" y="3217"/>
                  <a:pt x="113453" y="3697"/>
                  <a:pt x="113465" y="4419"/>
                </a:cubicBezTo>
                <a:cubicBezTo>
                  <a:pt x="113465" y="5095"/>
                  <a:pt x="112928" y="5632"/>
                  <a:pt x="112252" y="5649"/>
                </a:cubicBezTo>
                <a:cubicBezTo>
                  <a:pt x="111177" y="5649"/>
                  <a:pt x="110623" y="4349"/>
                  <a:pt x="111385" y="3587"/>
                </a:cubicBezTo>
                <a:cubicBezTo>
                  <a:pt x="111630" y="3331"/>
                  <a:pt x="111935" y="3217"/>
                  <a:pt x="112237" y="3217"/>
                </a:cubicBezTo>
                <a:close/>
                <a:moveTo>
                  <a:pt x="108222" y="3260"/>
                </a:moveTo>
                <a:cubicBezTo>
                  <a:pt x="108840" y="3260"/>
                  <a:pt x="109433" y="3736"/>
                  <a:pt x="109445" y="4471"/>
                </a:cubicBezTo>
                <a:cubicBezTo>
                  <a:pt x="109445" y="5129"/>
                  <a:pt x="108907" y="5684"/>
                  <a:pt x="108249" y="5684"/>
                </a:cubicBezTo>
                <a:cubicBezTo>
                  <a:pt x="108242" y="5684"/>
                  <a:pt x="108235" y="5684"/>
                  <a:pt x="108227" y="5684"/>
                </a:cubicBezTo>
                <a:cubicBezTo>
                  <a:pt x="107150" y="5684"/>
                  <a:pt x="106608" y="4396"/>
                  <a:pt x="107365" y="3622"/>
                </a:cubicBezTo>
                <a:cubicBezTo>
                  <a:pt x="107614" y="3372"/>
                  <a:pt x="107921" y="3260"/>
                  <a:pt x="108222" y="3260"/>
                </a:cubicBezTo>
                <a:close/>
                <a:moveTo>
                  <a:pt x="104213" y="3312"/>
                </a:moveTo>
                <a:cubicBezTo>
                  <a:pt x="104829" y="3312"/>
                  <a:pt x="105424" y="3783"/>
                  <a:pt x="105424" y="4505"/>
                </a:cubicBezTo>
                <a:cubicBezTo>
                  <a:pt x="105442" y="5181"/>
                  <a:pt x="104905" y="5718"/>
                  <a:pt x="104229" y="5736"/>
                </a:cubicBezTo>
                <a:cubicBezTo>
                  <a:pt x="103155" y="5736"/>
                  <a:pt x="102600" y="4436"/>
                  <a:pt x="103362" y="3674"/>
                </a:cubicBezTo>
                <a:cubicBezTo>
                  <a:pt x="103607" y="3424"/>
                  <a:pt x="103912" y="3312"/>
                  <a:pt x="104213" y="3312"/>
                </a:cubicBezTo>
                <a:close/>
                <a:moveTo>
                  <a:pt x="100191" y="3347"/>
                </a:moveTo>
                <a:cubicBezTo>
                  <a:pt x="100810" y="3347"/>
                  <a:pt x="101410" y="3823"/>
                  <a:pt x="101422" y="4557"/>
                </a:cubicBezTo>
                <a:cubicBezTo>
                  <a:pt x="101422" y="5216"/>
                  <a:pt x="100885" y="5753"/>
                  <a:pt x="100226" y="5770"/>
                </a:cubicBezTo>
                <a:cubicBezTo>
                  <a:pt x="100219" y="5770"/>
                  <a:pt x="100212" y="5770"/>
                  <a:pt x="100204" y="5770"/>
                </a:cubicBezTo>
                <a:cubicBezTo>
                  <a:pt x="99127" y="5770"/>
                  <a:pt x="98585" y="4483"/>
                  <a:pt x="99342" y="3708"/>
                </a:cubicBezTo>
                <a:cubicBezTo>
                  <a:pt x="99586" y="3459"/>
                  <a:pt x="99891" y="3347"/>
                  <a:pt x="100191" y="3347"/>
                </a:cubicBezTo>
                <a:close/>
                <a:moveTo>
                  <a:pt x="96185" y="3390"/>
                </a:moveTo>
                <a:cubicBezTo>
                  <a:pt x="96807" y="3390"/>
                  <a:pt x="97402" y="3870"/>
                  <a:pt x="97402" y="4592"/>
                </a:cubicBezTo>
                <a:cubicBezTo>
                  <a:pt x="97419" y="5268"/>
                  <a:pt x="96882" y="5805"/>
                  <a:pt x="96206" y="5805"/>
                </a:cubicBezTo>
                <a:lnTo>
                  <a:pt x="96206" y="5822"/>
                </a:lnTo>
                <a:cubicBezTo>
                  <a:pt x="95132" y="5822"/>
                  <a:pt x="94577" y="4523"/>
                  <a:pt x="95322" y="3760"/>
                </a:cubicBezTo>
                <a:cubicBezTo>
                  <a:pt x="95572" y="3505"/>
                  <a:pt x="95882" y="3390"/>
                  <a:pt x="96185" y="3390"/>
                </a:cubicBezTo>
                <a:close/>
                <a:moveTo>
                  <a:pt x="92168" y="3433"/>
                </a:moveTo>
                <a:cubicBezTo>
                  <a:pt x="92787" y="3433"/>
                  <a:pt x="93387" y="3909"/>
                  <a:pt x="93399" y="4644"/>
                </a:cubicBezTo>
                <a:cubicBezTo>
                  <a:pt x="93399" y="5302"/>
                  <a:pt x="92862" y="5840"/>
                  <a:pt x="92203" y="5857"/>
                </a:cubicBezTo>
                <a:cubicBezTo>
                  <a:pt x="92196" y="5857"/>
                  <a:pt x="92189" y="5857"/>
                  <a:pt x="92182" y="5857"/>
                </a:cubicBezTo>
                <a:cubicBezTo>
                  <a:pt x="91104" y="5857"/>
                  <a:pt x="90562" y="4570"/>
                  <a:pt x="91319" y="3795"/>
                </a:cubicBezTo>
                <a:cubicBezTo>
                  <a:pt x="91563" y="3546"/>
                  <a:pt x="91868" y="3433"/>
                  <a:pt x="92168" y="3433"/>
                </a:cubicBezTo>
                <a:close/>
                <a:moveTo>
                  <a:pt x="88158" y="3477"/>
                </a:moveTo>
                <a:cubicBezTo>
                  <a:pt x="88776" y="3477"/>
                  <a:pt x="89367" y="3957"/>
                  <a:pt x="89379" y="4679"/>
                </a:cubicBezTo>
                <a:cubicBezTo>
                  <a:pt x="89396" y="5354"/>
                  <a:pt x="88859" y="5892"/>
                  <a:pt x="88183" y="5909"/>
                </a:cubicBezTo>
                <a:cubicBezTo>
                  <a:pt x="87109" y="5909"/>
                  <a:pt x="86537" y="4609"/>
                  <a:pt x="87299" y="3847"/>
                </a:cubicBezTo>
                <a:cubicBezTo>
                  <a:pt x="87549" y="3591"/>
                  <a:pt x="87857" y="3477"/>
                  <a:pt x="88158" y="3477"/>
                </a:cubicBezTo>
                <a:close/>
                <a:moveTo>
                  <a:pt x="84142" y="3512"/>
                </a:moveTo>
                <a:cubicBezTo>
                  <a:pt x="84764" y="3512"/>
                  <a:pt x="85359" y="3991"/>
                  <a:pt x="85359" y="4713"/>
                </a:cubicBezTo>
                <a:cubicBezTo>
                  <a:pt x="85359" y="5389"/>
                  <a:pt x="84839" y="5926"/>
                  <a:pt x="84163" y="5944"/>
                </a:cubicBezTo>
                <a:cubicBezTo>
                  <a:pt x="84156" y="5944"/>
                  <a:pt x="84149" y="5944"/>
                  <a:pt x="84142" y="5944"/>
                </a:cubicBezTo>
                <a:cubicBezTo>
                  <a:pt x="83081" y="5944"/>
                  <a:pt x="82522" y="4639"/>
                  <a:pt x="83279" y="3882"/>
                </a:cubicBezTo>
                <a:cubicBezTo>
                  <a:pt x="83529" y="3626"/>
                  <a:pt x="83839" y="3512"/>
                  <a:pt x="84142" y="3512"/>
                </a:cubicBezTo>
                <a:close/>
                <a:moveTo>
                  <a:pt x="80127" y="3554"/>
                </a:moveTo>
                <a:cubicBezTo>
                  <a:pt x="80745" y="3554"/>
                  <a:pt x="81344" y="4026"/>
                  <a:pt x="81356" y="4748"/>
                </a:cubicBezTo>
                <a:cubicBezTo>
                  <a:pt x="81356" y="5424"/>
                  <a:pt x="80819" y="5978"/>
                  <a:pt x="80143" y="5978"/>
                </a:cubicBezTo>
                <a:cubicBezTo>
                  <a:pt x="80136" y="5978"/>
                  <a:pt x="80129" y="5978"/>
                  <a:pt x="80122" y="5978"/>
                </a:cubicBezTo>
                <a:cubicBezTo>
                  <a:pt x="79061" y="5978"/>
                  <a:pt x="78519" y="4691"/>
                  <a:pt x="79276" y="3916"/>
                </a:cubicBezTo>
                <a:cubicBezTo>
                  <a:pt x="79521" y="3666"/>
                  <a:pt x="79826" y="3554"/>
                  <a:pt x="80127" y="3554"/>
                </a:cubicBezTo>
                <a:close/>
                <a:moveTo>
                  <a:pt x="76115" y="3595"/>
                </a:moveTo>
                <a:cubicBezTo>
                  <a:pt x="76730" y="3595"/>
                  <a:pt x="77324" y="4069"/>
                  <a:pt x="77336" y="4800"/>
                </a:cubicBezTo>
                <a:cubicBezTo>
                  <a:pt x="77336" y="5458"/>
                  <a:pt x="76816" y="6013"/>
                  <a:pt x="76140" y="6030"/>
                </a:cubicBezTo>
                <a:lnTo>
                  <a:pt x="76157" y="6030"/>
                </a:lnTo>
                <a:cubicBezTo>
                  <a:pt x="76150" y="6030"/>
                  <a:pt x="76143" y="6030"/>
                  <a:pt x="76136" y="6030"/>
                </a:cubicBezTo>
                <a:cubicBezTo>
                  <a:pt x="75058" y="6030"/>
                  <a:pt x="74499" y="4743"/>
                  <a:pt x="75256" y="3968"/>
                </a:cubicBezTo>
                <a:cubicBezTo>
                  <a:pt x="75503" y="3710"/>
                  <a:pt x="75811" y="3595"/>
                  <a:pt x="76115" y="3595"/>
                </a:cubicBezTo>
                <a:close/>
                <a:moveTo>
                  <a:pt x="72112" y="3641"/>
                </a:moveTo>
                <a:cubicBezTo>
                  <a:pt x="72730" y="3641"/>
                  <a:pt x="73321" y="4112"/>
                  <a:pt x="73333" y="4835"/>
                </a:cubicBezTo>
                <a:cubicBezTo>
                  <a:pt x="73350" y="5510"/>
                  <a:pt x="72813" y="6065"/>
                  <a:pt x="72137" y="6065"/>
                </a:cubicBezTo>
                <a:cubicBezTo>
                  <a:pt x="72130" y="6065"/>
                  <a:pt x="72123" y="6065"/>
                  <a:pt x="72116" y="6065"/>
                </a:cubicBezTo>
                <a:cubicBezTo>
                  <a:pt x="71055" y="6065"/>
                  <a:pt x="70496" y="4777"/>
                  <a:pt x="71253" y="4003"/>
                </a:cubicBezTo>
                <a:cubicBezTo>
                  <a:pt x="71503" y="3753"/>
                  <a:pt x="71811" y="3641"/>
                  <a:pt x="72112" y="3641"/>
                </a:cubicBezTo>
                <a:close/>
                <a:moveTo>
                  <a:pt x="68093" y="3676"/>
                </a:moveTo>
                <a:cubicBezTo>
                  <a:pt x="68716" y="3676"/>
                  <a:pt x="69313" y="4152"/>
                  <a:pt x="69313" y="4887"/>
                </a:cubicBezTo>
                <a:cubicBezTo>
                  <a:pt x="69330" y="5562"/>
                  <a:pt x="68793" y="6117"/>
                  <a:pt x="68117" y="6117"/>
                </a:cubicBezTo>
                <a:cubicBezTo>
                  <a:pt x="67043" y="6117"/>
                  <a:pt x="66488" y="4817"/>
                  <a:pt x="67233" y="4037"/>
                </a:cubicBezTo>
                <a:cubicBezTo>
                  <a:pt x="67483" y="3788"/>
                  <a:pt x="67791" y="3676"/>
                  <a:pt x="68093" y="3676"/>
                </a:cubicBezTo>
                <a:close/>
                <a:moveTo>
                  <a:pt x="64082" y="3720"/>
                </a:moveTo>
                <a:cubicBezTo>
                  <a:pt x="64699" y="3720"/>
                  <a:pt x="65298" y="4199"/>
                  <a:pt x="65310" y="4921"/>
                </a:cubicBezTo>
                <a:cubicBezTo>
                  <a:pt x="65310" y="5597"/>
                  <a:pt x="64773" y="6152"/>
                  <a:pt x="64097" y="6152"/>
                </a:cubicBezTo>
                <a:cubicBezTo>
                  <a:pt x="64090" y="6152"/>
                  <a:pt x="64083" y="6152"/>
                  <a:pt x="64076" y="6152"/>
                </a:cubicBezTo>
                <a:cubicBezTo>
                  <a:pt x="63015" y="6152"/>
                  <a:pt x="62473" y="4864"/>
                  <a:pt x="63230" y="4089"/>
                </a:cubicBezTo>
                <a:cubicBezTo>
                  <a:pt x="63475" y="3834"/>
                  <a:pt x="63781" y="3720"/>
                  <a:pt x="64082" y="3720"/>
                </a:cubicBezTo>
                <a:close/>
                <a:moveTo>
                  <a:pt x="60070" y="3763"/>
                </a:moveTo>
                <a:cubicBezTo>
                  <a:pt x="60693" y="3763"/>
                  <a:pt x="61290" y="4238"/>
                  <a:pt x="61290" y="4973"/>
                </a:cubicBezTo>
                <a:cubicBezTo>
                  <a:pt x="61307" y="5632"/>
                  <a:pt x="60770" y="6186"/>
                  <a:pt x="60094" y="6186"/>
                </a:cubicBezTo>
                <a:cubicBezTo>
                  <a:pt x="60087" y="6186"/>
                  <a:pt x="60080" y="6186"/>
                  <a:pt x="60073" y="6186"/>
                </a:cubicBezTo>
                <a:cubicBezTo>
                  <a:pt x="58995" y="6186"/>
                  <a:pt x="58453" y="4899"/>
                  <a:pt x="59210" y="4124"/>
                </a:cubicBezTo>
                <a:cubicBezTo>
                  <a:pt x="59460" y="3875"/>
                  <a:pt x="59768" y="3763"/>
                  <a:pt x="60070" y="3763"/>
                </a:cubicBezTo>
                <a:close/>
                <a:moveTo>
                  <a:pt x="56059" y="3806"/>
                </a:moveTo>
                <a:cubicBezTo>
                  <a:pt x="56677" y="3806"/>
                  <a:pt x="57275" y="4286"/>
                  <a:pt x="57287" y="5008"/>
                </a:cubicBezTo>
                <a:cubicBezTo>
                  <a:pt x="57287" y="5684"/>
                  <a:pt x="56750" y="6221"/>
                  <a:pt x="56074" y="6238"/>
                </a:cubicBezTo>
                <a:cubicBezTo>
                  <a:pt x="56067" y="6238"/>
                  <a:pt x="56060" y="6238"/>
                  <a:pt x="56053" y="6238"/>
                </a:cubicBezTo>
                <a:cubicBezTo>
                  <a:pt x="54992" y="6238"/>
                  <a:pt x="54450" y="4934"/>
                  <a:pt x="55208" y="4176"/>
                </a:cubicBezTo>
                <a:cubicBezTo>
                  <a:pt x="55452" y="3920"/>
                  <a:pt x="55758" y="3806"/>
                  <a:pt x="56059" y="3806"/>
                </a:cubicBezTo>
                <a:close/>
                <a:moveTo>
                  <a:pt x="52044" y="3849"/>
                </a:moveTo>
                <a:cubicBezTo>
                  <a:pt x="52663" y="3849"/>
                  <a:pt x="53255" y="4325"/>
                  <a:pt x="53267" y="5060"/>
                </a:cubicBezTo>
                <a:cubicBezTo>
                  <a:pt x="53267" y="5718"/>
                  <a:pt x="52730" y="6273"/>
                  <a:pt x="52071" y="6273"/>
                </a:cubicBezTo>
                <a:cubicBezTo>
                  <a:pt x="52064" y="6273"/>
                  <a:pt x="52057" y="6273"/>
                  <a:pt x="52050" y="6273"/>
                </a:cubicBezTo>
                <a:cubicBezTo>
                  <a:pt x="50990" y="6273"/>
                  <a:pt x="50447" y="4985"/>
                  <a:pt x="51187" y="4211"/>
                </a:cubicBezTo>
                <a:cubicBezTo>
                  <a:pt x="51437" y="3962"/>
                  <a:pt x="51743" y="3849"/>
                  <a:pt x="52044" y="3849"/>
                </a:cubicBezTo>
                <a:close/>
                <a:moveTo>
                  <a:pt x="48030" y="3893"/>
                </a:moveTo>
                <a:cubicBezTo>
                  <a:pt x="48652" y="3893"/>
                  <a:pt x="49247" y="4372"/>
                  <a:pt x="49247" y="5095"/>
                </a:cubicBezTo>
                <a:cubicBezTo>
                  <a:pt x="49264" y="5770"/>
                  <a:pt x="48727" y="6307"/>
                  <a:pt x="48051" y="6325"/>
                </a:cubicBezTo>
                <a:cubicBezTo>
                  <a:pt x="48044" y="6325"/>
                  <a:pt x="48037" y="6325"/>
                  <a:pt x="48030" y="6325"/>
                </a:cubicBezTo>
                <a:cubicBezTo>
                  <a:pt x="46970" y="6325"/>
                  <a:pt x="46427" y="5020"/>
                  <a:pt x="47167" y="4263"/>
                </a:cubicBezTo>
                <a:cubicBezTo>
                  <a:pt x="47417" y="4007"/>
                  <a:pt x="47727" y="3893"/>
                  <a:pt x="48030" y="3893"/>
                </a:cubicBezTo>
                <a:close/>
                <a:moveTo>
                  <a:pt x="44021" y="3936"/>
                </a:moveTo>
                <a:cubicBezTo>
                  <a:pt x="44640" y="3936"/>
                  <a:pt x="45232" y="4412"/>
                  <a:pt x="45244" y="5146"/>
                </a:cubicBezTo>
                <a:cubicBezTo>
                  <a:pt x="45244" y="5805"/>
                  <a:pt x="44707" y="6359"/>
                  <a:pt x="44048" y="6359"/>
                </a:cubicBezTo>
                <a:cubicBezTo>
                  <a:pt x="44041" y="6360"/>
                  <a:pt x="44034" y="6360"/>
                  <a:pt x="44027" y="6360"/>
                </a:cubicBezTo>
                <a:cubicBezTo>
                  <a:pt x="42950" y="6360"/>
                  <a:pt x="42424" y="5072"/>
                  <a:pt x="43165" y="4297"/>
                </a:cubicBezTo>
                <a:cubicBezTo>
                  <a:pt x="43414" y="4048"/>
                  <a:pt x="43720" y="3936"/>
                  <a:pt x="44021" y="3936"/>
                </a:cubicBezTo>
                <a:close/>
                <a:moveTo>
                  <a:pt x="40007" y="3980"/>
                </a:moveTo>
                <a:cubicBezTo>
                  <a:pt x="40629" y="3980"/>
                  <a:pt x="41224" y="4459"/>
                  <a:pt x="41224" y="5181"/>
                </a:cubicBezTo>
                <a:cubicBezTo>
                  <a:pt x="41241" y="5857"/>
                  <a:pt x="40704" y="6394"/>
                  <a:pt x="40028" y="6411"/>
                </a:cubicBezTo>
                <a:cubicBezTo>
                  <a:pt x="38954" y="6411"/>
                  <a:pt x="38399" y="5112"/>
                  <a:pt x="39144" y="4349"/>
                </a:cubicBezTo>
                <a:cubicBezTo>
                  <a:pt x="39394" y="4094"/>
                  <a:pt x="39704" y="3980"/>
                  <a:pt x="40007" y="3980"/>
                </a:cubicBezTo>
                <a:close/>
                <a:moveTo>
                  <a:pt x="36000" y="4022"/>
                </a:moveTo>
                <a:cubicBezTo>
                  <a:pt x="36618" y="4022"/>
                  <a:pt x="37209" y="4494"/>
                  <a:pt x="37221" y="5216"/>
                </a:cubicBezTo>
                <a:cubicBezTo>
                  <a:pt x="37221" y="5892"/>
                  <a:pt x="36684" y="6446"/>
                  <a:pt x="36025" y="6446"/>
                </a:cubicBezTo>
                <a:cubicBezTo>
                  <a:pt x="36018" y="6446"/>
                  <a:pt x="36011" y="6446"/>
                  <a:pt x="36004" y="6446"/>
                </a:cubicBezTo>
                <a:cubicBezTo>
                  <a:pt x="34926" y="6446"/>
                  <a:pt x="34384" y="5159"/>
                  <a:pt x="35142" y="4384"/>
                </a:cubicBezTo>
                <a:cubicBezTo>
                  <a:pt x="35392" y="4134"/>
                  <a:pt x="35699" y="4022"/>
                  <a:pt x="36000" y="4022"/>
                </a:cubicBezTo>
                <a:close/>
                <a:moveTo>
                  <a:pt x="31992" y="4062"/>
                </a:moveTo>
                <a:cubicBezTo>
                  <a:pt x="32611" y="4062"/>
                  <a:pt x="33201" y="4537"/>
                  <a:pt x="33201" y="5268"/>
                </a:cubicBezTo>
                <a:cubicBezTo>
                  <a:pt x="33201" y="5926"/>
                  <a:pt x="32681" y="6481"/>
                  <a:pt x="32005" y="6481"/>
                </a:cubicBezTo>
                <a:cubicBezTo>
                  <a:pt x="31998" y="6481"/>
                  <a:pt x="31991" y="6481"/>
                  <a:pt x="31984" y="6481"/>
                </a:cubicBezTo>
                <a:cubicBezTo>
                  <a:pt x="30923" y="6481"/>
                  <a:pt x="30364" y="5193"/>
                  <a:pt x="31121" y="4436"/>
                </a:cubicBezTo>
                <a:cubicBezTo>
                  <a:pt x="31374" y="4178"/>
                  <a:pt x="31686" y="4062"/>
                  <a:pt x="31992" y="4062"/>
                </a:cubicBezTo>
                <a:close/>
                <a:moveTo>
                  <a:pt x="27970" y="4109"/>
                </a:moveTo>
                <a:cubicBezTo>
                  <a:pt x="28587" y="4109"/>
                  <a:pt x="29186" y="4580"/>
                  <a:pt x="29198" y="5302"/>
                </a:cubicBezTo>
                <a:cubicBezTo>
                  <a:pt x="29198" y="5978"/>
                  <a:pt x="28661" y="6533"/>
                  <a:pt x="27985" y="6533"/>
                </a:cubicBezTo>
                <a:cubicBezTo>
                  <a:pt x="26911" y="6533"/>
                  <a:pt x="26356" y="5250"/>
                  <a:pt x="27119" y="4471"/>
                </a:cubicBezTo>
                <a:cubicBezTo>
                  <a:pt x="27363" y="4221"/>
                  <a:pt x="27669" y="4109"/>
                  <a:pt x="27970" y="4109"/>
                </a:cubicBezTo>
                <a:close/>
                <a:moveTo>
                  <a:pt x="23955" y="4144"/>
                </a:moveTo>
                <a:cubicBezTo>
                  <a:pt x="24574" y="4144"/>
                  <a:pt x="25166" y="4620"/>
                  <a:pt x="25178" y="5354"/>
                </a:cubicBezTo>
                <a:cubicBezTo>
                  <a:pt x="25178" y="6013"/>
                  <a:pt x="24641" y="6567"/>
                  <a:pt x="23982" y="6567"/>
                </a:cubicBezTo>
                <a:cubicBezTo>
                  <a:pt x="23975" y="6568"/>
                  <a:pt x="23968" y="6568"/>
                  <a:pt x="23961" y="6568"/>
                </a:cubicBezTo>
                <a:cubicBezTo>
                  <a:pt x="22883" y="6568"/>
                  <a:pt x="22341" y="5280"/>
                  <a:pt x="23099" y="4505"/>
                </a:cubicBezTo>
                <a:cubicBezTo>
                  <a:pt x="23348" y="4256"/>
                  <a:pt x="23654" y="4144"/>
                  <a:pt x="23955" y="4144"/>
                </a:cubicBezTo>
                <a:close/>
                <a:moveTo>
                  <a:pt x="19942" y="4188"/>
                </a:moveTo>
                <a:cubicBezTo>
                  <a:pt x="20565" y="4188"/>
                  <a:pt x="21163" y="4667"/>
                  <a:pt x="21175" y="5389"/>
                </a:cubicBezTo>
                <a:cubicBezTo>
                  <a:pt x="21175" y="6065"/>
                  <a:pt x="20638" y="6602"/>
                  <a:pt x="19962" y="6619"/>
                </a:cubicBezTo>
                <a:cubicBezTo>
                  <a:pt x="19955" y="6620"/>
                  <a:pt x="19948" y="6620"/>
                  <a:pt x="19941" y="6620"/>
                </a:cubicBezTo>
                <a:cubicBezTo>
                  <a:pt x="18881" y="6620"/>
                  <a:pt x="18338" y="5315"/>
                  <a:pt x="19078" y="4557"/>
                </a:cubicBezTo>
                <a:cubicBezTo>
                  <a:pt x="19328" y="4302"/>
                  <a:pt x="19638" y="4188"/>
                  <a:pt x="19942" y="4188"/>
                </a:cubicBezTo>
                <a:close/>
                <a:moveTo>
                  <a:pt x="15932" y="4231"/>
                </a:moveTo>
                <a:cubicBezTo>
                  <a:pt x="16551" y="4231"/>
                  <a:pt x="17143" y="4706"/>
                  <a:pt x="17155" y="5441"/>
                </a:cubicBezTo>
                <a:cubicBezTo>
                  <a:pt x="17155" y="6100"/>
                  <a:pt x="16618" y="6654"/>
                  <a:pt x="15959" y="6654"/>
                </a:cubicBezTo>
                <a:cubicBezTo>
                  <a:pt x="15952" y="6654"/>
                  <a:pt x="15945" y="6654"/>
                  <a:pt x="15938" y="6654"/>
                </a:cubicBezTo>
                <a:cubicBezTo>
                  <a:pt x="14860" y="6654"/>
                  <a:pt x="14318" y="5367"/>
                  <a:pt x="15076" y="4592"/>
                </a:cubicBezTo>
                <a:cubicBezTo>
                  <a:pt x="15325" y="4343"/>
                  <a:pt x="15631" y="4231"/>
                  <a:pt x="15932" y="4231"/>
                </a:cubicBezTo>
                <a:close/>
                <a:moveTo>
                  <a:pt x="11922" y="4270"/>
                </a:moveTo>
                <a:cubicBezTo>
                  <a:pt x="12537" y="4270"/>
                  <a:pt x="13123" y="4745"/>
                  <a:pt x="13135" y="5476"/>
                </a:cubicBezTo>
                <a:cubicBezTo>
                  <a:pt x="13152" y="6134"/>
                  <a:pt x="12615" y="6689"/>
                  <a:pt x="11939" y="6706"/>
                </a:cubicBezTo>
                <a:cubicBezTo>
                  <a:pt x="10865" y="6706"/>
                  <a:pt x="10310" y="5424"/>
                  <a:pt x="11055" y="4644"/>
                </a:cubicBezTo>
                <a:cubicBezTo>
                  <a:pt x="11308" y="4386"/>
                  <a:pt x="11618" y="4270"/>
                  <a:pt x="11922" y="4270"/>
                </a:cubicBezTo>
                <a:close/>
                <a:moveTo>
                  <a:pt x="7901" y="4317"/>
                </a:moveTo>
                <a:cubicBezTo>
                  <a:pt x="8520" y="4317"/>
                  <a:pt x="9120" y="4793"/>
                  <a:pt x="9132" y="5528"/>
                </a:cubicBezTo>
                <a:cubicBezTo>
                  <a:pt x="9132" y="6186"/>
                  <a:pt x="8595" y="6741"/>
                  <a:pt x="7936" y="6741"/>
                </a:cubicBezTo>
                <a:cubicBezTo>
                  <a:pt x="7929" y="6741"/>
                  <a:pt x="7922" y="6741"/>
                  <a:pt x="7915" y="6741"/>
                </a:cubicBezTo>
                <a:cubicBezTo>
                  <a:pt x="6837" y="6741"/>
                  <a:pt x="6295" y="5453"/>
                  <a:pt x="7053" y="4679"/>
                </a:cubicBezTo>
                <a:cubicBezTo>
                  <a:pt x="7296" y="4429"/>
                  <a:pt x="7601" y="4317"/>
                  <a:pt x="7901" y="4317"/>
                </a:cubicBezTo>
                <a:close/>
                <a:moveTo>
                  <a:pt x="3895" y="4361"/>
                </a:moveTo>
                <a:cubicBezTo>
                  <a:pt x="4517" y="4361"/>
                  <a:pt x="5112" y="4840"/>
                  <a:pt x="5112" y="5562"/>
                </a:cubicBezTo>
                <a:cubicBezTo>
                  <a:pt x="5129" y="6238"/>
                  <a:pt x="4592" y="6775"/>
                  <a:pt x="3916" y="6793"/>
                </a:cubicBezTo>
                <a:cubicBezTo>
                  <a:pt x="2842" y="6793"/>
                  <a:pt x="2287" y="5493"/>
                  <a:pt x="3033" y="4731"/>
                </a:cubicBezTo>
                <a:cubicBezTo>
                  <a:pt x="3283" y="4475"/>
                  <a:pt x="3592" y="4361"/>
                  <a:pt x="3895" y="4361"/>
                </a:cubicBezTo>
                <a:close/>
                <a:moveTo>
                  <a:pt x="144240" y="0"/>
                </a:moveTo>
                <a:lnTo>
                  <a:pt x="0" y="2928"/>
                </a:lnTo>
                <a:lnTo>
                  <a:pt x="537" y="29926"/>
                </a:lnTo>
                <a:lnTo>
                  <a:pt x="144794" y="26997"/>
                </a:lnTo>
                <a:lnTo>
                  <a:pt x="1442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783F04">
                <a:alpha val="3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7"/>
          <p:cNvSpPr txBox="1">
            <a:spLocks noGrp="1"/>
          </p:cNvSpPr>
          <p:nvPr>
            <p:ph type="title"/>
          </p:nvPr>
        </p:nvSpPr>
        <p:spPr>
          <a:xfrm>
            <a:off x="895350" y="49441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oogle Shape;328;p28"/>
          <p:cNvGrpSpPr/>
          <p:nvPr/>
        </p:nvGrpSpPr>
        <p:grpSpPr>
          <a:xfrm>
            <a:off x="600641" y="344530"/>
            <a:ext cx="7936317" cy="4454443"/>
            <a:chOff x="238125" y="847975"/>
            <a:chExt cx="7143400" cy="4009400"/>
          </a:xfrm>
        </p:grpSpPr>
        <p:sp>
          <p:nvSpPr>
            <p:cNvPr id="329" name="Google Shape;329;p28"/>
            <p:cNvSpPr/>
            <p:nvPr/>
          </p:nvSpPr>
          <p:spPr>
            <a:xfrm>
              <a:off x="238475" y="847975"/>
              <a:ext cx="7143050" cy="4009400"/>
            </a:xfrm>
            <a:custGeom>
              <a:avLst/>
              <a:gdLst/>
              <a:ahLst/>
              <a:cxnLst/>
              <a:rect l="l" t="t" r="r" b="b"/>
              <a:pathLst>
                <a:path w="285722" h="160376" extrusionOk="0">
                  <a:moveTo>
                    <a:pt x="5465" y="4426"/>
                  </a:moveTo>
                  <a:cubicBezTo>
                    <a:pt x="6551" y="4426"/>
                    <a:pt x="7593" y="5271"/>
                    <a:pt x="7593" y="6549"/>
                  </a:cubicBezTo>
                  <a:cubicBezTo>
                    <a:pt x="7593" y="7707"/>
                    <a:pt x="6649" y="8651"/>
                    <a:pt x="5491" y="8651"/>
                  </a:cubicBezTo>
                  <a:cubicBezTo>
                    <a:pt x="3604" y="8651"/>
                    <a:pt x="2660" y="6377"/>
                    <a:pt x="3990" y="5047"/>
                  </a:cubicBezTo>
                  <a:cubicBezTo>
                    <a:pt x="4419" y="4618"/>
                    <a:pt x="4947" y="4426"/>
                    <a:pt x="5465" y="4426"/>
                  </a:cubicBezTo>
                  <a:close/>
                  <a:moveTo>
                    <a:pt x="5467" y="12161"/>
                  </a:moveTo>
                  <a:cubicBezTo>
                    <a:pt x="6552" y="12161"/>
                    <a:pt x="7593" y="13003"/>
                    <a:pt x="7593" y="14270"/>
                  </a:cubicBezTo>
                  <a:cubicBezTo>
                    <a:pt x="7593" y="15443"/>
                    <a:pt x="6649" y="16386"/>
                    <a:pt x="5491" y="16386"/>
                  </a:cubicBezTo>
                  <a:cubicBezTo>
                    <a:pt x="3604" y="16386"/>
                    <a:pt x="2660" y="14113"/>
                    <a:pt x="3990" y="12783"/>
                  </a:cubicBezTo>
                  <a:cubicBezTo>
                    <a:pt x="4420" y="12353"/>
                    <a:pt x="4948" y="12161"/>
                    <a:pt x="5467" y="12161"/>
                  </a:cubicBezTo>
                  <a:close/>
                  <a:moveTo>
                    <a:pt x="5465" y="19883"/>
                  </a:moveTo>
                  <a:cubicBezTo>
                    <a:pt x="6551" y="19883"/>
                    <a:pt x="7593" y="20728"/>
                    <a:pt x="7593" y="22006"/>
                  </a:cubicBezTo>
                  <a:cubicBezTo>
                    <a:pt x="7593" y="23164"/>
                    <a:pt x="6649" y="24108"/>
                    <a:pt x="5491" y="24108"/>
                  </a:cubicBezTo>
                  <a:cubicBezTo>
                    <a:pt x="3604" y="24108"/>
                    <a:pt x="2660" y="21834"/>
                    <a:pt x="3990" y="20505"/>
                  </a:cubicBezTo>
                  <a:cubicBezTo>
                    <a:pt x="4419" y="20075"/>
                    <a:pt x="4947" y="19883"/>
                    <a:pt x="5465" y="19883"/>
                  </a:cubicBezTo>
                  <a:close/>
                  <a:moveTo>
                    <a:pt x="5467" y="27618"/>
                  </a:moveTo>
                  <a:cubicBezTo>
                    <a:pt x="6552" y="27618"/>
                    <a:pt x="7593" y="28460"/>
                    <a:pt x="7593" y="29727"/>
                  </a:cubicBezTo>
                  <a:cubicBezTo>
                    <a:pt x="7593" y="30900"/>
                    <a:pt x="6649" y="31844"/>
                    <a:pt x="5491" y="31844"/>
                  </a:cubicBezTo>
                  <a:cubicBezTo>
                    <a:pt x="3604" y="31844"/>
                    <a:pt x="2660" y="29570"/>
                    <a:pt x="3990" y="28240"/>
                  </a:cubicBezTo>
                  <a:cubicBezTo>
                    <a:pt x="4420" y="27810"/>
                    <a:pt x="4948" y="27618"/>
                    <a:pt x="5467" y="27618"/>
                  </a:cubicBezTo>
                  <a:close/>
                  <a:moveTo>
                    <a:pt x="5491" y="35347"/>
                  </a:moveTo>
                  <a:cubicBezTo>
                    <a:pt x="6049" y="35347"/>
                    <a:pt x="6578" y="35576"/>
                    <a:pt x="6978" y="35976"/>
                  </a:cubicBezTo>
                  <a:cubicBezTo>
                    <a:pt x="8387" y="37384"/>
                    <a:pt x="7233" y="39583"/>
                    <a:pt x="5519" y="39583"/>
                  </a:cubicBezTo>
                  <a:cubicBezTo>
                    <a:pt x="5249" y="39583"/>
                    <a:pt x="4966" y="39528"/>
                    <a:pt x="4676" y="39408"/>
                  </a:cubicBezTo>
                  <a:cubicBezTo>
                    <a:pt x="2546" y="38535"/>
                    <a:pt x="3175" y="35347"/>
                    <a:pt x="5491" y="35347"/>
                  </a:cubicBezTo>
                  <a:close/>
                  <a:moveTo>
                    <a:pt x="5465" y="43075"/>
                  </a:moveTo>
                  <a:cubicBezTo>
                    <a:pt x="6551" y="43075"/>
                    <a:pt x="7593" y="43921"/>
                    <a:pt x="7593" y="45199"/>
                  </a:cubicBezTo>
                  <a:cubicBezTo>
                    <a:pt x="7593" y="46357"/>
                    <a:pt x="6649" y="47301"/>
                    <a:pt x="5491" y="47301"/>
                  </a:cubicBezTo>
                  <a:cubicBezTo>
                    <a:pt x="3604" y="47301"/>
                    <a:pt x="2660" y="45027"/>
                    <a:pt x="3990" y="43697"/>
                  </a:cubicBezTo>
                  <a:cubicBezTo>
                    <a:pt x="4419" y="43268"/>
                    <a:pt x="4947" y="43075"/>
                    <a:pt x="5465" y="43075"/>
                  </a:cubicBezTo>
                  <a:close/>
                  <a:moveTo>
                    <a:pt x="5467" y="50811"/>
                  </a:moveTo>
                  <a:cubicBezTo>
                    <a:pt x="6552" y="50811"/>
                    <a:pt x="7593" y="51653"/>
                    <a:pt x="7593" y="52920"/>
                  </a:cubicBezTo>
                  <a:cubicBezTo>
                    <a:pt x="7593" y="54093"/>
                    <a:pt x="6649" y="55036"/>
                    <a:pt x="5491" y="55036"/>
                  </a:cubicBezTo>
                  <a:cubicBezTo>
                    <a:pt x="3604" y="55036"/>
                    <a:pt x="2660" y="52763"/>
                    <a:pt x="3990" y="51433"/>
                  </a:cubicBezTo>
                  <a:cubicBezTo>
                    <a:pt x="4420" y="51003"/>
                    <a:pt x="4948" y="50811"/>
                    <a:pt x="5467" y="50811"/>
                  </a:cubicBezTo>
                  <a:close/>
                  <a:moveTo>
                    <a:pt x="5465" y="58533"/>
                  </a:moveTo>
                  <a:cubicBezTo>
                    <a:pt x="6551" y="58533"/>
                    <a:pt x="7593" y="59378"/>
                    <a:pt x="7593" y="60656"/>
                  </a:cubicBezTo>
                  <a:cubicBezTo>
                    <a:pt x="7593" y="61814"/>
                    <a:pt x="6649" y="62758"/>
                    <a:pt x="5491" y="62758"/>
                  </a:cubicBezTo>
                  <a:cubicBezTo>
                    <a:pt x="3604" y="62758"/>
                    <a:pt x="2660" y="60484"/>
                    <a:pt x="3990" y="59154"/>
                  </a:cubicBezTo>
                  <a:cubicBezTo>
                    <a:pt x="4419" y="58725"/>
                    <a:pt x="4947" y="58533"/>
                    <a:pt x="5465" y="58533"/>
                  </a:cubicBezTo>
                  <a:close/>
                  <a:moveTo>
                    <a:pt x="5467" y="66268"/>
                  </a:moveTo>
                  <a:cubicBezTo>
                    <a:pt x="6552" y="66268"/>
                    <a:pt x="7593" y="67110"/>
                    <a:pt x="7593" y="68377"/>
                  </a:cubicBezTo>
                  <a:cubicBezTo>
                    <a:pt x="7593" y="69550"/>
                    <a:pt x="6649" y="70493"/>
                    <a:pt x="5491" y="70493"/>
                  </a:cubicBezTo>
                  <a:cubicBezTo>
                    <a:pt x="3604" y="70493"/>
                    <a:pt x="2660" y="68220"/>
                    <a:pt x="3990" y="66890"/>
                  </a:cubicBezTo>
                  <a:cubicBezTo>
                    <a:pt x="4420" y="66460"/>
                    <a:pt x="4948" y="66268"/>
                    <a:pt x="5467" y="66268"/>
                  </a:cubicBezTo>
                  <a:close/>
                  <a:moveTo>
                    <a:pt x="5473" y="74000"/>
                  </a:moveTo>
                  <a:cubicBezTo>
                    <a:pt x="6556" y="74000"/>
                    <a:pt x="7593" y="74838"/>
                    <a:pt x="7593" y="76113"/>
                  </a:cubicBezTo>
                  <a:cubicBezTo>
                    <a:pt x="7593" y="77285"/>
                    <a:pt x="6649" y="78229"/>
                    <a:pt x="5491" y="78229"/>
                  </a:cubicBezTo>
                  <a:cubicBezTo>
                    <a:pt x="3604" y="78229"/>
                    <a:pt x="2660" y="75956"/>
                    <a:pt x="3990" y="74626"/>
                  </a:cubicBezTo>
                  <a:cubicBezTo>
                    <a:pt x="4421" y="74194"/>
                    <a:pt x="4953" y="74000"/>
                    <a:pt x="5473" y="74000"/>
                  </a:cubicBezTo>
                  <a:close/>
                  <a:moveTo>
                    <a:pt x="5465" y="81725"/>
                  </a:moveTo>
                  <a:cubicBezTo>
                    <a:pt x="6551" y="81725"/>
                    <a:pt x="7593" y="82571"/>
                    <a:pt x="7593" y="83848"/>
                  </a:cubicBezTo>
                  <a:cubicBezTo>
                    <a:pt x="7593" y="85007"/>
                    <a:pt x="6649" y="85950"/>
                    <a:pt x="5491" y="85950"/>
                  </a:cubicBezTo>
                  <a:cubicBezTo>
                    <a:pt x="3604" y="85950"/>
                    <a:pt x="2660" y="83677"/>
                    <a:pt x="3990" y="82347"/>
                  </a:cubicBezTo>
                  <a:cubicBezTo>
                    <a:pt x="4419" y="81918"/>
                    <a:pt x="4947" y="81725"/>
                    <a:pt x="5465" y="81725"/>
                  </a:cubicBezTo>
                  <a:close/>
                  <a:moveTo>
                    <a:pt x="5467" y="89460"/>
                  </a:moveTo>
                  <a:cubicBezTo>
                    <a:pt x="6552" y="89460"/>
                    <a:pt x="7593" y="90302"/>
                    <a:pt x="7593" y="91570"/>
                  </a:cubicBezTo>
                  <a:cubicBezTo>
                    <a:pt x="7593" y="92742"/>
                    <a:pt x="6649" y="93686"/>
                    <a:pt x="5491" y="93686"/>
                  </a:cubicBezTo>
                  <a:cubicBezTo>
                    <a:pt x="3604" y="93686"/>
                    <a:pt x="2660" y="91413"/>
                    <a:pt x="3990" y="90083"/>
                  </a:cubicBezTo>
                  <a:cubicBezTo>
                    <a:pt x="4420" y="89653"/>
                    <a:pt x="4948" y="89460"/>
                    <a:pt x="5467" y="89460"/>
                  </a:cubicBezTo>
                  <a:close/>
                  <a:moveTo>
                    <a:pt x="5465" y="97182"/>
                  </a:moveTo>
                  <a:cubicBezTo>
                    <a:pt x="6551" y="97182"/>
                    <a:pt x="7593" y="98028"/>
                    <a:pt x="7593" y="99306"/>
                  </a:cubicBezTo>
                  <a:cubicBezTo>
                    <a:pt x="7593" y="100464"/>
                    <a:pt x="6649" y="101422"/>
                    <a:pt x="5491" y="101422"/>
                  </a:cubicBezTo>
                  <a:cubicBezTo>
                    <a:pt x="3604" y="101422"/>
                    <a:pt x="2660" y="99134"/>
                    <a:pt x="3990" y="97804"/>
                  </a:cubicBezTo>
                  <a:cubicBezTo>
                    <a:pt x="4419" y="97375"/>
                    <a:pt x="4947" y="97182"/>
                    <a:pt x="5465" y="97182"/>
                  </a:cubicBezTo>
                  <a:close/>
                  <a:moveTo>
                    <a:pt x="5465" y="104918"/>
                  </a:moveTo>
                  <a:cubicBezTo>
                    <a:pt x="6551" y="104918"/>
                    <a:pt x="7593" y="105763"/>
                    <a:pt x="7593" y="107041"/>
                  </a:cubicBezTo>
                  <a:cubicBezTo>
                    <a:pt x="7593" y="108199"/>
                    <a:pt x="6649" y="109143"/>
                    <a:pt x="5491" y="109143"/>
                  </a:cubicBezTo>
                  <a:cubicBezTo>
                    <a:pt x="3604" y="109143"/>
                    <a:pt x="2660" y="106870"/>
                    <a:pt x="3990" y="105540"/>
                  </a:cubicBezTo>
                  <a:cubicBezTo>
                    <a:pt x="4419" y="105110"/>
                    <a:pt x="4947" y="104918"/>
                    <a:pt x="5465" y="104918"/>
                  </a:cubicBezTo>
                  <a:close/>
                  <a:moveTo>
                    <a:pt x="5467" y="112653"/>
                  </a:moveTo>
                  <a:cubicBezTo>
                    <a:pt x="6552" y="112653"/>
                    <a:pt x="7593" y="113495"/>
                    <a:pt x="7593" y="114763"/>
                  </a:cubicBezTo>
                  <a:cubicBezTo>
                    <a:pt x="7593" y="115935"/>
                    <a:pt x="6649" y="116879"/>
                    <a:pt x="5491" y="116879"/>
                  </a:cubicBezTo>
                  <a:cubicBezTo>
                    <a:pt x="3604" y="116879"/>
                    <a:pt x="2660" y="114605"/>
                    <a:pt x="3990" y="113276"/>
                  </a:cubicBezTo>
                  <a:cubicBezTo>
                    <a:pt x="4420" y="112846"/>
                    <a:pt x="4948" y="112653"/>
                    <a:pt x="5467" y="112653"/>
                  </a:cubicBezTo>
                  <a:close/>
                  <a:moveTo>
                    <a:pt x="5465" y="120375"/>
                  </a:moveTo>
                  <a:cubicBezTo>
                    <a:pt x="6551" y="120375"/>
                    <a:pt x="7593" y="121220"/>
                    <a:pt x="7593" y="122498"/>
                  </a:cubicBezTo>
                  <a:cubicBezTo>
                    <a:pt x="7593" y="123656"/>
                    <a:pt x="6649" y="124600"/>
                    <a:pt x="5491" y="124600"/>
                  </a:cubicBezTo>
                  <a:cubicBezTo>
                    <a:pt x="3604" y="124600"/>
                    <a:pt x="2660" y="122327"/>
                    <a:pt x="3990" y="120997"/>
                  </a:cubicBezTo>
                  <a:cubicBezTo>
                    <a:pt x="4419" y="120567"/>
                    <a:pt x="4947" y="120375"/>
                    <a:pt x="5465" y="120375"/>
                  </a:cubicBezTo>
                  <a:close/>
                  <a:moveTo>
                    <a:pt x="5467" y="128110"/>
                  </a:moveTo>
                  <a:cubicBezTo>
                    <a:pt x="6552" y="128110"/>
                    <a:pt x="7593" y="128952"/>
                    <a:pt x="7593" y="130220"/>
                  </a:cubicBezTo>
                  <a:cubicBezTo>
                    <a:pt x="7593" y="131392"/>
                    <a:pt x="6649" y="132336"/>
                    <a:pt x="5491" y="132336"/>
                  </a:cubicBezTo>
                  <a:cubicBezTo>
                    <a:pt x="3604" y="132336"/>
                    <a:pt x="2660" y="130062"/>
                    <a:pt x="3990" y="128733"/>
                  </a:cubicBezTo>
                  <a:cubicBezTo>
                    <a:pt x="4420" y="128303"/>
                    <a:pt x="4948" y="128110"/>
                    <a:pt x="5467" y="128110"/>
                  </a:cubicBezTo>
                  <a:close/>
                  <a:moveTo>
                    <a:pt x="5465" y="135832"/>
                  </a:moveTo>
                  <a:cubicBezTo>
                    <a:pt x="6551" y="135832"/>
                    <a:pt x="7593" y="136677"/>
                    <a:pt x="7593" y="137955"/>
                  </a:cubicBezTo>
                  <a:cubicBezTo>
                    <a:pt x="7593" y="139114"/>
                    <a:pt x="6649" y="140072"/>
                    <a:pt x="5491" y="140072"/>
                  </a:cubicBezTo>
                  <a:cubicBezTo>
                    <a:pt x="3604" y="140072"/>
                    <a:pt x="2660" y="137784"/>
                    <a:pt x="3990" y="136454"/>
                  </a:cubicBezTo>
                  <a:cubicBezTo>
                    <a:pt x="4419" y="136024"/>
                    <a:pt x="4947" y="135832"/>
                    <a:pt x="5465" y="135832"/>
                  </a:cubicBezTo>
                  <a:close/>
                  <a:moveTo>
                    <a:pt x="5465" y="143568"/>
                  </a:moveTo>
                  <a:cubicBezTo>
                    <a:pt x="6551" y="143568"/>
                    <a:pt x="7593" y="144413"/>
                    <a:pt x="7593" y="145691"/>
                  </a:cubicBezTo>
                  <a:cubicBezTo>
                    <a:pt x="7593" y="146849"/>
                    <a:pt x="6649" y="147793"/>
                    <a:pt x="5491" y="147793"/>
                  </a:cubicBezTo>
                  <a:cubicBezTo>
                    <a:pt x="3604" y="147793"/>
                    <a:pt x="2660" y="145519"/>
                    <a:pt x="3990" y="144190"/>
                  </a:cubicBezTo>
                  <a:cubicBezTo>
                    <a:pt x="4419" y="143760"/>
                    <a:pt x="4947" y="143568"/>
                    <a:pt x="5465" y="143568"/>
                  </a:cubicBezTo>
                  <a:close/>
                  <a:moveTo>
                    <a:pt x="5467" y="151303"/>
                  </a:moveTo>
                  <a:cubicBezTo>
                    <a:pt x="6552" y="151303"/>
                    <a:pt x="7593" y="152145"/>
                    <a:pt x="7593" y="153412"/>
                  </a:cubicBezTo>
                  <a:cubicBezTo>
                    <a:pt x="7593" y="154585"/>
                    <a:pt x="6649" y="155529"/>
                    <a:pt x="5491" y="155529"/>
                  </a:cubicBezTo>
                  <a:cubicBezTo>
                    <a:pt x="3604" y="155529"/>
                    <a:pt x="2660" y="153255"/>
                    <a:pt x="3990" y="151925"/>
                  </a:cubicBezTo>
                  <a:cubicBezTo>
                    <a:pt x="4420" y="151495"/>
                    <a:pt x="4948" y="151303"/>
                    <a:pt x="5467" y="151303"/>
                  </a:cubicBezTo>
                  <a:close/>
                  <a:moveTo>
                    <a:pt x="0" y="0"/>
                  </a:moveTo>
                  <a:lnTo>
                    <a:pt x="0" y="160376"/>
                  </a:lnTo>
                  <a:lnTo>
                    <a:pt x="285722" y="160376"/>
                  </a:lnTo>
                  <a:lnTo>
                    <a:pt x="2857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6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8"/>
            <p:cNvSpPr/>
            <p:nvPr/>
          </p:nvSpPr>
          <p:spPr>
            <a:xfrm>
              <a:off x="238125" y="111462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8"/>
            <p:cNvSpPr/>
            <p:nvPr/>
          </p:nvSpPr>
          <p:spPr>
            <a:xfrm>
              <a:off x="238125" y="13259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8"/>
            <p:cNvSpPr/>
            <p:nvPr/>
          </p:nvSpPr>
          <p:spPr>
            <a:xfrm>
              <a:off x="238125" y="1747725"/>
              <a:ext cx="99400" cy="3600"/>
            </a:xfrm>
            <a:custGeom>
              <a:avLst/>
              <a:gdLst/>
              <a:ahLst/>
              <a:cxnLst/>
              <a:rect l="l" t="t" r="r" b="b"/>
              <a:pathLst>
                <a:path w="3976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861" y="143"/>
                  </a:lnTo>
                  <a:lnTo>
                    <a:pt x="397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8"/>
            <p:cNvSpPr/>
            <p:nvPr/>
          </p:nvSpPr>
          <p:spPr>
            <a:xfrm>
              <a:off x="238125" y="301387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8"/>
            <p:cNvSpPr/>
            <p:nvPr/>
          </p:nvSpPr>
          <p:spPr>
            <a:xfrm>
              <a:off x="238125" y="32251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8"/>
            <p:cNvSpPr/>
            <p:nvPr/>
          </p:nvSpPr>
          <p:spPr>
            <a:xfrm>
              <a:off x="238125" y="34360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8"/>
            <p:cNvSpPr/>
            <p:nvPr/>
          </p:nvSpPr>
          <p:spPr>
            <a:xfrm>
              <a:off x="238125" y="3646975"/>
              <a:ext cx="7138400" cy="3575"/>
            </a:xfrm>
            <a:custGeom>
              <a:avLst/>
              <a:gdLst/>
              <a:ahLst/>
              <a:cxnLst/>
              <a:rect l="l" t="t" r="r" b="b"/>
              <a:pathLst>
                <a:path w="285536" h="143" extrusionOk="0">
                  <a:moveTo>
                    <a:pt x="0" y="0"/>
                  </a:moveTo>
                  <a:lnTo>
                    <a:pt x="0" y="143"/>
                  </a:lnTo>
                  <a:lnTo>
                    <a:pt x="285536" y="143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8"/>
            <p:cNvSpPr/>
            <p:nvPr/>
          </p:nvSpPr>
          <p:spPr>
            <a:xfrm>
              <a:off x="238125" y="15368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30"/>
                  </a:lnTo>
                  <a:lnTo>
                    <a:pt x="4876" y="130"/>
                  </a:lnTo>
                  <a:cubicBezTo>
                    <a:pt x="5076" y="72"/>
                    <a:pt x="5280" y="44"/>
                    <a:pt x="5484" y="44"/>
                  </a:cubicBezTo>
                  <a:cubicBezTo>
                    <a:pt x="5687" y="44"/>
                    <a:pt x="5891" y="72"/>
                    <a:pt x="6091" y="130"/>
                  </a:cubicBezTo>
                  <a:lnTo>
                    <a:pt x="285536" y="130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8"/>
            <p:cNvSpPr/>
            <p:nvPr/>
          </p:nvSpPr>
          <p:spPr>
            <a:xfrm>
              <a:off x="337125" y="1747725"/>
              <a:ext cx="750" cy="725"/>
            </a:xfrm>
            <a:custGeom>
              <a:avLst/>
              <a:gdLst/>
              <a:ahLst/>
              <a:cxnLst/>
              <a:rect l="l" t="t" r="r" b="b"/>
              <a:pathLst>
                <a:path w="30" h="29" extrusionOk="0">
                  <a:moveTo>
                    <a:pt x="1" y="0"/>
                  </a:moveTo>
                  <a:lnTo>
                    <a:pt x="1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8"/>
            <p:cNvSpPr/>
            <p:nvPr/>
          </p:nvSpPr>
          <p:spPr>
            <a:xfrm>
              <a:off x="413275" y="1747725"/>
              <a:ext cx="6963250" cy="3600"/>
            </a:xfrm>
            <a:custGeom>
              <a:avLst/>
              <a:gdLst/>
              <a:ahLst/>
              <a:cxnLst/>
              <a:rect l="l" t="t" r="r" b="b"/>
              <a:pathLst>
                <a:path w="278530" h="144" extrusionOk="0">
                  <a:moveTo>
                    <a:pt x="0" y="0"/>
                  </a:moveTo>
                  <a:cubicBezTo>
                    <a:pt x="43" y="43"/>
                    <a:pt x="86" y="86"/>
                    <a:pt x="115" y="143"/>
                  </a:cubicBezTo>
                  <a:lnTo>
                    <a:pt x="278530" y="143"/>
                  </a:lnTo>
                  <a:lnTo>
                    <a:pt x="2785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8"/>
            <p:cNvSpPr/>
            <p:nvPr/>
          </p:nvSpPr>
          <p:spPr>
            <a:xfrm>
              <a:off x="238125" y="1958975"/>
              <a:ext cx="88300" cy="3250"/>
            </a:xfrm>
            <a:custGeom>
              <a:avLst/>
              <a:gdLst/>
              <a:ahLst/>
              <a:cxnLst/>
              <a:rect l="l" t="t" r="r" b="b"/>
              <a:pathLst>
                <a:path w="3532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89" y="130"/>
                  </a:lnTo>
                  <a:cubicBezTo>
                    <a:pt x="3503" y="87"/>
                    <a:pt x="3518" y="44"/>
                    <a:pt x="3532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8"/>
            <p:cNvSpPr/>
            <p:nvPr/>
          </p:nvSpPr>
          <p:spPr>
            <a:xfrm>
              <a:off x="424725" y="1958975"/>
              <a:ext cx="6951800" cy="3250"/>
            </a:xfrm>
            <a:custGeom>
              <a:avLst/>
              <a:gdLst/>
              <a:ahLst/>
              <a:cxnLst/>
              <a:rect l="l" t="t" r="r" b="b"/>
              <a:pathLst>
                <a:path w="278072" h="130" extrusionOk="0">
                  <a:moveTo>
                    <a:pt x="0" y="1"/>
                  </a:moveTo>
                  <a:cubicBezTo>
                    <a:pt x="29" y="44"/>
                    <a:pt x="43" y="87"/>
                    <a:pt x="57" y="130"/>
                  </a:cubicBezTo>
                  <a:lnTo>
                    <a:pt x="278072" y="130"/>
                  </a:lnTo>
                  <a:lnTo>
                    <a:pt x="278072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8"/>
            <p:cNvSpPr/>
            <p:nvPr/>
          </p:nvSpPr>
          <p:spPr>
            <a:xfrm>
              <a:off x="238125" y="2169900"/>
              <a:ext cx="85100" cy="3225"/>
            </a:xfrm>
            <a:custGeom>
              <a:avLst/>
              <a:gdLst/>
              <a:ahLst/>
              <a:cxnLst/>
              <a:rect l="l" t="t" r="r" b="b"/>
              <a:pathLst>
                <a:path w="3404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403" y="129"/>
                  </a:lnTo>
                  <a:lnTo>
                    <a:pt x="3403" y="43"/>
                  </a:lnTo>
                  <a:cubicBezTo>
                    <a:pt x="3389" y="29"/>
                    <a:pt x="3389" y="14"/>
                    <a:pt x="34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8"/>
            <p:cNvSpPr/>
            <p:nvPr/>
          </p:nvSpPr>
          <p:spPr>
            <a:xfrm>
              <a:off x="428300" y="2169900"/>
              <a:ext cx="6948575" cy="3225"/>
            </a:xfrm>
            <a:custGeom>
              <a:avLst/>
              <a:gdLst/>
              <a:ahLst/>
              <a:cxnLst/>
              <a:rect l="l" t="t" r="r" b="b"/>
              <a:pathLst>
                <a:path w="277943" h="129" extrusionOk="0">
                  <a:moveTo>
                    <a:pt x="0" y="0"/>
                  </a:moveTo>
                  <a:cubicBezTo>
                    <a:pt x="0" y="14"/>
                    <a:pt x="0" y="29"/>
                    <a:pt x="0" y="43"/>
                  </a:cubicBezTo>
                  <a:lnTo>
                    <a:pt x="0" y="129"/>
                  </a:lnTo>
                  <a:lnTo>
                    <a:pt x="277943" y="129"/>
                  </a:lnTo>
                  <a:lnTo>
                    <a:pt x="277943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8"/>
            <p:cNvSpPr/>
            <p:nvPr/>
          </p:nvSpPr>
          <p:spPr>
            <a:xfrm>
              <a:off x="238125" y="2380800"/>
              <a:ext cx="88675" cy="3600"/>
            </a:xfrm>
            <a:custGeom>
              <a:avLst/>
              <a:gdLst/>
              <a:ahLst/>
              <a:cxnLst/>
              <a:rect l="l" t="t" r="r" b="b"/>
              <a:pathLst>
                <a:path w="3547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546" y="143"/>
                  </a:lnTo>
                  <a:cubicBezTo>
                    <a:pt x="3532" y="101"/>
                    <a:pt x="3518" y="58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424725" y="2380800"/>
              <a:ext cx="6951800" cy="3600"/>
            </a:xfrm>
            <a:custGeom>
              <a:avLst/>
              <a:gdLst/>
              <a:ahLst/>
              <a:cxnLst/>
              <a:rect l="l" t="t" r="r" b="b"/>
              <a:pathLst>
                <a:path w="278072" h="144" extrusionOk="0">
                  <a:moveTo>
                    <a:pt x="43" y="0"/>
                  </a:moveTo>
                  <a:cubicBezTo>
                    <a:pt x="29" y="58"/>
                    <a:pt x="14" y="101"/>
                    <a:pt x="0" y="143"/>
                  </a:cubicBezTo>
                  <a:lnTo>
                    <a:pt x="278072" y="143"/>
                  </a:lnTo>
                  <a:lnTo>
                    <a:pt x="278072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238125" y="2592075"/>
              <a:ext cx="100825" cy="3225"/>
            </a:xfrm>
            <a:custGeom>
              <a:avLst/>
              <a:gdLst/>
              <a:ahLst/>
              <a:cxnLst/>
              <a:rect l="l" t="t" r="r" b="b"/>
              <a:pathLst>
                <a:path w="4033" h="129" extrusionOk="0">
                  <a:moveTo>
                    <a:pt x="0" y="0"/>
                  </a:moveTo>
                  <a:lnTo>
                    <a:pt x="0" y="129"/>
                  </a:lnTo>
                  <a:lnTo>
                    <a:pt x="4032" y="129"/>
                  </a:lnTo>
                  <a:cubicBezTo>
                    <a:pt x="3989" y="86"/>
                    <a:pt x="3947" y="43"/>
                    <a:pt x="3904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412550" y="2592075"/>
              <a:ext cx="6963975" cy="3225"/>
            </a:xfrm>
            <a:custGeom>
              <a:avLst/>
              <a:gdLst/>
              <a:ahLst/>
              <a:cxnLst/>
              <a:rect l="l" t="t" r="r" b="b"/>
              <a:pathLst>
                <a:path w="278559" h="129" extrusionOk="0">
                  <a:moveTo>
                    <a:pt x="130" y="0"/>
                  </a:moveTo>
                  <a:cubicBezTo>
                    <a:pt x="87" y="43"/>
                    <a:pt x="44" y="86"/>
                    <a:pt x="1" y="129"/>
                  </a:cubicBezTo>
                  <a:lnTo>
                    <a:pt x="278559" y="129"/>
                  </a:lnTo>
                  <a:lnTo>
                    <a:pt x="27855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238125" y="2802975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lnTo>
                    <a:pt x="5791" y="0"/>
                  </a:lnTo>
                  <a:cubicBezTo>
                    <a:pt x="5698" y="15"/>
                    <a:pt x="5602" y="22"/>
                    <a:pt x="5503" y="22"/>
                  </a:cubicBezTo>
                  <a:cubicBezTo>
                    <a:pt x="5405" y="22"/>
                    <a:pt x="5305" y="15"/>
                    <a:pt x="5205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238125" y="3858225"/>
              <a:ext cx="130500" cy="3250"/>
            </a:xfrm>
            <a:custGeom>
              <a:avLst/>
              <a:gdLst/>
              <a:ahLst/>
              <a:cxnLst/>
              <a:rect l="l" t="t" r="r" b="b"/>
              <a:pathLst>
                <a:path w="5220" h="130" extrusionOk="0">
                  <a:moveTo>
                    <a:pt x="0" y="1"/>
                  </a:moveTo>
                  <a:lnTo>
                    <a:pt x="0" y="129"/>
                  </a:lnTo>
                  <a:lnTo>
                    <a:pt x="4704" y="129"/>
                  </a:lnTo>
                  <a:cubicBezTo>
                    <a:pt x="4876" y="58"/>
                    <a:pt x="5033" y="15"/>
                    <a:pt x="5219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382900" y="3858225"/>
              <a:ext cx="6993625" cy="3250"/>
            </a:xfrm>
            <a:custGeom>
              <a:avLst/>
              <a:gdLst/>
              <a:ahLst/>
              <a:cxnLst/>
              <a:rect l="l" t="t" r="r" b="b"/>
              <a:pathLst>
                <a:path w="279745" h="130" extrusionOk="0">
                  <a:moveTo>
                    <a:pt x="0" y="1"/>
                  </a:moveTo>
                  <a:cubicBezTo>
                    <a:pt x="172" y="15"/>
                    <a:pt x="343" y="58"/>
                    <a:pt x="501" y="129"/>
                  </a:cubicBezTo>
                  <a:lnTo>
                    <a:pt x="279745" y="129"/>
                  </a:lnTo>
                  <a:lnTo>
                    <a:pt x="279745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238125" y="4069125"/>
              <a:ext cx="97600" cy="3250"/>
            </a:xfrm>
            <a:custGeom>
              <a:avLst/>
              <a:gdLst/>
              <a:ahLst/>
              <a:cxnLst/>
              <a:rect l="l" t="t" r="r" b="b"/>
              <a:pathLst>
                <a:path w="39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804" y="130"/>
                  </a:lnTo>
                  <a:cubicBezTo>
                    <a:pt x="3832" y="87"/>
                    <a:pt x="3875" y="44"/>
                    <a:pt x="3904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415425" y="4069125"/>
              <a:ext cx="6961100" cy="3250"/>
            </a:xfrm>
            <a:custGeom>
              <a:avLst/>
              <a:gdLst/>
              <a:ahLst/>
              <a:cxnLst/>
              <a:rect l="l" t="t" r="r" b="b"/>
              <a:pathLst>
                <a:path w="278444" h="130" extrusionOk="0">
                  <a:moveTo>
                    <a:pt x="0" y="1"/>
                  </a:moveTo>
                  <a:cubicBezTo>
                    <a:pt x="43" y="44"/>
                    <a:pt x="72" y="87"/>
                    <a:pt x="115" y="130"/>
                  </a:cubicBezTo>
                  <a:lnTo>
                    <a:pt x="278444" y="130"/>
                  </a:lnTo>
                  <a:lnTo>
                    <a:pt x="278444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8"/>
            <p:cNvSpPr/>
            <p:nvPr/>
          </p:nvSpPr>
          <p:spPr>
            <a:xfrm>
              <a:off x="425775" y="4280050"/>
              <a:ext cx="6950750" cy="3600"/>
            </a:xfrm>
            <a:custGeom>
              <a:avLst/>
              <a:gdLst/>
              <a:ahLst/>
              <a:cxnLst/>
              <a:rect l="l" t="t" r="r" b="b"/>
              <a:pathLst>
                <a:path w="278030" h="144" extrusionOk="0">
                  <a:moveTo>
                    <a:pt x="1" y="0"/>
                  </a:moveTo>
                  <a:cubicBezTo>
                    <a:pt x="15" y="43"/>
                    <a:pt x="30" y="86"/>
                    <a:pt x="44" y="143"/>
                  </a:cubicBezTo>
                  <a:lnTo>
                    <a:pt x="278030" y="143"/>
                  </a:lnTo>
                  <a:lnTo>
                    <a:pt x="2780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238125" y="4280050"/>
              <a:ext cx="87600" cy="3600"/>
            </a:xfrm>
            <a:custGeom>
              <a:avLst/>
              <a:gdLst/>
              <a:ahLst/>
              <a:cxnLst/>
              <a:rect l="l" t="t" r="r" b="b"/>
              <a:pathLst>
                <a:path w="3504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460" y="143"/>
                  </a:lnTo>
                  <a:cubicBezTo>
                    <a:pt x="3475" y="86"/>
                    <a:pt x="3489" y="43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428300" y="4491300"/>
              <a:ext cx="6948575" cy="3250"/>
            </a:xfrm>
            <a:custGeom>
              <a:avLst/>
              <a:gdLst/>
              <a:ahLst/>
              <a:cxnLst/>
              <a:rect l="l" t="t" r="r" b="b"/>
              <a:pathLst>
                <a:path w="277943" h="130" extrusionOk="0">
                  <a:moveTo>
                    <a:pt x="0" y="1"/>
                  </a:moveTo>
                  <a:lnTo>
                    <a:pt x="0" y="130"/>
                  </a:lnTo>
                  <a:lnTo>
                    <a:pt x="277943" y="130"/>
                  </a:lnTo>
                  <a:lnTo>
                    <a:pt x="27794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238125" y="4491300"/>
              <a:ext cx="85100" cy="3250"/>
            </a:xfrm>
            <a:custGeom>
              <a:avLst/>
              <a:gdLst/>
              <a:ahLst/>
              <a:cxnLst/>
              <a:rect l="l" t="t" r="r" b="b"/>
              <a:pathLst>
                <a:path w="34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03" y="130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423650" y="4702225"/>
              <a:ext cx="6952875" cy="3225"/>
            </a:xfrm>
            <a:custGeom>
              <a:avLst/>
              <a:gdLst/>
              <a:ahLst/>
              <a:cxnLst/>
              <a:rect l="l" t="t" r="r" b="b"/>
              <a:pathLst>
                <a:path w="278115" h="129" extrusionOk="0">
                  <a:moveTo>
                    <a:pt x="57" y="0"/>
                  </a:moveTo>
                  <a:cubicBezTo>
                    <a:pt x="29" y="43"/>
                    <a:pt x="14" y="86"/>
                    <a:pt x="0" y="129"/>
                  </a:cubicBezTo>
                  <a:lnTo>
                    <a:pt x="278115" y="129"/>
                  </a:lnTo>
                  <a:lnTo>
                    <a:pt x="27811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238125" y="4702225"/>
              <a:ext cx="89750" cy="3225"/>
            </a:xfrm>
            <a:custGeom>
              <a:avLst/>
              <a:gdLst/>
              <a:ahLst/>
              <a:cxnLst/>
              <a:rect l="l" t="t" r="r" b="b"/>
              <a:pathLst>
                <a:path w="3590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589" y="129"/>
                  </a:lnTo>
                  <a:cubicBezTo>
                    <a:pt x="3575" y="86"/>
                    <a:pt x="3546" y="43"/>
                    <a:pt x="3532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9" name="Google Shape;359;p28"/>
          <p:cNvSpPr txBox="1">
            <a:spLocks noGrp="1"/>
          </p:cNvSpPr>
          <p:nvPr>
            <p:ph type="ctrTitle"/>
          </p:nvPr>
        </p:nvSpPr>
        <p:spPr>
          <a:xfrm flipH="1">
            <a:off x="1470078" y="2714098"/>
            <a:ext cx="1560600" cy="41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 b="0"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60" name="Google Shape;360;p28"/>
          <p:cNvSpPr txBox="1">
            <a:spLocks noGrp="1"/>
          </p:cNvSpPr>
          <p:nvPr>
            <p:ph type="subTitle" idx="1"/>
          </p:nvPr>
        </p:nvSpPr>
        <p:spPr>
          <a:xfrm flipH="1">
            <a:off x="1184825" y="2993250"/>
            <a:ext cx="21312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61" name="Google Shape;361;p28"/>
          <p:cNvSpPr txBox="1">
            <a:spLocks noGrp="1"/>
          </p:cNvSpPr>
          <p:nvPr>
            <p:ph type="ctrTitle" idx="2"/>
          </p:nvPr>
        </p:nvSpPr>
        <p:spPr>
          <a:xfrm flipH="1">
            <a:off x="3795647" y="2714098"/>
            <a:ext cx="1560600" cy="41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 b="0"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62" name="Google Shape;362;p28"/>
          <p:cNvSpPr txBox="1">
            <a:spLocks noGrp="1"/>
          </p:cNvSpPr>
          <p:nvPr>
            <p:ph type="subTitle" idx="3"/>
          </p:nvPr>
        </p:nvSpPr>
        <p:spPr>
          <a:xfrm flipH="1">
            <a:off x="3510352" y="2993241"/>
            <a:ext cx="21312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63" name="Google Shape;363;p28"/>
          <p:cNvSpPr txBox="1">
            <a:spLocks noGrp="1"/>
          </p:cNvSpPr>
          <p:nvPr>
            <p:ph type="ctrTitle" idx="4"/>
          </p:nvPr>
        </p:nvSpPr>
        <p:spPr>
          <a:xfrm flipH="1">
            <a:off x="6118925" y="2714098"/>
            <a:ext cx="1560600" cy="41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 b="0"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64" name="Google Shape;364;p28"/>
          <p:cNvSpPr txBox="1">
            <a:spLocks noGrp="1"/>
          </p:cNvSpPr>
          <p:nvPr>
            <p:ph type="subTitle" idx="5"/>
          </p:nvPr>
        </p:nvSpPr>
        <p:spPr>
          <a:xfrm flipH="1">
            <a:off x="5833625" y="2993250"/>
            <a:ext cx="21312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65" name="Google Shape;365;p28"/>
          <p:cNvSpPr txBox="1">
            <a:spLocks noGrp="1"/>
          </p:cNvSpPr>
          <p:nvPr>
            <p:ph type="title" idx="6"/>
          </p:nvPr>
        </p:nvSpPr>
        <p:spPr>
          <a:xfrm>
            <a:off x="895350" y="41821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66" name="Google Shape;366;p28"/>
          <p:cNvSpPr txBox="1">
            <a:spLocks noGrp="1"/>
          </p:cNvSpPr>
          <p:nvPr>
            <p:ph type="title" idx="7" hasCustomPrompt="1"/>
          </p:nvPr>
        </p:nvSpPr>
        <p:spPr>
          <a:xfrm>
            <a:off x="1765925" y="1785400"/>
            <a:ext cx="934200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7" name="Google Shape;367;p28"/>
          <p:cNvSpPr txBox="1">
            <a:spLocks noGrp="1"/>
          </p:cNvSpPr>
          <p:nvPr>
            <p:ph type="title" idx="8" hasCustomPrompt="1"/>
          </p:nvPr>
        </p:nvSpPr>
        <p:spPr>
          <a:xfrm>
            <a:off x="4107700" y="1785400"/>
            <a:ext cx="934200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000" b="0">
                <a:solidFill>
                  <a:schemeClr val="accent3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8" name="Google Shape;368;p28"/>
          <p:cNvSpPr txBox="1">
            <a:spLocks noGrp="1"/>
          </p:cNvSpPr>
          <p:nvPr>
            <p:ph type="title" idx="9" hasCustomPrompt="1"/>
          </p:nvPr>
        </p:nvSpPr>
        <p:spPr>
          <a:xfrm>
            <a:off x="6432125" y="1785400"/>
            <a:ext cx="934200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1_1_1"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Google Shape;370;p29"/>
          <p:cNvGrpSpPr/>
          <p:nvPr/>
        </p:nvGrpSpPr>
        <p:grpSpPr>
          <a:xfrm>
            <a:off x="600641" y="344530"/>
            <a:ext cx="7936317" cy="4454443"/>
            <a:chOff x="238125" y="847975"/>
            <a:chExt cx="7143400" cy="4009400"/>
          </a:xfrm>
        </p:grpSpPr>
        <p:sp>
          <p:nvSpPr>
            <p:cNvPr id="371" name="Google Shape;371;p29"/>
            <p:cNvSpPr/>
            <p:nvPr/>
          </p:nvSpPr>
          <p:spPr>
            <a:xfrm>
              <a:off x="238475" y="847975"/>
              <a:ext cx="7143050" cy="4009400"/>
            </a:xfrm>
            <a:custGeom>
              <a:avLst/>
              <a:gdLst/>
              <a:ahLst/>
              <a:cxnLst/>
              <a:rect l="l" t="t" r="r" b="b"/>
              <a:pathLst>
                <a:path w="285722" h="160376" extrusionOk="0">
                  <a:moveTo>
                    <a:pt x="5465" y="4426"/>
                  </a:moveTo>
                  <a:cubicBezTo>
                    <a:pt x="6551" y="4426"/>
                    <a:pt x="7593" y="5271"/>
                    <a:pt x="7593" y="6549"/>
                  </a:cubicBezTo>
                  <a:cubicBezTo>
                    <a:pt x="7593" y="7707"/>
                    <a:pt x="6649" y="8651"/>
                    <a:pt x="5491" y="8651"/>
                  </a:cubicBezTo>
                  <a:cubicBezTo>
                    <a:pt x="3604" y="8651"/>
                    <a:pt x="2660" y="6377"/>
                    <a:pt x="3990" y="5047"/>
                  </a:cubicBezTo>
                  <a:cubicBezTo>
                    <a:pt x="4419" y="4618"/>
                    <a:pt x="4947" y="4426"/>
                    <a:pt x="5465" y="4426"/>
                  </a:cubicBezTo>
                  <a:close/>
                  <a:moveTo>
                    <a:pt x="5467" y="12161"/>
                  </a:moveTo>
                  <a:cubicBezTo>
                    <a:pt x="6552" y="12161"/>
                    <a:pt x="7593" y="13003"/>
                    <a:pt x="7593" y="14270"/>
                  </a:cubicBezTo>
                  <a:cubicBezTo>
                    <a:pt x="7593" y="15443"/>
                    <a:pt x="6649" y="16386"/>
                    <a:pt x="5491" y="16386"/>
                  </a:cubicBezTo>
                  <a:cubicBezTo>
                    <a:pt x="3604" y="16386"/>
                    <a:pt x="2660" y="14113"/>
                    <a:pt x="3990" y="12783"/>
                  </a:cubicBezTo>
                  <a:cubicBezTo>
                    <a:pt x="4420" y="12353"/>
                    <a:pt x="4948" y="12161"/>
                    <a:pt x="5467" y="12161"/>
                  </a:cubicBezTo>
                  <a:close/>
                  <a:moveTo>
                    <a:pt x="5465" y="19883"/>
                  </a:moveTo>
                  <a:cubicBezTo>
                    <a:pt x="6551" y="19883"/>
                    <a:pt x="7593" y="20728"/>
                    <a:pt x="7593" y="22006"/>
                  </a:cubicBezTo>
                  <a:cubicBezTo>
                    <a:pt x="7593" y="23164"/>
                    <a:pt x="6649" y="24108"/>
                    <a:pt x="5491" y="24108"/>
                  </a:cubicBezTo>
                  <a:cubicBezTo>
                    <a:pt x="3604" y="24108"/>
                    <a:pt x="2660" y="21834"/>
                    <a:pt x="3990" y="20505"/>
                  </a:cubicBezTo>
                  <a:cubicBezTo>
                    <a:pt x="4419" y="20075"/>
                    <a:pt x="4947" y="19883"/>
                    <a:pt x="5465" y="19883"/>
                  </a:cubicBezTo>
                  <a:close/>
                  <a:moveTo>
                    <a:pt x="5467" y="27618"/>
                  </a:moveTo>
                  <a:cubicBezTo>
                    <a:pt x="6552" y="27618"/>
                    <a:pt x="7593" y="28460"/>
                    <a:pt x="7593" y="29727"/>
                  </a:cubicBezTo>
                  <a:cubicBezTo>
                    <a:pt x="7593" y="30900"/>
                    <a:pt x="6649" y="31844"/>
                    <a:pt x="5491" y="31844"/>
                  </a:cubicBezTo>
                  <a:cubicBezTo>
                    <a:pt x="3604" y="31844"/>
                    <a:pt x="2660" y="29570"/>
                    <a:pt x="3990" y="28240"/>
                  </a:cubicBezTo>
                  <a:cubicBezTo>
                    <a:pt x="4420" y="27810"/>
                    <a:pt x="4948" y="27618"/>
                    <a:pt x="5467" y="27618"/>
                  </a:cubicBezTo>
                  <a:close/>
                  <a:moveTo>
                    <a:pt x="5491" y="35347"/>
                  </a:moveTo>
                  <a:cubicBezTo>
                    <a:pt x="6049" y="35347"/>
                    <a:pt x="6578" y="35576"/>
                    <a:pt x="6978" y="35976"/>
                  </a:cubicBezTo>
                  <a:cubicBezTo>
                    <a:pt x="8387" y="37384"/>
                    <a:pt x="7233" y="39583"/>
                    <a:pt x="5519" y="39583"/>
                  </a:cubicBezTo>
                  <a:cubicBezTo>
                    <a:pt x="5249" y="39583"/>
                    <a:pt x="4966" y="39528"/>
                    <a:pt x="4676" y="39408"/>
                  </a:cubicBezTo>
                  <a:cubicBezTo>
                    <a:pt x="2546" y="38535"/>
                    <a:pt x="3175" y="35347"/>
                    <a:pt x="5491" y="35347"/>
                  </a:cubicBezTo>
                  <a:close/>
                  <a:moveTo>
                    <a:pt x="5465" y="43075"/>
                  </a:moveTo>
                  <a:cubicBezTo>
                    <a:pt x="6551" y="43075"/>
                    <a:pt x="7593" y="43921"/>
                    <a:pt x="7593" y="45199"/>
                  </a:cubicBezTo>
                  <a:cubicBezTo>
                    <a:pt x="7593" y="46357"/>
                    <a:pt x="6649" y="47301"/>
                    <a:pt x="5491" y="47301"/>
                  </a:cubicBezTo>
                  <a:cubicBezTo>
                    <a:pt x="3604" y="47301"/>
                    <a:pt x="2660" y="45027"/>
                    <a:pt x="3990" y="43697"/>
                  </a:cubicBezTo>
                  <a:cubicBezTo>
                    <a:pt x="4419" y="43268"/>
                    <a:pt x="4947" y="43075"/>
                    <a:pt x="5465" y="43075"/>
                  </a:cubicBezTo>
                  <a:close/>
                  <a:moveTo>
                    <a:pt x="5467" y="50811"/>
                  </a:moveTo>
                  <a:cubicBezTo>
                    <a:pt x="6552" y="50811"/>
                    <a:pt x="7593" y="51653"/>
                    <a:pt x="7593" y="52920"/>
                  </a:cubicBezTo>
                  <a:cubicBezTo>
                    <a:pt x="7593" y="54093"/>
                    <a:pt x="6649" y="55036"/>
                    <a:pt x="5491" y="55036"/>
                  </a:cubicBezTo>
                  <a:cubicBezTo>
                    <a:pt x="3604" y="55036"/>
                    <a:pt x="2660" y="52763"/>
                    <a:pt x="3990" y="51433"/>
                  </a:cubicBezTo>
                  <a:cubicBezTo>
                    <a:pt x="4420" y="51003"/>
                    <a:pt x="4948" y="50811"/>
                    <a:pt x="5467" y="50811"/>
                  </a:cubicBezTo>
                  <a:close/>
                  <a:moveTo>
                    <a:pt x="5465" y="58533"/>
                  </a:moveTo>
                  <a:cubicBezTo>
                    <a:pt x="6551" y="58533"/>
                    <a:pt x="7593" y="59378"/>
                    <a:pt x="7593" y="60656"/>
                  </a:cubicBezTo>
                  <a:cubicBezTo>
                    <a:pt x="7593" y="61814"/>
                    <a:pt x="6649" y="62758"/>
                    <a:pt x="5491" y="62758"/>
                  </a:cubicBezTo>
                  <a:cubicBezTo>
                    <a:pt x="3604" y="62758"/>
                    <a:pt x="2660" y="60484"/>
                    <a:pt x="3990" y="59154"/>
                  </a:cubicBezTo>
                  <a:cubicBezTo>
                    <a:pt x="4419" y="58725"/>
                    <a:pt x="4947" y="58533"/>
                    <a:pt x="5465" y="58533"/>
                  </a:cubicBezTo>
                  <a:close/>
                  <a:moveTo>
                    <a:pt x="5467" y="66268"/>
                  </a:moveTo>
                  <a:cubicBezTo>
                    <a:pt x="6552" y="66268"/>
                    <a:pt x="7593" y="67110"/>
                    <a:pt x="7593" y="68377"/>
                  </a:cubicBezTo>
                  <a:cubicBezTo>
                    <a:pt x="7593" y="69550"/>
                    <a:pt x="6649" y="70493"/>
                    <a:pt x="5491" y="70493"/>
                  </a:cubicBezTo>
                  <a:cubicBezTo>
                    <a:pt x="3604" y="70493"/>
                    <a:pt x="2660" y="68220"/>
                    <a:pt x="3990" y="66890"/>
                  </a:cubicBezTo>
                  <a:cubicBezTo>
                    <a:pt x="4420" y="66460"/>
                    <a:pt x="4948" y="66268"/>
                    <a:pt x="5467" y="66268"/>
                  </a:cubicBezTo>
                  <a:close/>
                  <a:moveTo>
                    <a:pt x="5473" y="74000"/>
                  </a:moveTo>
                  <a:cubicBezTo>
                    <a:pt x="6556" y="74000"/>
                    <a:pt x="7593" y="74838"/>
                    <a:pt x="7593" y="76113"/>
                  </a:cubicBezTo>
                  <a:cubicBezTo>
                    <a:pt x="7593" y="77285"/>
                    <a:pt x="6649" y="78229"/>
                    <a:pt x="5491" y="78229"/>
                  </a:cubicBezTo>
                  <a:cubicBezTo>
                    <a:pt x="3604" y="78229"/>
                    <a:pt x="2660" y="75956"/>
                    <a:pt x="3990" y="74626"/>
                  </a:cubicBezTo>
                  <a:cubicBezTo>
                    <a:pt x="4421" y="74194"/>
                    <a:pt x="4953" y="74000"/>
                    <a:pt x="5473" y="74000"/>
                  </a:cubicBezTo>
                  <a:close/>
                  <a:moveTo>
                    <a:pt x="5465" y="81725"/>
                  </a:moveTo>
                  <a:cubicBezTo>
                    <a:pt x="6551" y="81725"/>
                    <a:pt x="7593" y="82571"/>
                    <a:pt x="7593" y="83848"/>
                  </a:cubicBezTo>
                  <a:cubicBezTo>
                    <a:pt x="7593" y="85007"/>
                    <a:pt x="6649" y="85950"/>
                    <a:pt x="5491" y="85950"/>
                  </a:cubicBezTo>
                  <a:cubicBezTo>
                    <a:pt x="3604" y="85950"/>
                    <a:pt x="2660" y="83677"/>
                    <a:pt x="3990" y="82347"/>
                  </a:cubicBezTo>
                  <a:cubicBezTo>
                    <a:pt x="4419" y="81918"/>
                    <a:pt x="4947" y="81725"/>
                    <a:pt x="5465" y="81725"/>
                  </a:cubicBezTo>
                  <a:close/>
                  <a:moveTo>
                    <a:pt x="5467" y="89460"/>
                  </a:moveTo>
                  <a:cubicBezTo>
                    <a:pt x="6552" y="89460"/>
                    <a:pt x="7593" y="90302"/>
                    <a:pt x="7593" y="91570"/>
                  </a:cubicBezTo>
                  <a:cubicBezTo>
                    <a:pt x="7593" y="92742"/>
                    <a:pt x="6649" y="93686"/>
                    <a:pt x="5491" y="93686"/>
                  </a:cubicBezTo>
                  <a:cubicBezTo>
                    <a:pt x="3604" y="93686"/>
                    <a:pt x="2660" y="91413"/>
                    <a:pt x="3990" y="90083"/>
                  </a:cubicBezTo>
                  <a:cubicBezTo>
                    <a:pt x="4420" y="89653"/>
                    <a:pt x="4948" y="89460"/>
                    <a:pt x="5467" y="89460"/>
                  </a:cubicBezTo>
                  <a:close/>
                  <a:moveTo>
                    <a:pt x="5465" y="97182"/>
                  </a:moveTo>
                  <a:cubicBezTo>
                    <a:pt x="6551" y="97182"/>
                    <a:pt x="7593" y="98028"/>
                    <a:pt x="7593" y="99306"/>
                  </a:cubicBezTo>
                  <a:cubicBezTo>
                    <a:pt x="7593" y="100464"/>
                    <a:pt x="6649" y="101422"/>
                    <a:pt x="5491" y="101422"/>
                  </a:cubicBezTo>
                  <a:cubicBezTo>
                    <a:pt x="3604" y="101422"/>
                    <a:pt x="2660" y="99134"/>
                    <a:pt x="3990" y="97804"/>
                  </a:cubicBezTo>
                  <a:cubicBezTo>
                    <a:pt x="4419" y="97375"/>
                    <a:pt x="4947" y="97182"/>
                    <a:pt x="5465" y="97182"/>
                  </a:cubicBezTo>
                  <a:close/>
                  <a:moveTo>
                    <a:pt x="5465" y="104918"/>
                  </a:moveTo>
                  <a:cubicBezTo>
                    <a:pt x="6551" y="104918"/>
                    <a:pt x="7593" y="105763"/>
                    <a:pt x="7593" y="107041"/>
                  </a:cubicBezTo>
                  <a:cubicBezTo>
                    <a:pt x="7593" y="108199"/>
                    <a:pt x="6649" y="109143"/>
                    <a:pt x="5491" y="109143"/>
                  </a:cubicBezTo>
                  <a:cubicBezTo>
                    <a:pt x="3604" y="109143"/>
                    <a:pt x="2660" y="106870"/>
                    <a:pt x="3990" y="105540"/>
                  </a:cubicBezTo>
                  <a:cubicBezTo>
                    <a:pt x="4419" y="105110"/>
                    <a:pt x="4947" y="104918"/>
                    <a:pt x="5465" y="104918"/>
                  </a:cubicBezTo>
                  <a:close/>
                  <a:moveTo>
                    <a:pt x="5467" y="112653"/>
                  </a:moveTo>
                  <a:cubicBezTo>
                    <a:pt x="6552" y="112653"/>
                    <a:pt x="7593" y="113495"/>
                    <a:pt x="7593" y="114763"/>
                  </a:cubicBezTo>
                  <a:cubicBezTo>
                    <a:pt x="7593" y="115935"/>
                    <a:pt x="6649" y="116879"/>
                    <a:pt x="5491" y="116879"/>
                  </a:cubicBezTo>
                  <a:cubicBezTo>
                    <a:pt x="3604" y="116879"/>
                    <a:pt x="2660" y="114605"/>
                    <a:pt x="3990" y="113276"/>
                  </a:cubicBezTo>
                  <a:cubicBezTo>
                    <a:pt x="4420" y="112846"/>
                    <a:pt x="4948" y="112653"/>
                    <a:pt x="5467" y="112653"/>
                  </a:cubicBezTo>
                  <a:close/>
                  <a:moveTo>
                    <a:pt x="5465" y="120375"/>
                  </a:moveTo>
                  <a:cubicBezTo>
                    <a:pt x="6551" y="120375"/>
                    <a:pt x="7593" y="121220"/>
                    <a:pt x="7593" y="122498"/>
                  </a:cubicBezTo>
                  <a:cubicBezTo>
                    <a:pt x="7593" y="123656"/>
                    <a:pt x="6649" y="124600"/>
                    <a:pt x="5491" y="124600"/>
                  </a:cubicBezTo>
                  <a:cubicBezTo>
                    <a:pt x="3604" y="124600"/>
                    <a:pt x="2660" y="122327"/>
                    <a:pt x="3990" y="120997"/>
                  </a:cubicBezTo>
                  <a:cubicBezTo>
                    <a:pt x="4419" y="120567"/>
                    <a:pt x="4947" y="120375"/>
                    <a:pt x="5465" y="120375"/>
                  </a:cubicBezTo>
                  <a:close/>
                  <a:moveTo>
                    <a:pt x="5467" y="128110"/>
                  </a:moveTo>
                  <a:cubicBezTo>
                    <a:pt x="6552" y="128110"/>
                    <a:pt x="7593" y="128952"/>
                    <a:pt x="7593" y="130220"/>
                  </a:cubicBezTo>
                  <a:cubicBezTo>
                    <a:pt x="7593" y="131392"/>
                    <a:pt x="6649" y="132336"/>
                    <a:pt x="5491" y="132336"/>
                  </a:cubicBezTo>
                  <a:cubicBezTo>
                    <a:pt x="3604" y="132336"/>
                    <a:pt x="2660" y="130062"/>
                    <a:pt x="3990" y="128733"/>
                  </a:cubicBezTo>
                  <a:cubicBezTo>
                    <a:pt x="4420" y="128303"/>
                    <a:pt x="4948" y="128110"/>
                    <a:pt x="5467" y="128110"/>
                  </a:cubicBezTo>
                  <a:close/>
                  <a:moveTo>
                    <a:pt x="5465" y="135832"/>
                  </a:moveTo>
                  <a:cubicBezTo>
                    <a:pt x="6551" y="135832"/>
                    <a:pt x="7593" y="136677"/>
                    <a:pt x="7593" y="137955"/>
                  </a:cubicBezTo>
                  <a:cubicBezTo>
                    <a:pt x="7593" y="139114"/>
                    <a:pt x="6649" y="140072"/>
                    <a:pt x="5491" y="140072"/>
                  </a:cubicBezTo>
                  <a:cubicBezTo>
                    <a:pt x="3604" y="140072"/>
                    <a:pt x="2660" y="137784"/>
                    <a:pt x="3990" y="136454"/>
                  </a:cubicBezTo>
                  <a:cubicBezTo>
                    <a:pt x="4419" y="136024"/>
                    <a:pt x="4947" y="135832"/>
                    <a:pt x="5465" y="135832"/>
                  </a:cubicBezTo>
                  <a:close/>
                  <a:moveTo>
                    <a:pt x="5465" y="143568"/>
                  </a:moveTo>
                  <a:cubicBezTo>
                    <a:pt x="6551" y="143568"/>
                    <a:pt x="7593" y="144413"/>
                    <a:pt x="7593" y="145691"/>
                  </a:cubicBezTo>
                  <a:cubicBezTo>
                    <a:pt x="7593" y="146849"/>
                    <a:pt x="6649" y="147793"/>
                    <a:pt x="5491" y="147793"/>
                  </a:cubicBezTo>
                  <a:cubicBezTo>
                    <a:pt x="3604" y="147793"/>
                    <a:pt x="2660" y="145519"/>
                    <a:pt x="3990" y="144190"/>
                  </a:cubicBezTo>
                  <a:cubicBezTo>
                    <a:pt x="4419" y="143760"/>
                    <a:pt x="4947" y="143568"/>
                    <a:pt x="5465" y="143568"/>
                  </a:cubicBezTo>
                  <a:close/>
                  <a:moveTo>
                    <a:pt x="5467" y="151303"/>
                  </a:moveTo>
                  <a:cubicBezTo>
                    <a:pt x="6552" y="151303"/>
                    <a:pt x="7593" y="152145"/>
                    <a:pt x="7593" y="153412"/>
                  </a:cubicBezTo>
                  <a:cubicBezTo>
                    <a:pt x="7593" y="154585"/>
                    <a:pt x="6649" y="155529"/>
                    <a:pt x="5491" y="155529"/>
                  </a:cubicBezTo>
                  <a:cubicBezTo>
                    <a:pt x="3604" y="155529"/>
                    <a:pt x="2660" y="153255"/>
                    <a:pt x="3990" y="151925"/>
                  </a:cubicBezTo>
                  <a:cubicBezTo>
                    <a:pt x="4420" y="151495"/>
                    <a:pt x="4948" y="151303"/>
                    <a:pt x="5467" y="151303"/>
                  </a:cubicBezTo>
                  <a:close/>
                  <a:moveTo>
                    <a:pt x="0" y="0"/>
                  </a:moveTo>
                  <a:lnTo>
                    <a:pt x="0" y="160376"/>
                  </a:lnTo>
                  <a:lnTo>
                    <a:pt x="285722" y="160376"/>
                  </a:lnTo>
                  <a:lnTo>
                    <a:pt x="2857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6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9"/>
            <p:cNvSpPr/>
            <p:nvPr/>
          </p:nvSpPr>
          <p:spPr>
            <a:xfrm>
              <a:off x="238125" y="111462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9"/>
            <p:cNvSpPr/>
            <p:nvPr/>
          </p:nvSpPr>
          <p:spPr>
            <a:xfrm>
              <a:off x="238125" y="13259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9"/>
            <p:cNvSpPr/>
            <p:nvPr/>
          </p:nvSpPr>
          <p:spPr>
            <a:xfrm>
              <a:off x="238125" y="1747725"/>
              <a:ext cx="99400" cy="3600"/>
            </a:xfrm>
            <a:custGeom>
              <a:avLst/>
              <a:gdLst/>
              <a:ahLst/>
              <a:cxnLst/>
              <a:rect l="l" t="t" r="r" b="b"/>
              <a:pathLst>
                <a:path w="3976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861" y="143"/>
                  </a:lnTo>
                  <a:lnTo>
                    <a:pt x="397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9"/>
            <p:cNvSpPr/>
            <p:nvPr/>
          </p:nvSpPr>
          <p:spPr>
            <a:xfrm>
              <a:off x="238125" y="301387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9"/>
            <p:cNvSpPr/>
            <p:nvPr/>
          </p:nvSpPr>
          <p:spPr>
            <a:xfrm>
              <a:off x="238125" y="32251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9"/>
            <p:cNvSpPr/>
            <p:nvPr/>
          </p:nvSpPr>
          <p:spPr>
            <a:xfrm>
              <a:off x="238125" y="34360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9"/>
            <p:cNvSpPr/>
            <p:nvPr/>
          </p:nvSpPr>
          <p:spPr>
            <a:xfrm>
              <a:off x="238125" y="3646975"/>
              <a:ext cx="7138400" cy="3575"/>
            </a:xfrm>
            <a:custGeom>
              <a:avLst/>
              <a:gdLst/>
              <a:ahLst/>
              <a:cxnLst/>
              <a:rect l="l" t="t" r="r" b="b"/>
              <a:pathLst>
                <a:path w="285536" h="143" extrusionOk="0">
                  <a:moveTo>
                    <a:pt x="0" y="0"/>
                  </a:moveTo>
                  <a:lnTo>
                    <a:pt x="0" y="143"/>
                  </a:lnTo>
                  <a:lnTo>
                    <a:pt x="285536" y="143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9"/>
            <p:cNvSpPr/>
            <p:nvPr/>
          </p:nvSpPr>
          <p:spPr>
            <a:xfrm>
              <a:off x="238125" y="15368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30"/>
                  </a:lnTo>
                  <a:lnTo>
                    <a:pt x="4876" y="130"/>
                  </a:lnTo>
                  <a:cubicBezTo>
                    <a:pt x="5076" y="72"/>
                    <a:pt x="5280" y="44"/>
                    <a:pt x="5484" y="44"/>
                  </a:cubicBezTo>
                  <a:cubicBezTo>
                    <a:pt x="5687" y="44"/>
                    <a:pt x="5891" y="72"/>
                    <a:pt x="6091" y="130"/>
                  </a:cubicBezTo>
                  <a:lnTo>
                    <a:pt x="285536" y="130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9"/>
            <p:cNvSpPr/>
            <p:nvPr/>
          </p:nvSpPr>
          <p:spPr>
            <a:xfrm>
              <a:off x="337125" y="1747725"/>
              <a:ext cx="750" cy="725"/>
            </a:xfrm>
            <a:custGeom>
              <a:avLst/>
              <a:gdLst/>
              <a:ahLst/>
              <a:cxnLst/>
              <a:rect l="l" t="t" r="r" b="b"/>
              <a:pathLst>
                <a:path w="30" h="29" extrusionOk="0">
                  <a:moveTo>
                    <a:pt x="1" y="0"/>
                  </a:moveTo>
                  <a:lnTo>
                    <a:pt x="1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9"/>
            <p:cNvSpPr/>
            <p:nvPr/>
          </p:nvSpPr>
          <p:spPr>
            <a:xfrm>
              <a:off x="413275" y="1747725"/>
              <a:ext cx="6963250" cy="3600"/>
            </a:xfrm>
            <a:custGeom>
              <a:avLst/>
              <a:gdLst/>
              <a:ahLst/>
              <a:cxnLst/>
              <a:rect l="l" t="t" r="r" b="b"/>
              <a:pathLst>
                <a:path w="278530" h="144" extrusionOk="0">
                  <a:moveTo>
                    <a:pt x="0" y="0"/>
                  </a:moveTo>
                  <a:cubicBezTo>
                    <a:pt x="43" y="43"/>
                    <a:pt x="86" y="86"/>
                    <a:pt x="115" y="143"/>
                  </a:cubicBezTo>
                  <a:lnTo>
                    <a:pt x="278530" y="143"/>
                  </a:lnTo>
                  <a:lnTo>
                    <a:pt x="2785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9"/>
            <p:cNvSpPr/>
            <p:nvPr/>
          </p:nvSpPr>
          <p:spPr>
            <a:xfrm>
              <a:off x="238125" y="1958975"/>
              <a:ext cx="88300" cy="3250"/>
            </a:xfrm>
            <a:custGeom>
              <a:avLst/>
              <a:gdLst/>
              <a:ahLst/>
              <a:cxnLst/>
              <a:rect l="l" t="t" r="r" b="b"/>
              <a:pathLst>
                <a:path w="3532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89" y="130"/>
                  </a:lnTo>
                  <a:cubicBezTo>
                    <a:pt x="3503" y="87"/>
                    <a:pt x="3518" y="44"/>
                    <a:pt x="3532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9"/>
            <p:cNvSpPr/>
            <p:nvPr/>
          </p:nvSpPr>
          <p:spPr>
            <a:xfrm>
              <a:off x="424725" y="1958975"/>
              <a:ext cx="6951800" cy="3250"/>
            </a:xfrm>
            <a:custGeom>
              <a:avLst/>
              <a:gdLst/>
              <a:ahLst/>
              <a:cxnLst/>
              <a:rect l="l" t="t" r="r" b="b"/>
              <a:pathLst>
                <a:path w="278072" h="130" extrusionOk="0">
                  <a:moveTo>
                    <a:pt x="0" y="1"/>
                  </a:moveTo>
                  <a:cubicBezTo>
                    <a:pt x="29" y="44"/>
                    <a:pt x="43" y="87"/>
                    <a:pt x="57" y="130"/>
                  </a:cubicBezTo>
                  <a:lnTo>
                    <a:pt x="278072" y="130"/>
                  </a:lnTo>
                  <a:lnTo>
                    <a:pt x="278072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9"/>
            <p:cNvSpPr/>
            <p:nvPr/>
          </p:nvSpPr>
          <p:spPr>
            <a:xfrm>
              <a:off x="238125" y="2169900"/>
              <a:ext cx="85100" cy="3225"/>
            </a:xfrm>
            <a:custGeom>
              <a:avLst/>
              <a:gdLst/>
              <a:ahLst/>
              <a:cxnLst/>
              <a:rect l="l" t="t" r="r" b="b"/>
              <a:pathLst>
                <a:path w="3404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403" y="129"/>
                  </a:lnTo>
                  <a:lnTo>
                    <a:pt x="3403" y="43"/>
                  </a:lnTo>
                  <a:cubicBezTo>
                    <a:pt x="3389" y="29"/>
                    <a:pt x="3389" y="14"/>
                    <a:pt x="34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9"/>
            <p:cNvSpPr/>
            <p:nvPr/>
          </p:nvSpPr>
          <p:spPr>
            <a:xfrm>
              <a:off x="428300" y="2169900"/>
              <a:ext cx="6948575" cy="3225"/>
            </a:xfrm>
            <a:custGeom>
              <a:avLst/>
              <a:gdLst/>
              <a:ahLst/>
              <a:cxnLst/>
              <a:rect l="l" t="t" r="r" b="b"/>
              <a:pathLst>
                <a:path w="277943" h="129" extrusionOk="0">
                  <a:moveTo>
                    <a:pt x="0" y="0"/>
                  </a:moveTo>
                  <a:cubicBezTo>
                    <a:pt x="0" y="14"/>
                    <a:pt x="0" y="29"/>
                    <a:pt x="0" y="43"/>
                  </a:cubicBezTo>
                  <a:lnTo>
                    <a:pt x="0" y="129"/>
                  </a:lnTo>
                  <a:lnTo>
                    <a:pt x="277943" y="129"/>
                  </a:lnTo>
                  <a:lnTo>
                    <a:pt x="277943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9"/>
            <p:cNvSpPr/>
            <p:nvPr/>
          </p:nvSpPr>
          <p:spPr>
            <a:xfrm>
              <a:off x="238125" y="2380800"/>
              <a:ext cx="88675" cy="3600"/>
            </a:xfrm>
            <a:custGeom>
              <a:avLst/>
              <a:gdLst/>
              <a:ahLst/>
              <a:cxnLst/>
              <a:rect l="l" t="t" r="r" b="b"/>
              <a:pathLst>
                <a:path w="3547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546" y="143"/>
                  </a:lnTo>
                  <a:cubicBezTo>
                    <a:pt x="3532" y="101"/>
                    <a:pt x="3518" y="58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9"/>
            <p:cNvSpPr/>
            <p:nvPr/>
          </p:nvSpPr>
          <p:spPr>
            <a:xfrm>
              <a:off x="424725" y="2380800"/>
              <a:ext cx="6951800" cy="3600"/>
            </a:xfrm>
            <a:custGeom>
              <a:avLst/>
              <a:gdLst/>
              <a:ahLst/>
              <a:cxnLst/>
              <a:rect l="l" t="t" r="r" b="b"/>
              <a:pathLst>
                <a:path w="278072" h="144" extrusionOk="0">
                  <a:moveTo>
                    <a:pt x="43" y="0"/>
                  </a:moveTo>
                  <a:cubicBezTo>
                    <a:pt x="29" y="58"/>
                    <a:pt x="14" y="101"/>
                    <a:pt x="0" y="143"/>
                  </a:cubicBezTo>
                  <a:lnTo>
                    <a:pt x="278072" y="143"/>
                  </a:lnTo>
                  <a:lnTo>
                    <a:pt x="278072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9"/>
            <p:cNvSpPr/>
            <p:nvPr/>
          </p:nvSpPr>
          <p:spPr>
            <a:xfrm>
              <a:off x="238125" y="2592075"/>
              <a:ext cx="100825" cy="3225"/>
            </a:xfrm>
            <a:custGeom>
              <a:avLst/>
              <a:gdLst/>
              <a:ahLst/>
              <a:cxnLst/>
              <a:rect l="l" t="t" r="r" b="b"/>
              <a:pathLst>
                <a:path w="4033" h="129" extrusionOk="0">
                  <a:moveTo>
                    <a:pt x="0" y="0"/>
                  </a:moveTo>
                  <a:lnTo>
                    <a:pt x="0" y="129"/>
                  </a:lnTo>
                  <a:lnTo>
                    <a:pt x="4032" y="129"/>
                  </a:lnTo>
                  <a:cubicBezTo>
                    <a:pt x="3989" y="86"/>
                    <a:pt x="3947" y="43"/>
                    <a:pt x="3904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9"/>
            <p:cNvSpPr/>
            <p:nvPr/>
          </p:nvSpPr>
          <p:spPr>
            <a:xfrm>
              <a:off x="412550" y="2592075"/>
              <a:ext cx="6963975" cy="3225"/>
            </a:xfrm>
            <a:custGeom>
              <a:avLst/>
              <a:gdLst/>
              <a:ahLst/>
              <a:cxnLst/>
              <a:rect l="l" t="t" r="r" b="b"/>
              <a:pathLst>
                <a:path w="278559" h="129" extrusionOk="0">
                  <a:moveTo>
                    <a:pt x="130" y="0"/>
                  </a:moveTo>
                  <a:cubicBezTo>
                    <a:pt x="87" y="43"/>
                    <a:pt x="44" y="86"/>
                    <a:pt x="1" y="129"/>
                  </a:cubicBezTo>
                  <a:lnTo>
                    <a:pt x="278559" y="129"/>
                  </a:lnTo>
                  <a:lnTo>
                    <a:pt x="27855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9"/>
            <p:cNvSpPr/>
            <p:nvPr/>
          </p:nvSpPr>
          <p:spPr>
            <a:xfrm>
              <a:off x="238125" y="2802975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lnTo>
                    <a:pt x="5791" y="0"/>
                  </a:lnTo>
                  <a:cubicBezTo>
                    <a:pt x="5698" y="15"/>
                    <a:pt x="5602" y="22"/>
                    <a:pt x="5503" y="22"/>
                  </a:cubicBezTo>
                  <a:cubicBezTo>
                    <a:pt x="5405" y="22"/>
                    <a:pt x="5305" y="15"/>
                    <a:pt x="5205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9"/>
            <p:cNvSpPr/>
            <p:nvPr/>
          </p:nvSpPr>
          <p:spPr>
            <a:xfrm>
              <a:off x="238125" y="3858225"/>
              <a:ext cx="130500" cy="3250"/>
            </a:xfrm>
            <a:custGeom>
              <a:avLst/>
              <a:gdLst/>
              <a:ahLst/>
              <a:cxnLst/>
              <a:rect l="l" t="t" r="r" b="b"/>
              <a:pathLst>
                <a:path w="5220" h="130" extrusionOk="0">
                  <a:moveTo>
                    <a:pt x="0" y="1"/>
                  </a:moveTo>
                  <a:lnTo>
                    <a:pt x="0" y="129"/>
                  </a:lnTo>
                  <a:lnTo>
                    <a:pt x="4704" y="129"/>
                  </a:lnTo>
                  <a:cubicBezTo>
                    <a:pt x="4876" y="58"/>
                    <a:pt x="5033" y="15"/>
                    <a:pt x="5219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9"/>
            <p:cNvSpPr/>
            <p:nvPr/>
          </p:nvSpPr>
          <p:spPr>
            <a:xfrm>
              <a:off x="382900" y="3858225"/>
              <a:ext cx="6993625" cy="3250"/>
            </a:xfrm>
            <a:custGeom>
              <a:avLst/>
              <a:gdLst/>
              <a:ahLst/>
              <a:cxnLst/>
              <a:rect l="l" t="t" r="r" b="b"/>
              <a:pathLst>
                <a:path w="279745" h="130" extrusionOk="0">
                  <a:moveTo>
                    <a:pt x="0" y="1"/>
                  </a:moveTo>
                  <a:cubicBezTo>
                    <a:pt x="172" y="15"/>
                    <a:pt x="343" y="58"/>
                    <a:pt x="501" y="129"/>
                  </a:cubicBezTo>
                  <a:lnTo>
                    <a:pt x="279745" y="129"/>
                  </a:lnTo>
                  <a:lnTo>
                    <a:pt x="279745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238125" y="4069125"/>
              <a:ext cx="97600" cy="3250"/>
            </a:xfrm>
            <a:custGeom>
              <a:avLst/>
              <a:gdLst/>
              <a:ahLst/>
              <a:cxnLst/>
              <a:rect l="l" t="t" r="r" b="b"/>
              <a:pathLst>
                <a:path w="39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804" y="130"/>
                  </a:lnTo>
                  <a:cubicBezTo>
                    <a:pt x="3832" y="87"/>
                    <a:pt x="3875" y="44"/>
                    <a:pt x="3904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415425" y="4069125"/>
              <a:ext cx="6961100" cy="3250"/>
            </a:xfrm>
            <a:custGeom>
              <a:avLst/>
              <a:gdLst/>
              <a:ahLst/>
              <a:cxnLst/>
              <a:rect l="l" t="t" r="r" b="b"/>
              <a:pathLst>
                <a:path w="278444" h="130" extrusionOk="0">
                  <a:moveTo>
                    <a:pt x="0" y="1"/>
                  </a:moveTo>
                  <a:cubicBezTo>
                    <a:pt x="43" y="44"/>
                    <a:pt x="72" y="87"/>
                    <a:pt x="115" y="130"/>
                  </a:cubicBezTo>
                  <a:lnTo>
                    <a:pt x="278444" y="130"/>
                  </a:lnTo>
                  <a:lnTo>
                    <a:pt x="278444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425775" y="4280050"/>
              <a:ext cx="6950750" cy="3600"/>
            </a:xfrm>
            <a:custGeom>
              <a:avLst/>
              <a:gdLst/>
              <a:ahLst/>
              <a:cxnLst/>
              <a:rect l="l" t="t" r="r" b="b"/>
              <a:pathLst>
                <a:path w="278030" h="144" extrusionOk="0">
                  <a:moveTo>
                    <a:pt x="1" y="0"/>
                  </a:moveTo>
                  <a:cubicBezTo>
                    <a:pt x="15" y="43"/>
                    <a:pt x="30" y="86"/>
                    <a:pt x="44" y="143"/>
                  </a:cubicBezTo>
                  <a:lnTo>
                    <a:pt x="278030" y="143"/>
                  </a:lnTo>
                  <a:lnTo>
                    <a:pt x="2780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238125" y="4280050"/>
              <a:ext cx="87600" cy="3600"/>
            </a:xfrm>
            <a:custGeom>
              <a:avLst/>
              <a:gdLst/>
              <a:ahLst/>
              <a:cxnLst/>
              <a:rect l="l" t="t" r="r" b="b"/>
              <a:pathLst>
                <a:path w="3504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460" y="143"/>
                  </a:lnTo>
                  <a:cubicBezTo>
                    <a:pt x="3475" y="86"/>
                    <a:pt x="3489" y="43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428300" y="4491300"/>
              <a:ext cx="6948575" cy="3250"/>
            </a:xfrm>
            <a:custGeom>
              <a:avLst/>
              <a:gdLst/>
              <a:ahLst/>
              <a:cxnLst/>
              <a:rect l="l" t="t" r="r" b="b"/>
              <a:pathLst>
                <a:path w="277943" h="130" extrusionOk="0">
                  <a:moveTo>
                    <a:pt x="0" y="1"/>
                  </a:moveTo>
                  <a:lnTo>
                    <a:pt x="0" y="130"/>
                  </a:lnTo>
                  <a:lnTo>
                    <a:pt x="277943" y="130"/>
                  </a:lnTo>
                  <a:lnTo>
                    <a:pt x="27794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238125" y="4491300"/>
              <a:ext cx="85100" cy="3250"/>
            </a:xfrm>
            <a:custGeom>
              <a:avLst/>
              <a:gdLst/>
              <a:ahLst/>
              <a:cxnLst/>
              <a:rect l="l" t="t" r="r" b="b"/>
              <a:pathLst>
                <a:path w="34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03" y="130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9"/>
            <p:cNvSpPr/>
            <p:nvPr/>
          </p:nvSpPr>
          <p:spPr>
            <a:xfrm>
              <a:off x="423650" y="4702225"/>
              <a:ext cx="6952875" cy="3225"/>
            </a:xfrm>
            <a:custGeom>
              <a:avLst/>
              <a:gdLst/>
              <a:ahLst/>
              <a:cxnLst/>
              <a:rect l="l" t="t" r="r" b="b"/>
              <a:pathLst>
                <a:path w="278115" h="129" extrusionOk="0">
                  <a:moveTo>
                    <a:pt x="57" y="0"/>
                  </a:moveTo>
                  <a:cubicBezTo>
                    <a:pt x="29" y="43"/>
                    <a:pt x="14" y="86"/>
                    <a:pt x="0" y="129"/>
                  </a:cubicBezTo>
                  <a:lnTo>
                    <a:pt x="278115" y="129"/>
                  </a:lnTo>
                  <a:lnTo>
                    <a:pt x="27811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9"/>
            <p:cNvSpPr/>
            <p:nvPr/>
          </p:nvSpPr>
          <p:spPr>
            <a:xfrm>
              <a:off x="238125" y="4702225"/>
              <a:ext cx="89750" cy="3225"/>
            </a:xfrm>
            <a:custGeom>
              <a:avLst/>
              <a:gdLst/>
              <a:ahLst/>
              <a:cxnLst/>
              <a:rect l="l" t="t" r="r" b="b"/>
              <a:pathLst>
                <a:path w="3590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589" y="129"/>
                  </a:lnTo>
                  <a:cubicBezTo>
                    <a:pt x="3575" y="86"/>
                    <a:pt x="3546" y="43"/>
                    <a:pt x="3532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1" name="Google Shape;401;p29"/>
          <p:cNvSpPr txBox="1">
            <a:spLocks noGrp="1"/>
          </p:cNvSpPr>
          <p:nvPr>
            <p:ph type="subTitle" idx="1"/>
          </p:nvPr>
        </p:nvSpPr>
        <p:spPr>
          <a:xfrm flipH="1">
            <a:off x="4852625" y="1349000"/>
            <a:ext cx="1591200" cy="7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402" name="Google Shape;402;p29"/>
          <p:cNvSpPr txBox="1">
            <a:spLocks noGrp="1"/>
          </p:cNvSpPr>
          <p:nvPr>
            <p:ph type="subTitle" idx="2"/>
          </p:nvPr>
        </p:nvSpPr>
        <p:spPr>
          <a:xfrm flipH="1">
            <a:off x="4248425" y="1974425"/>
            <a:ext cx="2195400" cy="10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3" name="Google Shape;403;p29"/>
          <p:cNvSpPr txBox="1">
            <a:spLocks noGrp="1"/>
          </p:cNvSpPr>
          <p:nvPr>
            <p:ph type="subTitle" idx="3"/>
          </p:nvPr>
        </p:nvSpPr>
        <p:spPr>
          <a:xfrm flipH="1">
            <a:off x="2749625" y="2688575"/>
            <a:ext cx="1591200" cy="7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404" name="Google Shape;404;p29"/>
          <p:cNvSpPr txBox="1">
            <a:spLocks noGrp="1"/>
          </p:cNvSpPr>
          <p:nvPr>
            <p:ph type="subTitle" idx="4"/>
          </p:nvPr>
        </p:nvSpPr>
        <p:spPr>
          <a:xfrm flipH="1">
            <a:off x="2749850" y="3314000"/>
            <a:ext cx="2195400" cy="10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5" name="Google Shape;405;p29"/>
          <p:cNvSpPr txBox="1">
            <a:spLocks noGrp="1"/>
          </p:cNvSpPr>
          <p:nvPr>
            <p:ph type="title"/>
          </p:nvPr>
        </p:nvSpPr>
        <p:spPr>
          <a:xfrm>
            <a:off x="895350" y="49441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CUSTOM_2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oogle Shape;407;p30"/>
          <p:cNvGrpSpPr/>
          <p:nvPr/>
        </p:nvGrpSpPr>
        <p:grpSpPr>
          <a:xfrm>
            <a:off x="600641" y="344530"/>
            <a:ext cx="7936317" cy="4454443"/>
            <a:chOff x="238125" y="847975"/>
            <a:chExt cx="7143400" cy="4009400"/>
          </a:xfrm>
        </p:grpSpPr>
        <p:sp>
          <p:nvSpPr>
            <p:cNvPr id="408" name="Google Shape;408;p30"/>
            <p:cNvSpPr/>
            <p:nvPr/>
          </p:nvSpPr>
          <p:spPr>
            <a:xfrm>
              <a:off x="238475" y="847975"/>
              <a:ext cx="7143050" cy="4009400"/>
            </a:xfrm>
            <a:custGeom>
              <a:avLst/>
              <a:gdLst/>
              <a:ahLst/>
              <a:cxnLst/>
              <a:rect l="l" t="t" r="r" b="b"/>
              <a:pathLst>
                <a:path w="285722" h="160376" extrusionOk="0">
                  <a:moveTo>
                    <a:pt x="5465" y="4426"/>
                  </a:moveTo>
                  <a:cubicBezTo>
                    <a:pt x="6551" y="4426"/>
                    <a:pt x="7593" y="5271"/>
                    <a:pt x="7593" y="6549"/>
                  </a:cubicBezTo>
                  <a:cubicBezTo>
                    <a:pt x="7593" y="7707"/>
                    <a:pt x="6649" y="8651"/>
                    <a:pt x="5491" y="8651"/>
                  </a:cubicBezTo>
                  <a:cubicBezTo>
                    <a:pt x="3604" y="8651"/>
                    <a:pt x="2660" y="6377"/>
                    <a:pt x="3990" y="5047"/>
                  </a:cubicBezTo>
                  <a:cubicBezTo>
                    <a:pt x="4419" y="4618"/>
                    <a:pt x="4947" y="4426"/>
                    <a:pt x="5465" y="4426"/>
                  </a:cubicBezTo>
                  <a:close/>
                  <a:moveTo>
                    <a:pt x="5467" y="12161"/>
                  </a:moveTo>
                  <a:cubicBezTo>
                    <a:pt x="6552" y="12161"/>
                    <a:pt x="7593" y="13003"/>
                    <a:pt x="7593" y="14270"/>
                  </a:cubicBezTo>
                  <a:cubicBezTo>
                    <a:pt x="7593" y="15443"/>
                    <a:pt x="6649" y="16386"/>
                    <a:pt x="5491" y="16386"/>
                  </a:cubicBezTo>
                  <a:cubicBezTo>
                    <a:pt x="3604" y="16386"/>
                    <a:pt x="2660" y="14113"/>
                    <a:pt x="3990" y="12783"/>
                  </a:cubicBezTo>
                  <a:cubicBezTo>
                    <a:pt x="4420" y="12353"/>
                    <a:pt x="4948" y="12161"/>
                    <a:pt x="5467" y="12161"/>
                  </a:cubicBezTo>
                  <a:close/>
                  <a:moveTo>
                    <a:pt x="5465" y="19883"/>
                  </a:moveTo>
                  <a:cubicBezTo>
                    <a:pt x="6551" y="19883"/>
                    <a:pt x="7593" y="20728"/>
                    <a:pt x="7593" y="22006"/>
                  </a:cubicBezTo>
                  <a:cubicBezTo>
                    <a:pt x="7593" y="23164"/>
                    <a:pt x="6649" y="24108"/>
                    <a:pt x="5491" y="24108"/>
                  </a:cubicBezTo>
                  <a:cubicBezTo>
                    <a:pt x="3604" y="24108"/>
                    <a:pt x="2660" y="21834"/>
                    <a:pt x="3990" y="20505"/>
                  </a:cubicBezTo>
                  <a:cubicBezTo>
                    <a:pt x="4419" y="20075"/>
                    <a:pt x="4947" y="19883"/>
                    <a:pt x="5465" y="19883"/>
                  </a:cubicBezTo>
                  <a:close/>
                  <a:moveTo>
                    <a:pt x="5467" y="27618"/>
                  </a:moveTo>
                  <a:cubicBezTo>
                    <a:pt x="6552" y="27618"/>
                    <a:pt x="7593" y="28460"/>
                    <a:pt x="7593" y="29727"/>
                  </a:cubicBezTo>
                  <a:cubicBezTo>
                    <a:pt x="7593" y="30900"/>
                    <a:pt x="6649" y="31844"/>
                    <a:pt x="5491" y="31844"/>
                  </a:cubicBezTo>
                  <a:cubicBezTo>
                    <a:pt x="3604" y="31844"/>
                    <a:pt x="2660" y="29570"/>
                    <a:pt x="3990" y="28240"/>
                  </a:cubicBezTo>
                  <a:cubicBezTo>
                    <a:pt x="4420" y="27810"/>
                    <a:pt x="4948" y="27618"/>
                    <a:pt x="5467" y="27618"/>
                  </a:cubicBezTo>
                  <a:close/>
                  <a:moveTo>
                    <a:pt x="5491" y="35347"/>
                  </a:moveTo>
                  <a:cubicBezTo>
                    <a:pt x="6049" y="35347"/>
                    <a:pt x="6578" y="35576"/>
                    <a:pt x="6978" y="35976"/>
                  </a:cubicBezTo>
                  <a:cubicBezTo>
                    <a:pt x="8387" y="37384"/>
                    <a:pt x="7233" y="39583"/>
                    <a:pt x="5519" y="39583"/>
                  </a:cubicBezTo>
                  <a:cubicBezTo>
                    <a:pt x="5249" y="39583"/>
                    <a:pt x="4966" y="39528"/>
                    <a:pt x="4676" y="39408"/>
                  </a:cubicBezTo>
                  <a:cubicBezTo>
                    <a:pt x="2546" y="38535"/>
                    <a:pt x="3175" y="35347"/>
                    <a:pt x="5491" y="35347"/>
                  </a:cubicBezTo>
                  <a:close/>
                  <a:moveTo>
                    <a:pt x="5465" y="43075"/>
                  </a:moveTo>
                  <a:cubicBezTo>
                    <a:pt x="6551" y="43075"/>
                    <a:pt x="7593" y="43921"/>
                    <a:pt x="7593" y="45199"/>
                  </a:cubicBezTo>
                  <a:cubicBezTo>
                    <a:pt x="7593" y="46357"/>
                    <a:pt x="6649" y="47301"/>
                    <a:pt x="5491" y="47301"/>
                  </a:cubicBezTo>
                  <a:cubicBezTo>
                    <a:pt x="3604" y="47301"/>
                    <a:pt x="2660" y="45027"/>
                    <a:pt x="3990" y="43697"/>
                  </a:cubicBezTo>
                  <a:cubicBezTo>
                    <a:pt x="4419" y="43268"/>
                    <a:pt x="4947" y="43075"/>
                    <a:pt x="5465" y="43075"/>
                  </a:cubicBezTo>
                  <a:close/>
                  <a:moveTo>
                    <a:pt x="5467" y="50811"/>
                  </a:moveTo>
                  <a:cubicBezTo>
                    <a:pt x="6552" y="50811"/>
                    <a:pt x="7593" y="51653"/>
                    <a:pt x="7593" y="52920"/>
                  </a:cubicBezTo>
                  <a:cubicBezTo>
                    <a:pt x="7593" y="54093"/>
                    <a:pt x="6649" y="55036"/>
                    <a:pt x="5491" y="55036"/>
                  </a:cubicBezTo>
                  <a:cubicBezTo>
                    <a:pt x="3604" y="55036"/>
                    <a:pt x="2660" y="52763"/>
                    <a:pt x="3990" y="51433"/>
                  </a:cubicBezTo>
                  <a:cubicBezTo>
                    <a:pt x="4420" y="51003"/>
                    <a:pt x="4948" y="50811"/>
                    <a:pt x="5467" y="50811"/>
                  </a:cubicBezTo>
                  <a:close/>
                  <a:moveTo>
                    <a:pt x="5465" y="58533"/>
                  </a:moveTo>
                  <a:cubicBezTo>
                    <a:pt x="6551" y="58533"/>
                    <a:pt x="7593" y="59378"/>
                    <a:pt x="7593" y="60656"/>
                  </a:cubicBezTo>
                  <a:cubicBezTo>
                    <a:pt x="7593" y="61814"/>
                    <a:pt x="6649" y="62758"/>
                    <a:pt x="5491" y="62758"/>
                  </a:cubicBezTo>
                  <a:cubicBezTo>
                    <a:pt x="3604" y="62758"/>
                    <a:pt x="2660" y="60484"/>
                    <a:pt x="3990" y="59154"/>
                  </a:cubicBezTo>
                  <a:cubicBezTo>
                    <a:pt x="4419" y="58725"/>
                    <a:pt x="4947" y="58533"/>
                    <a:pt x="5465" y="58533"/>
                  </a:cubicBezTo>
                  <a:close/>
                  <a:moveTo>
                    <a:pt x="5467" y="66268"/>
                  </a:moveTo>
                  <a:cubicBezTo>
                    <a:pt x="6552" y="66268"/>
                    <a:pt x="7593" y="67110"/>
                    <a:pt x="7593" y="68377"/>
                  </a:cubicBezTo>
                  <a:cubicBezTo>
                    <a:pt x="7593" y="69550"/>
                    <a:pt x="6649" y="70493"/>
                    <a:pt x="5491" y="70493"/>
                  </a:cubicBezTo>
                  <a:cubicBezTo>
                    <a:pt x="3604" y="70493"/>
                    <a:pt x="2660" y="68220"/>
                    <a:pt x="3990" y="66890"/>
                  </a:cubicBezTo>
                  <a:cubicBezTo>
                    <a:pt x="4420" y="66460"/>
                    <a:pt x="4948" y="66268"/>
                    <a:pt x="5467" y="66268"/>
                  </a:cubicBezTo>
                  <a:close/>
                  <a:moveTo>
                    <a:pt x="5473" y="74000"/>
                  </a:moveTo>
                  <a:cubicBezTo>
                    <a:pt x="6556" y="74000"/>
                    <a:pt x="7593" y="74838"/>
                    <a:pt x="7593" y="76113"/>
                  </a:cubicBezTo>
                  <a:cubicBezTo>
                    <a:pt x="7593" y="77285"/>
                    <a:pt x="6649" y="78229"/>
                    <a:pt x="5491" y="78229"/>
                  </a:cubicBezTo>
                  <a:cubicBezTo>
                    <a:pt x="3604" y="78229"/>
                    <a:pt x="2660" y="75956"/>
                    <a:pt x="3990" y="74626"/>
                  </a:cubicBezTo>
                  <a:cubicBezTo>
                    <a:pt x="4421" y="74194"/>
                    <a:pt x="4953" y="74000"/>
                    <a:pt x="5473" y="74000"/>
                  </a:cubicBezTo>
                  <a:close/>
                  <a:moveTo>
                    <a:pt x="5465" y="81725"/>
                  </a:moveTo>
                  <a:cubicBezTo>
                    <a:pt x="6551" y="81725"/>
                    <a:pt x="7593" y="82571"/>
                    <a:pt x="7593" y="83848"/>
                  </a:cubicBezTo>
                  <a:cubicBezTo>
                    <a:pt x="7593" y="85007"/>
                    <a:pt x="6649" y="85950"/>
                    <a:pt x="5491" y="85950"/>
                  </a:cubicBezTo>
                  <a:cubicBezTo>
                    <a:pt x="3604" y="85950"/>
                    <a:pt x="2660" y="83677"/>
                    <a:pt x="3990" y="82347"/>
                  </a:cubicBezTo>
                  <a:cubicBezTo>
                    <a:pt x="4419" y="81918"/>
                    <a:pt x="4947" y="81725"/>
                    <a:pt x="5465" y="81725"/>
                  </a:cubicBezTo>
                  <a:close/>
                  <a:moveTo>
                    <a:pt x="5467" y="89460"/>
                  </a:moveTo>
                  <a:cubicBezTo>
                    <a:pt x="6552" y="89460"/>
                    <a:pt x="7593" y="90302"/>
                    <a:pt x="7593" y="91570"/>
                  </a:cubicBezTo>
                  <a:cubicBezTo>
                    <a:pt x="7593" y="92742"/>
                    <a:pt x="6649" y="93686"/>
                    <a:pt x="5491" y="93686"/>
                  </a:cubicBezTo>
                  <a:cubicBezTo>
                    <a:pt x="3604" y="93686"/>
                    <a:pt x="2660" y="91413"/>
                    <a:pt x="3990" y="90083"/>
                  </a:cubicBezTo>
                  <a:cubicBezTo>
                    <a:pt x="4420" y="89653"/>
                    <a:pt x="4948" y="89460"/>
                    <a:pt x="5467" y="89460"/>
                  </a:cubicBezTo>
                  <a:close/>
                  <a:moveTo>
                    <a:pt x="5465" y="97182"/>
                  </a:moveTo>
                  <a:cubicBezTo>
                    <a:pt x="6551" y="97182"/>
                    <a:pt x="7593" y="98028"/>
                    <a:pt x="7593" y="99306"/>
                  </a:cubicBezTo>
                  <a:cubicBezTo>
                    <a:pt x="7593" y="100464"/>
                    <a:pt x="6649" y="101422"/>
                    <a:pt x="5491" y="101422"/>
                  </a:cubicBezTo>
                  <a:cubicBezTo>
                    <a:pt x="3604" y="101422"/>
                    <a:pt x="2660" y="99134"/>
                    <a:pt x="3990" y="97804"/>
                  </a:cubicBezTo>
                  <a:cubicBezTo>
                    <a:pt x="4419" y="97375"/>
                    <a:pt x="4947" y="97182"/>
                    <a:pt x="5465" y="97182"/>
                  </a:cubicBezTo>
                  <a:close/>
                  <a:moveTo>
                    <a:pt x="5465" y="104918"/>
                  </a:moveTo>
                  <a:cubicBezTo>
                    <a:pt x="6551" y="104918"/>
                    <a:pt x="7593" y="105763"/>
                    <a:pt x="7593" y="107041"/>
                  </a:cubicBezTo>
                  <a:cubicBezTo>
                    <a:pt x="7593" y="108199"/>
                    <a:pt x="6649" y="109143"/>
                    <a:pt x="5491" y="109143"/>
                  </a:cubicBezTo>
                  <a:cubicBezTo>
                    <a:pt x="3604" y="109143"/>
                    <a:pt x="2660" y="106870"/>
                    <a:pt x="3990" y="105540"/>
                  </a:cubicBezTo>
                  <a:cubicBezTo>
                    <a:pt x="4419" y="105110"/>
                    <a:pt x="4947" y="104918"/>
                    <a:pt x="5465" y="104918"/>
                  </a:cubicBezTo>
                  <a:close/>
                  <a:moveTo>
                    <a:pt x="5467" y="112653"/>
                  </a:moveTo>
                  <a:cubicBezTo>
                    <a:pt x="6552" y="112653"/>
                    <a:pt x="7593" y="113495"/>
                    <a:pt x="7593" y="114763"/>
                  </a:cubicBezTo>
                  <a:cubicBezTo>
                    <a:pt x="7593" y="115935"/>
                    <a:pt x="6649" y="116879"/>
                    <a:pt x="5491" y="116879"/>
                  </a:cubicBezTo>
                  <a:cubicBezTo>
                    <a:pt x="3604" y="116879"/>
                    <a:pt x="2660" y="114605"/>
                    <a:pt x="3990" y="113276"/>
                  </a:cubicBezTo>
                  <a:cubicBezTo>
                    <a:pt x="4420" y="112846"/>
                    <a:pt x="4948" y="112653"/>
                    <a:pt x="5467" y="112653"/>
                  </a:cubicBezTo>
                  <a:close/>
                  <a:moveTo>
                    <a:pt x="5465" y="120375"/>
                  </a:moveTo>
                  <a:cubicBezTo>
                    <a:pt x="6551" y="120375"/>
                    <a:pt x="7593" y="121220"/>
                    <a:pt x="7593" y="122498"/>
                  </a:cubicBezTo>
                  <a:cubicBezTo>
                    <a:pt x="7593" y="123656"/>
                    <a:pt x="6649" y="124600"/>
                    <a:pt x="5491" y="124600"/>
                  </a:cubicBezTo>
                  <a:cubicBezTo>
                    <a:pt x="3604" y="124600"/>
                    <a:pt x="2660" y="122327"/>
                    <a:pt x="3990" y="120997"/>
                  </a:cubicBezTo>
                  <a:cubicBezTo>
                    <a:pt x="4419" y="120567"/>
                    <a:pt x="4947" y="120375"/>
                    <a:pt x="5465" y="120375"/>
                  </a:cubicBezTo>
                  <a:close/>
                  <a:moveTo>
                    <a:pt x="5467" y="128110"/>
                  </a:moveTo>
                  <a:cubicBezTo>
                    <a:pt x="6552" y="128110"/>
                    <a:pt x="7593" y="128952"/>
                    <a:pt x="7593" y="130220"/>
                  </a:cubicBezTo>
                  <a:cubicBezTo>
                    <a:pt x="7593" y="131392"/>
                    <a:pt x="6649" y="132336"/>
                    <a:pt x="5491" y="132336"/>
                  </a:cubicBezTo>
                  <a:cubicBezTo>
                    <a:pt x="3604" y="132336"/>
                    <a:pt x="2660" y="130062"/>
                    <a:pt x="3990" y="128733"/>
                  </a:cubicBezTo>
                  <a:cubicBezTo>
                    <a:pt x="4420" y="128303"/>
                    <a:pt x="4948" y="128110"/>
                    <a:pt x="5467" y="128110"/>
                  </a:cubicBezTo>
                  <a:close/>
                  <a:moveTo>
                    <a:pt x="5465" y="135832"/>
                  </a:moveTo>
                  <a:cubicBezTo>
                    <a:pt x="6551" y="135832"/>
                    <a:pt x="7593" y="136677"/>
                    <a:pt x="7593" y="137955"/>
                  </a:cubicBezTo>
                  <a:cubicBezTo>
                    <a:pt x="7593" y="139114"/>
                    <a:pt x="6649" y="140072"/>
                    <a:pt x="5491" y="140072"/>
                  </a:cubicBezTo>
                  <a:cubicBezTo>
                    <a:pt x="3604" y="140072"/>
                    <a:pt x="2660" y="137784"/>
                    <a:pt x="3990" y="136454"/>
                  </a:cubicBezTo>
                  <a:cubicBezTo>
                    <a:pt x="4419" y="136024"/>
                    <a:pt x="4947" y="135832"/>
                    <a:pt x="5465" y="135832"/>
                  </a:cubicBezTo>
                  <a:close/>
                  <a:moveTo>
                    <a:pt x="5465" y="143568"/>
                  </a:moveTo>
                  <a:cubicBezTo>
                    <a:pt x="6551" y="143568"/>
                    <a:pt x="7593" y="144413"/>
                    <a:pt x="7593" y="145691"/>
                  </a:cubicBezTo>
                  <a:cubicBezTo>
                    <a:pt x="7593" y="146849"/>
                    <a:pt x="6649" y="147793"/>
                    <a:pt x="5491" y="147793"/>
                  </a:cubicBezTo>
                  <a:cubicBezTo>
                    <a:pt x="3604" y="147793"/>
                    <a:pt x="2660" y="145519"/>
                    <a:pt x="3990" y="144190"/>
                  </a:cubicBezTo>
                  <a:cubicBezTo>
                    <a:pt x="4419" y="143760"/>
                    <a:pt x="4947" y="143568"/>
                    <a:pt x="5465" y="143568"/>
                  </a:cubicBezTo>
                  <a:close/>
                  <a:moveTo>
                    <a:pt x="5467" y="151303"/>
                  </a:moveTo>
                  <a:cubicBezTo>
                    <a:pt x="6552" y="151303"/>
                    <a:pt x="7593" y="152145"/>
                    <a:pt x="7593" y="153412"/>
                  </a:cubicBezTo>
                  <a:cubicBezTo>
                    <a:pt x="7593" y="154585"/>
                    <a:pt x="6649" y="155529"/>
                    <a:pt x="5491" y="155529"/>
                  </a:cubicBezTo>
                  <a:cubicBezTo>
                    <a:pt x="3604" y="155529"/>
                    <a:pt x="2660" y="153255"/>
                    <a:pt x="3990" y="151925"/>
                  </a:cubicBezTo>
                  <a:cubicBezTo>
                    <a:pt x="4420" y="151495"/>
                    <a:pt x="4948" y="151303"/>
                    <a:pt x="5467" y="151303"/>
                  </a:cubicBezTo>
                  <a:close/>
                  <a:moveTo>
                    <a:pt x="0" y="0"/>
                  </a:moveTo>
                  <a:lnTo>
                    <a:pt x="0" y="160376"/>
                  </a:lnTo>
                  <a:lnTo>
                    <a:pt x="285722" y="160376"/>
                  </a:lnTo>
                  <a:lnTo>
                    <a:pt x="2857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6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0"/>
            <p:cNvSpPr/>
            <p:nvPr/>
          </p:nvSpPr>
          <p:spPr>
            <a:xfrm>
              <a:off x="238125" y="111462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0"/>
            <p:cNvSpPr/>
            <p:nvPr/>
          </p:nvSpPr>
          <p:spPr>
            <a:xfrm>
              <a:off x="238125" y="13259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0"/>
            <p:cNvSpPr/>
            <p:nvPr/>
          </p:nvSpPr>
          <p:spPr>
            <a:xfrm>
              <a:off x="238125" y="1747725"/>
              <a:ext cx="99400" cy="3600"/>
            </a:xfrm>
            <a:custGeom>
              <a:avLst/>
              <a:gdLst/>
              <a:ahLst/>
              <a:cxnLst/>
              <a:rect l="l" t="t" r="r" b="b"/>
              <a:pathLst>
                <a:path w="3976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861" y="143"/>
                  </a:lnTo>
                  <a:lnTo>
                    <a:pt x="397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0"/>
            <p:cNvSpPr/>
            <p:nvPr/>
          </p:nvSpPr>
          <p:spPr>
            <a:xfrm>
              <a:off x="238125" y="301387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0"/>
            <p:cNvSpPr/>
            <p:nvPr/>
          </p:nvSpPr>
          <p:spPr>
            <a:xfrm>
              <a:off x="238125" y="32251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0"/>
            <p:cNvSpPr/>
            <p:nvPr/>
          </p:nvSpPr>
          <p:spPr>
            <a:xfrm>
              <a:off x="238125" y="34360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0"/>
            <p:cNvSpPr/>
            <p:nvPr/>
          </p:nvSpPr>
          <p:spPr>
            <a:xfrm>
              <a:off x="238125" y="3646975"/>
              <a:ext cx="7138400" cy="3575"/>
            </a:xfrm>
            <a:custGeom>
              <a:avLst/>
              <a:gdLst/>
              <a:ahLst/>
              <a:cxnLst/>
              <a:rect l="l" t="t" r="r" b="b"/>
              <a:pathLst>
                <a:path w="285536" h="143" extrusionOk="0">
                  <a:moveTo>
                    <a:pt x="0" y="0"/>
                  </a:moveTo>
                  <a:lnTo>
                    <a:pt x="0" y="143"/>
                  </a:lnTo>
                  <a:lnTo>
                    <a:pt x="285536" y="143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0"/>
            <p:cNvSpPr/>
            <p:nvPr/>
          </p:nvSpPr>
          <p:spPr>
            <a:xfrm>
              <a:off x="238125" y="15368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30"/>
                  </a:lnTo>
                  <a:lnTo>
                    <a:pt x="4876" y="130"/>
                  </a:lnTo>
                  <a:cubicBezTo>
                    <a:pt x="5076" y="72"/>
                    <a:pt x="5280" y="44"/>
                    <a:pt x="5484" y="44"/>
                  </a:cubicBezTo>
                  <a:cubicBezTo>
                    <a:pt x="5687" y="44"/>
                    <a:pt x="5891" y="72"/>
                    <a:pt x="6091" y="130"/>
                  </a:cubicBezTo>
                  <a:lnTo>
                    <a:pt x="285536" y="130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0"/>
            <p:cNvSpPr/>
            <p:nvPr/>
          </p:nvSpPr>
          <p:spPr>
            <a:xfrm>
              <a:off x="337125" y="1747725"/>
              <a:ext cx="750" cy="725"/>
            </a:xfrm>
            <a:custGeom>
              <a:avLst/>
              <a:gdLst/>
              <a:ahLst/>
              <a:cxnLst/>
              <a:rect l="l" t="t" r="r" b="b"/>
              <a:pathLst>
                <a:path w="30" h="29" extrusionOk="0">
                  <a:moveTo>
                    <a:pt x="1" y="0"/>
                  </a:moveTo>
                  <a:lnTo>
                    <a:pt x="1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0"/>
            <p:cNvSpPr/>
            <p:nvPr/>
          </p:nvSpPr>
          <p:spPr>
            <a:xfrm>
              <a:off x="413275" y="1747725"/>
              <a:ext cx="6963250" cy="3600"/>
            </a:xfrm>
            <a:custGeom>
              <a:avLst/>
              <a:gdLst/>
              <a:ahLst/>
              <a:cxnLst/>
              <a:rect l="l" t="t" r="r" b="b"/>
              <a:pathLst>
                <a:path w="278530" h="144" extrusionOk="0">
                  <a:moveTo>
                    <a:pt x="0" y="0"/>
                  </a:moveTo>
                  <a:cubicBezTo>
                    <a:pt x="43" y="43"/>
                    <a:pt x="86" y="86"/>
                    <a:pt x="115" y="143"/>
                  </a:cubicBezTo>
                  <a:lnTo>
                    <a:pt x="278530" y="143"/>
                  </a:lnTo>
                  <a:lnTo>
                    <a:pt x="2785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0"/>
            <p:cNvSpPr/>
            <p:nvPr/>
          </p:nvSpPr>
          <p:spPr>
            <a:xfrm>
              <a:off x="238125" y="1958975"/>
              <a:ext cx="88300" cy="3250"/>
            </a:xfrm>
            <a:custGeom>
              <a:avLst/>
              <a:gdLst/>
              <a:ahLst/>
              <a:cxnLst/>
              <a:rect l="l" t="t" r="r" b="b"/>
              <a:pathLst>
                <a:path w="3532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89" y="130"/>
                  </a:lnTo>
                  <a:cubicBezTo>
                    <a:pt x="3503" y="87"/>
                    <a:pt x="3518" y="44"/>
                    <a:pt x="3532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0"/>
            <p:cNvSpPr/>
            <p:nvPr/>
          </p:nvSpPr>
          <p:spPr>
            <a:xfrm>
              <a:off x="424725" y="1958975"/>
              <a:ext cx="6951800" cy="3250"/>
            </a:xfrm>
            <a:custGeom>
              <a:avLst/>
              <a:gdLst/>
              <a:ahLst/>
              <a:cxnLst/>
              <a:rect l="l" t="t" r="r" b="b"/>
              <a:pathLst>
                <a:path w="278072" h="130" extrusionOk="0">
                  <a:moveTo>
                    <a:pt x="0" y="1"/>
                  </a:moveTo>
                  <a:cubicBezTo>
                    <a:pt x="29" y="44"/>
                    <a:pt x="43" y="87"/>
                    <a:pt x="57" y="130"/>
                  </a:cubicBezTo>
                  <a:lnTo>
                    <a:pt x="278072" y="130"/>
                  </a:lnTo>
                  <a:lnTo>
                    <a:pt x="278072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0"/>
            <p:cNvSpPr/>
            <p:nvPr/>
          </p:nvSpPr>
          <p:spPr>
            <a:xfrm>
              <a:off x="238125" y="2169900"/>
              <a:ext cx="85100" cy="3225"/>
            </a:xfrm>
            <a:custGeom>
              <a:avLst/>
              <a:gdLst/>
              <a:ahLst/>
              <a:cxnLst/>
              <a:rect l="l" t="t" r="r" b="b"/>
              <a:pathLst>
                <a:path w="3404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403" y="129"/>
                  </a:lnTo>
                  <a:lnTo>
                    <a:pt x="3403" y="43"/>
                  </a:lnTo>
                  <a:cubicBezTo>
                    <a:pt x="3389" y="29"/>
                    <a:pt x="3389" y="14"/>
                    <a:pt x="34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0"/>
            <p:cNvSpPr/>
            <p:nvPr/>
          </p:nvSpPr>
          <p:spPr>
            <a:xfrm>
              <a:off x="428300" y="2169900"/>
              <a:ext cx="6948575" cy="3225"/>
            </a:xfrm>
            <a:custGeom>
              <a:avLst/>
              <a:gdLst/>
              <a:ahLst/>
              <a:cxnLst/>
              <a:rect l="l" t="t" r="r" b="b"/>
              <a:pathLst>
                <a:path w="277943" h="129" extrusionOk="0">
                  <a:moveTo>
                    <a:pt x="0" y="0"/>
                  </a:moveTo>
                  <a:cubicBezTo>
                    <a:pt x="0" y="14"/>
                    <a:pt x="0" y="29"/>
                    <a:pt x="0" y="43"/>
                  </a:cubicBezTo>
                  <a:lnTo>
                    <a:pt x="0" y="129"/>
                  </a:lnTo>
                  <a:lnTo>
                    <a:pt x="277943" y="129"/>
                  </a:lnTo>
                  <a:lnTo>
                    <a:pt x="277943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0"/>
            <p:cNvSpPr/>
            <p:nvPr/>
          </p:nvSpPr>
          <p:spPr>
            <a:xfrm>
              <a:off x="238125" y="2380800"/>
              <a:ext cx="88675" cy="3600"/>
            </a:xfrm>
            <a:custGeom>
              <a:avLst/>
              <a:gdLst/>
              <a:ahLst/>
              <a:cxnLst/>
              <a:rect l="l" t="t" r="r" b="b"/>
              <a:pathLst>
                <a:path w="3547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546" y="143"/>
                  </a:lnTo>
                  <a:cubicBezTo>
                    <a:pt x="3532" y="101"/>
                    <a:pt x="3518" y="58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0"/>
            <p:cNvSpPr/>
            <p:nvPr/>
          </p:nvSpPr>
          <p:spPr>
            <a:xfrm>
              <a:off x="424725" y="2380800"/>
              <a:ext cx="6951800" cy="3600"/>
            </a:xfrm>
            <a:custGeom>
              <a:avLst/>
              <a:gdLst/>
              <a:ahLst/>
              <a:cxnLst/>
              <a:rect l="l" t="t" r="r" b="b"/>
              <a:pathLst>
                <a:path w="278072" h="144" extrusionOk="0">
                  <a:moveTo>
                    <a:pt x="43" y="0"/>
                  </a:moveTo>
                  <a:cubicBezTo>
                    <a:pt x="29" y="58"/>
                    <a:pt x="14" y="101"/>
                    <a:pt x="0" y="143"/>
                  </a:cubicBezTo>
                  <a:lnTo>
                    <a:pt x="278072" y="143"/>
                  </a:lnTo>
                  <a:lnTo>
                    <a:pt x="278072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0"/>
            <p:cNvSpPr/>
            <p:nvPr/>
          </p:nvSpPr>
          <p:spPr>
            <a:xfrm>
              <a:off x="238125" y="2592075"/>
              <a:ext cx="100825" cy="3225"/>
            </a:xfrm>
            <a:custGeom>
              <a:avLst/>
              <a:gdLst/>
              <a:ahLst/>
              <a:cxnLst/>
              <a:rect l="l" t="t" r="r" b="b"/>
              <a:pathLst>
                <a:path w="4033" h="129" extrusionOk="0">
                  <a:moveTo>
                    <a:pt x="0" y="0"/>
                  </a:moveTo>
                  <a:lnTo>
                    <a:pt x="0" y="129"/>
                  </a:lnTo>
                  <a:lnTo>
                    <a:pt x="4032" y="129"/>
                  </a:lnTo>
                  <a:cubicBezTo>
                    <a:pt x="3989" y="86"/>
                    <a:pt x="3947" y="43"/>
                    <a:pt x="3904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0"/>
            <p:cNvSpPr/>
            <p:nvPr/>
          </p:nvSpPr>
          <p:spPr>
            <a:xfrm>
              <a:off x="412550" y="2592075"/>
              <a:ext cx="6963975" cy="3225"/>
            </a:xfrm>
            <a:custGeom>
              <a:avLst/>
              <a:gdLst/>
              <a:ahLst/>
              <a:cxnLst/>
              <a:rect l="l" t="t" r="r" b="b"/>
              <a:pathLst>
                <a:path w="278559" h="129" extrusionOk="0">
                  <a:moveTo>
                    <a:pt x="130" y="0"/>
                  </a:moveTo>
                  <a:cubicBezTo>
                    <a:pt x="87" y="43"/>
                    <a:pt x="44" y="86"/>
                    <a:pt x="1" y="129"/>
                  </a:cubicBezTo>
                  <a:lnTo>
                    <a:pt x="278559" y="129"/>
                  </a:lnTo>
                  <a:lnTo>
                    <a:pt x="27855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0"/>
            <p:cNvSpPr/>
            <p:nvPr/>
          </p:nvSpPr>
          <p:spPr>
            <a:xfrm>
              <a:off x="238125" y="2802975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lnTo>
                    <a:pt x="5791" y="0"/>
                  </a:lnTo>
                  <a:cubicBezTo>
                    <a:pt x="5698" y="15"/>
                    <a:pt x="5602" y="22"/>
                    <a:pt x="5503" y="22"/>
                  </a:cubicBezTo>
                  <a:cubicBezTo>
                    <a:pt x="5405" y="22"/>
                    <a:pt x="5305" y="15"/>
                    <a:pt x="5205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0"/>
            <p:cNvSpPr/>
            <p:nvPr/>
          </p:nvSpPr>
          <p:spPr>
            <a:xfrm>
              <a:off x="238125" y="3858225"/>
              <a:ext cx="130500" cy="3250"/>
            </a:xfrm>
            <a:custGeom>
              <a:avLst/>
              <a:gdLst/>
              <a:ahLst/>
              <a:cxnLst/>
              <a:rect l="l" t="t" r="r" b="b"/>
              <a:pathLst>
                <a:path w="5220" h="130" extrusionOk="0">
                  <a:moveTo>
                    <a:pt x="0" y="1"/>
                  </a:moveTo>
                  <a:lnTo>
                    <a:pt x="0" y="129"/>
                  </a:lnTo>
                  <a:lnTo>
                    <a:pt x="4704" y="129"/>
                  </a:lnTo>
                  <a:cubicBezTo>
                    <a:pt x="4876" y="58"/>
                    <a:pt x="5033" y="15"/>
                    <a:pt x="5219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0"/>
            <p:cNvSpPr/>
            <p:nvPr/>
          </p:nvSpPr>
          <p:spPr>
            <a:xfrm>
              <a:off x="382900" y="3858225"/>
              <a:ext cx="6993625" cy="3250"/>
            </a:xfrm>
            <a:custGeom>
              <a:avLst/>
              <a:gdLst/>
              <a:ahLst/>
              <a:cxnLst/>
              <a:rect l="l" t="t" r="r" b="b"/>
              <a:pathLst>
                <a:path w="279745" h="130" extrusionOk="0">
                  <a:moveTo>
                    <a:pt x="0" y="1"/>
                  </a:moveTo>
                  <a:cubicBezTo>
                    <a:pt x="172" y="15"/>
                    <a:pt x="343" y="58"/>
                    <a:pt x="501" y="129"/>
                  </a:cubicBezTo>
                  <a:lnTo>
                    <a:pt x="279745" y="129"/>
                  </a:lnTo>
                  <a:lnTo>
                    <a:pt x="279745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0"/>
            <p:cNvSpPr/>
            <p:nvPr/>
          </p:nvSpPr>
          <p:spPr>
            <a:xfrm>
              <a:off x="238125" y="4069125"/>
              <a:ext cx="97600" cy="3250"/>
            </a:xfrm>
            <a:custGeom>
              <a:avLst/>
              <a:gdLst/>
              <a:ahLst/>
              <a:cxnLst/>
              <a:rect l="l" t="t" r="r" b="b"/>
              <a:pathLst>
                <a:path w="39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804" y="130"/>
                  </a:lnTo>
                  <a:cubicBezTo>
                    <a:pt x="3832" y="87"/>
                    <a:pt x="3875" y="44"/>
                    <a:pt x="3904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0"/>
            <p:cNvSpPr/>
            <p:nvPr/>
          </p:nvSpPr>
          <p:spPr>
            <a:xfrm>
              <a:off x="415425" y="4069125"/>
              <a:ext cx="6961100" cy="3250"/>
            </a:xfrm>
            <a:custGeom>
              <a:avLst/>
              <a:gdLst/>
              <a:ahLst/>
              <a:cxnLst/>
              <a:rect l="l" t="t" r="r" b="b"/>
              <a:pathLst>
                <a:path w="278444" h="130" extrusionOk="0">
                  <a:moveTo>
                    <a:pt x="0" y="1"/>
                  </a:moveTo>
                  <a:cubicBezTo>
                    <a:pt x="43" y="44"/>
                    <a:pt x="72" y="87"/>
                    <a:pt x="115" y="130"/>
                  </a:cubicBezTo>
                  <a:lnTo>
                    <a:pt x="278444" y="130"/>
                  </a:lnTo>
                  <a:lnTo>
                    <a:pt x="278444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0"/>
            <p:cNvSpPr/>
            <p:nvPr/>
          </p:nvSpPr>
          <p:spPr>
            <a:xfrm>
              <a:off x="425775" y="4280050"/>
              <a:ext cx="6950750" cy="3600"/>
            </a:xfrm>
            <a:custGeom>
              <a:avLst/>
              <a:gdLst/>
              <a:ahLst/>
              <a:cxnLst/>
              <a:rect l="l" t="t" r="r" b="b"/>
              <a:pathLst>
                <a:path w="278030" h="144" extrusionOk="0">
                  <a:moveTo>
                    <a:pt x="1" y="0"/>
                  </a:moveTo>
                  <a:cubicBezTo>
                    <a:pt x="15" y="43"/>
                    <a:pt x="30" y="86"/>
                    <a:pt x="44" y="143"/>
                  </a:cubicBezTo>
                  <a:lnTo>
                    <a:pt x="278030" y="143"/>
                  </a:lnTo>
                  <a:lnTo>
                    <a:pt x="2780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0"/>
            <p:cNvSpPr/>
            <p:nvPr/>
          </p:nvSpPr>
          <p:spPr>
            <a:xfrm>
              <a:off x="238125" y="4280050"/>
              <a:ext cx="87600" cy="3600"/>
            </a:xfrm>
            <a:custGeom>
              <a:avLst/>
              <a:gdLst/>
              <a:ahLst/>
              <a:cxnLst/>
              <a:rect l="l" t="t" r="r" b="b"/>
              <a:pathLst>
                <a:path w="3504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460" y="143"/>
                  </a:lnTo>
                  <a:cubicBezTo>
                    <a:pt x="3475" y="86"/>
                    <a:pt x="3489" y="43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0"/>
            <p:cNvSpPr/>
            <p:nvPr/>
          </p:nvSpPr>
          <p:spPr>
            <a:xfrm>
              <a:off x="428300" y="4491300"/>
              <a:ext cx="6948575" cy="3250"/>
            </a:xfrm>
            <a:custGeom>
              <a:avLst/>
              <a:gdLst/>
              <a:ahLst/>
              <a:cxnLst/>
              <a:rect l="l" t="t" r="r" b="b"/>
              <a:pathLst>
                <a:path w="277943" h="130" extrusionOk="0">
                  <a:moveTo>
                    <a:pt x="0" y="1"/>
                  </a:moveTo>
                  <a:lnTo>
                    <a:pt x="0" y="130"/>
                  </a:lnTo>
                  <a:lnTo>
                    <a:pt x="277943" y="130"/>
                  </a:lnTo>
                  <a:lnTo>
                    <a:pt x="27794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0"/>
            <p:cNvSpPr/>
            <p:nvPr/>
          </p:nvSpPr>
          <p:spPr>
            <a:xfrm>
              <a:off x="238125" y="4491300"/>
              <a:ext cx="85100" cy="3250"/>
            </a:xfrm>
            <a:custGeom>
              <a:avLst/>
              <a:gdLst/>
              <a:ahLst/>
              <a:cxnLst/>
              <a:rect l="l" t="t" r="r" b="b"/>
              <a:pathLst>
                <a:path w="34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03" y="130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0"/>
            <p:cNvSpPr/>
            <p:nvPr/>
          </p:nvSpPr>
          <p:spPr>
            <a:xfrm>
              <a:off x="423650" y="4702225"/>
              <a:ext cx="6952875" cy="3225"/>
            </a:xfrm>
            <a:custGeom>
              <a:avLst/>
              <a:gdLst/>
              <a:ahLst/>
              <a:cxnLst/>
              <a:rect l="l" t="t" r="r" b="b"/>
              <a:pathLst>
                <a:path w="278115" h="129" extrusionOk="0">
                  <a:moveTo>
                    <a:pt x="57" y="0"/>
                  </a:moveTo>
                  <a:cubicBezTo>
                    <a:pt x="29" y="43"/>
                    <a:pt x="14" y="86"/>
                    <a:pt x="0" y="129"/>
                  </a:cubicBezTo>
                  <a:lnTo>
                    <a:pt x="278115" y="129"/>
                  </a:lnTo>
                  <a:lnTo>
                    <a:pt x="27811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0"/>
            <p:cNvSpPr/>
            <p:nvPr/>
          </p:nvSpPr>
          <p:spPr>
            <a:xfrm>
              <a:off x="238125" y="4702225"/>
              <a:ext cx="89750" cy="3225"/>
            </a:xfrm>
            <a:custGeom>
              <a:avLst/>
              <a:gdLst/>
              <a:ahLst/>
              <a:cxnLst/>
              <a:rect l="l" t="t" r="r" b="b"/>
              <a:pathLst>
                <a:path w="3590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589" y="129"/>
                  </a:lnTo>
                  <a:cubicBezTo>
                    <a:pt x="3575" y="86"/>
                    <a:pt x="3546" y="43"/>
                    <a:pt x="3532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30"/>
          <p:cNvSpPr txBox="1">
            <a:spLocks noGrp="1"/>
          </p:cNvSpPr>
          <p:nvPr>
            <p:ph type="ctrTitle"/>
          </p:nvPr>
        </p:nvSpPr>
        <p:spPr>
          <a:xfrm flipH="1">
            <a:off x="2340793" y="1382565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 b="0"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39" name="Google Shape;439;p30"/>
          <p:cNvSpPr txBox="1">
            <a:spLocks noGrp="1"/>
          </p:cNvSpPr>
          <p:nvPr>
            <p:ph type="subTitle" idx="1"/>
          </p:nvPr>
        </p:nvSpPr>
        <p:spPr>
          <a:xfrm flipH="1">
            <a:off x="1174999" y="1829661"/>
            <a:ext cx="27264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40" name="Google Shape;440;p30"/>
          <p:cNvSpPr txBox="1">
            <a:spLocks noGrp="1"/>
          </p:cNvSpPr>
          <p:nvPr>
            <p:ph type="ctrTitle" idx="2"/>
          </p:nvPr>
        </p:nvSpPr>
        <p:spPr>
          <a:xfrm flipH="1">
            <a:off x="5242607" y="1382565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 b="0"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41" name="Google Shape;441;p30"/>
          <p:cNvSpPr txBox="1">
            <a:spLocks noGrp="1"/>
          </p:cNvSpPr>
          <p:nvPr>
            <p:ph type="subTitle" idx="3"/>
          </p:nvPr>
        </p:nvSpPr>
        <p:spPr>
          <a:xfrm flipH="1">
            <a:off x="5242499" y="1832011"/>
            <a:ext cx="27264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42" name="Google Shape;442;p30"/>
          <p:cNvSpPr txBox="1">
            <a:spLocks noGrp="1"/>
          </p:cNvSpPr>
          <p:nvPr>
            <p:ph type="ctrTitle" idx="4"/>
          </p:nvPr>
        </p:nvSpPr>
        <p:spPr>
          <a:xfrm flipH="1">
            <a:off x="2340793" y="2791637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 b="0"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43" name="Google Shape;443;p30"/>
          <p:cNvSpPr txBox="1">
            <a:spLocks noGrp="1"/>
          </p:cNvSpPr>
          <p:nvPr>
            <p:ph type="subTitle" idx="5"/>
          </p:nvPr>
        </p:nvSpPr>
        <p:spPr>
          <a:xfrm flipH="1">
            <a:off x="1175000" y="3237466"/>
            <a:ext cx="27264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44" name="Google Shape;444;p30"/>
          <p:cNvSpPr txBox="1">
            <a:spLocks noGrp="1"/>
          </p:cNvSpPr>
          <p:nvPr>
            <p:ph type="ctrTitle" idx="6"/>
          </p:nvPr>
        </p:nvSpPr>
        <p:spPr>
          <a:xfrm flipH="1">
            <a:off x="5242607" y="2791637"/>
            <a:ext cx="1815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 b="0"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45" name="Google Shape;445;p30"/>
          <p:cNvSpPr txBox="1">
            <a:spLocks noGrp="1"/>
          </p:cNvSpPr>
          <p:nvPr>
            <p:ph type="subTitle" idx="7"/>
          </p:nvPr>
        </p:nvSpPr>
        <p:spPr>
          <a:xfrm flipH="1">
            <a:off x="5242500" y="3237441"/>
            <a:ext cx="27264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46" name="Google Shape;446;p30"/>
          <p:cNvSpPr txBox="1">
            <a:spLocks noGrp="1"/>
          </p:cNvSpPr>
          <p:nvPr>
            <p:ph type="title" idx="8"/>
          </p:nvPr>
        </p:nvSpPr>
        <p:spPr>
          <a:xfrm>
            <a:off x="895350" y="49441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8" name="Google Shape;448;p31"/>
          <p:cNvGrpSpPr/>
          <p:nvPr/>
        </p:nvGrpSpPr>
        <p:grpSpPr>
          <a:xfrm>
            <a:off x="600641" y="344530"/>
            <a:ext cx="7936317" cy="4454443"/>
            <a:chOff x="238125" y="847975"/>
            <a:chExt cx="7143400" cy="4009400"/>
          </a:xfrm>
        </p:grpSpPr>
        <p:sp>
          <p:nvSpPr>
            <p:cNvPr id="449" name="Google Shape;449;p31"/>
            <p:cNvSpPr/>
            <p:nvPr/>
          </p:nvSpPr>
          <p:spPr>
            <a:xfrm>
              <a:off x="238475" y="847975"/>
              <a:ext cx="7143050" cy="4009400"/>
            </a:xfrm>
            <a:custGeom>
              <a:avLst/>
              <a:gdLst/>
              <a:ahLst/>
              <a:cxnLst/>
              <a:rect l="l" t="t" r="r" b="b"/>
              <a:pathLst>
                <a:path w="285722" h="160376" extrusionOk="0">
                  <a:moveTo>
                    <a:pt x="5465" y="4426"/>
                  </a:moveTo>
                  <a:cubicBezTo>
                    <a:pt x="6551" y="4426"/>
                    <a:pt x="7593" y="5271"/>
                    <a:pt x="7593" y="6549"/>
                  </a:cubicBezTo>
                  <a:cubicBezTo>
                    <a:pt x="7593" y="7707"/>
                    <a:pt x="6649" y="8651"/>
                    <a:pt x="5491" y="8651"/>
                  </a:cubicBezTo>
                  <a:cubicBezTo>
                    <a:pt x="3604" y="8651"/>
                    <a:pt x="2660" y="6377"/>
                    <a:pt x="3990" y="5047"/>
                  </a:cubicBezTo>
                  <a:cubicBezTo>
                    <a:pt x="4419" y="4618"/>
                    <a:pt x="4947" y="4426"/>
                    <a:pt x="5465" y="4426"/>
                  </a:cubicBezTo>
                  <a:close/>
                  <a:moveTo>
                    <a:pt x="5467" y="12161"/>
                  </a:moveTo>
                  <a:cubicBezTo>
                    <a:pt x="6552" y="12161"/>
                    <a:pt x="7593" y="13003"/>
                    <a:pt x="7593" y="14270"/>
                  </a:cubicBezTo>
                  <a:cubicBezTo>
                    <a:pt x="7593" y="15443"/>
                    <a:pt x="6649" y="16386"/>
                    <a:pt x="5491" y="16386"/>
                  </a:cubicBezTo>
                  <a:cubicBezTo>
                    <a:pt x="3604" y="16386"/>
                    <a:pt x="2660" y="14113"/>
                    <a:pt x="3990" y="12783"/>
                  </a:cubicBezTo>
                  <a:cubicBezTo>
                    <a:pt x="4420" y="12353"/>
                    <a:pt x="4948" y="12161"/>
                    <a:pt x="5467" y="12161"/>
                  </a:cubicBezTo>
                  <a:close/>
                  <a:moveTo>
                    <a:pt x="5465" y="19883"/>
                  </a:moveTo>
                  <a:cubicBezTo>
                    <a:pt x="6551" y="19883"/>
                    <a:pt x="7593" y="20728"/>
                    <a:pt x="7593" y="22006"/>
                  </a:cubicBezTo>
                  <a:cubicBezTo>
                    <a:pt x="7593" y="23164"/>
                    <a:pt x="6649" y="24108"/>
                    <a:pt x="5491" y="24108"/>
                  </a:cubicBezTo>
                  <a:cubicBezTo>
                    <a:pt x="3604" y="24108"/>
                    <a:pt x="2660" y="21834"/>
                    <a:pt x="3990" y="20505"/>
                  </a:cubicBezTo>
                  <a:cubicBezTo>
                    <a:pt x="4419" y="20075"/>
                    <a:pt x="4947" y="19883"/>
                    <a:pt x="5465" y="19883"/>
                  </a:cubicBezTo>
                  <a:close/>
                  <a:moveTo>
                    <a:pt x="5467" y="27618"/>
                  </a:moveTo>
                  <a:cubicBezTo>
                    <a:pt x="6552" y="27618"/>
                    <a:pt x="7593" y="28460"/>
                    <a:pt x="7593" y="29727"/>
                  </a:cubicBezTo>
                  <a:cubicBezTo>
                    <a:pt x="7593" y="30900"/>
                    <a:pt x="6649" y="31844"/>
                    <a:pt x="5491" y="31844"/>
                  </a:cubicBezTo>
                  <a:cubicBezTo>
                    <a:pt x="3604" y="31844"/>
                    <a:pt x="2660" y="29570"/>
                    <a:pt x="3990" y="28240"/>
                  </a:cubicBezTo>
                  <a:cubicBezTo>
                    <a:pt x="4420" y="27810"/>
                    <a:pt x="4948" y="27618"/>
                    <a:pt x="5467" y="27618"/>
                  </a:cubicBezTo>
                  <a:close/>
                  <a:moveTo>
                    <a:pt x="5491" y="35347"/>
                  </a:moveTo>
                  <a:cubicBezTo>
                    <a:pt x="6049" y="35347"/>
                    <a:pt x="6578" y="35576"/>
                    <a:pt x="6978" y="35976"/>
                  </a:cubicBezTo>
                  <a:cubicBezTo>
                    <a:pt x="8387" y="37384"/>
                    <a:pt x="7233" y="39583"/>
                    <a:pt x="5519" y="39583"/>
                  </a:cubicBezTo>
                  <a:cubicBezTo>
                    <a:pt x="5249" y="39583"/>
                    <a:pt x="4966" y="39528"/>
                    <a:pt x="4676" y="39408"/>
                  </a:cubicBezTo>
                  <a:cubicBezTo>
                    <a:pt x="2546" y="38535"/>
                    <a:pt x="3175" y="35347"/>
                    <a:pt x="5491" y="35347"/>
                  </a:cubicBezTo>
                  <a:close/>
                  <a:moveTo>
                    <a:pt x="5465" y="43075"/>
                  </a:moveTo>
                  <a:cubicBezTo>
                    <a:pt x="6551" y="43075"/>
                    <a:pt x="7593" y="43921"/>
                    <a:pt x="7593" y="45199"/>
                  </a:cubicBezTo>
                  <a:cubicBezTo>
                    <a:pt x="7593" y="46357"/>
                    <a:pt x="6649" y="47301"/>
                    <a:pt x="5491" y="47301"/>
                  </a:cubicBezTo>
                  <a:cubicBezTo>
                    <a:pt x="3604" y="47301"/>
                    <a:pt x="2660" y="45027"/>
                    <a:pt x="3990" y="43697"/>
                  </a:cubicBezTo>
                  <a:cubicBezTo>
                    <a:pt x="4419" y="43268"/>
                    <a:pt x="4947" y="43075"/>
                    <a:pt x="5465" y="43075"/>
                  </a:cubicBezTo>
                  <a:close/>
                  <a:moveTo>
                    <a:pt x="5467" y="50811"/>
                  </a:moveTo>
                  <a:cubicBezTo>
                    <a:pt x="6552" y="50811"/>
                    <a:pt x="7593" y="51653"/>
                    <a:pt x="7593" y="52920"/>
                  </a:cubicBezTo>
                  <a:cubicBezTo>
                    <a:pt x="7593" y="54093"/>
                    <a:pt x="6649" y="55036"/>
                    <a:pt x="5491" y="55036"/>
                  </a:cubicBezTo>
                  <a:cubicBezTo>
                    <a:pt x="3604" y="55036"/>
                    <a:pt x="2660" y="52763"/>
                    <a:pt x="3990" y="51433"/>
                  </a:cubicBezTo>
                  <a:cubicBezTo>
                    <a:pt x="4420" y="51003"/>
                    <a:pt x="4948" y="50811"/>
                    <a:pt x="5467" y="50811"/>
                  </a:cubicBezTo>
                  <a:close/>
                  <a:moveTo>
                    <a:pt x="5465" y="58533"/>
                  </a:moveTo>
                  <a:cubicBezTo>
                    <a:pt x="6551" y="58533"/>
                    <a:pt x="7593" y="59378"/>
                    <a:pt x="7593" y="60656"/>
                  </a:cubicBezTo>
                  <a:cubicBezTo>
                    <a:pt x="7593" y="61814"/>
                    <a:pt x="6649" y="62758"/>
                    <a:pt x="5491" y="62758"/>
                  </a:cubicBezTo>
                  <a:cubicBezTo>
                    <a:pt x="3604" y="62758"/>
                    <a:pt x="2660" y="60484"/>
                    <a:pt x="3990" y="59154"/>
                  </a:cubicBezTo>
                  <a:cubicBezTo>
                    <a:pt x="4419" y="58725"/>
                    <a:pt x="4947" y="58533"/>
                    <a:pt x="5465" y="58533"/>
                  </a:cubicBezTo>
                  <a:close/>
                  <a:moveTo>
                    <a:pt x="5467" y="66268"/>
                  </a:moveTo>
                  <a:cubicBezTo>
                    <a:pt x="6552" y="66268"/>
                    <a:pt x="7593" y="67110"/>
                    <a:pt x="7593" y="68377"/>
                  </a:cubicBezTo>
                  <a:cubicBezTo>
                    <a:pt x="7593" y="69550"/>
                    <a:pt x="6649" y="70493"/>
                    <a:pt x="5491" y="70493"/>
                  </a:cubicBezTo>
                  <a:cubicBezTo>
                    <a:pt x="3604" y="70493"/>
                    <a:pt x="2660" y="68220"/>
                    <a:pt x="3990" y="66890"/>
                  </a:cubicBezTo>
                  <a:cubicBezTo>
                    <a:pt x="4420" y="66460"/>
                    <a:pt x="4948" y="66268"/>
                    <a:pt x="5467" y="66268"/>
                  </a:cubicBezTo>
                  <a:close/>
                  <a:moveTo>
                    <a:pt x="5473" y="74000"/>
                  </a:moveTo>
                  <a:cubicBezTo>
                    <a:pt x="6556" y="74000"/>
                    <a:pt x="7593" y="74838"/>
                    <a:pt x="7593" y="76113"/>
                  </a:cubicBezTo>
                  <a:cubicBezTo>
                    <a:pt x="7593" y="77285"/>
                    <a:pt x="6649" y="78229"/>
                    <a:pt x="5491" y="78229"/>
                  </a:cubicBezTo>
                  <a:cubicBezTo>
                    <a:pt x="3604" y="78229"/>
                    <a:pt x="2660" y="75956"/>
                    <a:pt x="3990" y="74626"/>
                  </a:cubicBezTo>
                  <a:cubicBezTo>
                    <a:pt x="4421" y="74194"/>
                    <a:pt x="4953" y="74000"/>
                    <a:pt x="5473" y="74000"/>
                  </a:cubicBezTo>
                  <a:close/>
                  <a:moveTo>
                    <a:pt x="5465" y="81725"/>
                  </a:moveTo>
                  <a:cubicBezTo>
                    <a:pt x="6551" y="81725"/>
                    <a:pt x="7593" y="82571"/>
                    <a:pt x="7593" y="83848"/>
                  </a:cubicBezTo>
                  <a:cubicBezTo>
                    <a:pt x="7593" y="85007"/>
                    <a:pt x="6649" y="85950"/>
                    <a:pt x="5491" y="85950"/>
                  </a:cubicBezTo>
                  <a:cubicBezTo>
                    <a:pt x="3604" y="85950"/>
                    <a:pt x="2660" y="83677"/>
                    <a:pt x="3990" y="82347"/>
                  </a:cubicBezTo>
                  <a:cubicBezTo>
                    <a:pt x="4419" y="81918"/>
                    <a:pt x="4947" y="81725"/>
                    <a:pt x="5465" y="81725"/>
                  </a:cubicBezTo>
                  <a:close/>
                  <a:moveTo>
                    <a:pt x="5467" y="89460"/>
                  </a:moveTo>
                  <a:cubicBezTo>
                    <a:pt x="6552" y="89460"/>
                    <a:pt x="7593" y="90302"/>
                    <a:pt x="7593" y="91570"/>
                  </a:cubicBezTo>
                  <a:cubicBezTo>
                    <a:pt x="7593" y="92742"/>
                    <a:pt x="6649" y="93686"/>
                    <a:pt x="5491" y="93686"/>
                  </a:cubicBezTo>
                  <a:cubicBezTo>
                    <a:pt x="3604" y="93686"/>
                    <a:pt x="2660" y="91413"/>
                    <a:pt x="3990" y="90083"/>
                  </a:cubicBezTo>
                  <a:cubicBezTo>
                    <a:pt x="4420" y="89653"/>
                    <a:pt x="4948" y="89460"/>
                    <a:pt x="5467" y="89460"/>
                  </a:cubicBezTo>
                  <a:close/>
                  <a:moveTo>
                    <a:pt x="5465" y="97182"/>
                  </a:moveTo>
                  <a:cubicBezTo>
                    <a:pt x="6551" y="97182"/>
                    <a:pt x="7593" y="98028"/>
                    <a:pt x="7593" y="99306"/>
                  </a:cubicBezTo>
                  <a:cubicBezTo>
                    <a:pt x="7593" y="100464"/>
                    <a:pt x="6649" y="101422"/>
                    <a:pt x="5491" y="101422"/>
                  </a:cubicBezTo>
                  <a:cubicBezTo>
                    <a:pt x="3604" y="101422"/>
                    <a:pt x="2660" y="99134"/>
                    <a:pt x="3990" y="97804"/>
                  </a:cubicBezTo>
                  <a:cubicBezTo>
                    <a:pt x="4419" y="97375"/>
                    <a:pt x="4947" y="97182"/>
                    <a:pt x="5465" y="97182"/>
                  </a:cubicBezTo>
                  <a:close/>
                  <a:moveTo>
                    <a:pt x="5465" y="104918"/>
                  </a:moveTo>
                  <a:cubicBezTo>
                    <a:pt x="6551" y="104918"/>
                    <a:pt x="7593" y="105763"/>
                    <a:pt x="7593" y="107041"/>
                  </a:cubicBezTo>
                  <a:cubicBezTo>
                    <a:pt x="7593" y="108199"/>
                    <a:pt x="6649" y="109143"/>
                    <a:pt x="5491" y="109143"/>
                  </a:cubicBezTo>
                  <a:cubicBezTo>
                    <a:pt x="3604" y="109143"/>
                    <a:pt x="2660" y="106870"/>
                    <a:pt x="3990" y="105540"/>
                  </a:cubicBezTo>
                  <a:cubicBezTo>
                    <a:pt x="4419" y="105110"/>
                    <a:pt x="4947" y="104918"/>
                    <a:pt x="5465" y="104918"/>
                  </a:cubicBezTo>
                  <a:close/>
                  <a:moveTo>
                    <a:pt x="5467" y="112653"/>
                  </a:moveTo>
                  <a:cubicBezTo>
                    <a:pt x="6552" y="112653"/>
                    <a:pt x="7593" y="113495"/>
                    <a:pt x="7593" y="114763"/>
                  </a:cubicBezTo>
                  <a:cubicBezTo>
                    <a:pt x="7593" y="115935"/>
                    <a:pt x="6649" y="116879"/>
                    <a:pt x="5491" y="116879"/>
                  </a:cubicBezTo>
                  <a:cubicBezTo>
                    <a:pt x="3604" y="116879"/>
                    <a:pt x="2660" y="114605"/>
                    <a:pt x="3990" y="113276"/>
                  </a:cubicBezTo>
                  <a:cubicBezTo>
                    <a:pt x="4420" y="112846"/>
                    <a:pt x="4948" y="112653"/>
                    <a:pt x="5467" y="112653"/>
                  </a:cubicBezTo>
                  <a:close/>
                  <a:moveTo>
                    <a:pt x="5465" y="120375"/>
                  </a:moveTo>
                  <a:cubicBezTo>
                    <a:pt x="6551" y="120375"/>
                    <a:pt x="7593" y="121220"/>
                    <a:pt x="7593" y="122498"/>
                  </a:cubicBezTo>
                  <a:cubicBezTo>
                    <a:pt x="7593" y="123656"/>
                    <a:pt x="6649" y="124600"/>
                    <a:pt x="5491" y="124600"/>
                  </a:cubicBezTo>
                  <a:cubicBezTo>
                    <a:pt x="3604" y="124600"/>
                    <a:pt x="2660" y="122327"/>
                    <a:pt x="3990" y="120997"/>
                  </a:cubicBezTo>
                  <a:cubicBezTo>
                    <a:pt x="4419" y="120567"/>
                    <a:pt x="4947" y="120375"/>
                    <a:pt x="5465" y="120375"/>
                  </a:cubicBezTo>
                  <a:close/>
                  <a:moveTo>
                    <a:pt x="5467" y="128110"/>
                  </a:moveTo>
                  <a:cubicBezTo>
                    <a:pt x="6552" y="128110"/>
                    <a:pt x="7593" y="128952"/>
                    <a:pt x="7593" y="130220"/>
                  </a:cubicBezTo>
                  <a:cubicBezTo>
                    <a:pt x="7593" y="131392"/>
                    <a:pt x="6649" y="132336"/>
                    <a:pt x="5491" y="132336"/>
                  </a:cubicBezTo>
                  <a:cubicBezTo>
                    <a:pt x="3604" y="132336"/>
                    <a:pt x="2660" y="130062"/>
                    <a:pt x="3990" y="128733"/>
                  </a:cubicBezTo>
                  <a:cubicBezTo>
                    <a:pt x="4420" y="128303"/>
                    <a:pt x="4948" y="128110"/>
                    <a:pt x="5467" y="128110"/>
                  </a:cubicBezTo>
                  <a:close/>
                  <a:moveTo>
                    <a:pt x="5465" y="135832"/>
                  </a:moveTo>
                  <a:cubicBezTo>
                    <a:pt x="6551" y="135832"/>
                    <a:pt x="7593" y="136677"/>
                    <a:pt x="7593" y="137955"/>
                  </a:cubicBezTo>
                  <a:cubicBezTo>
                    <a:pt x="7593" y="139114"/>
                    <a:pt x="6649" y="140072"/>
                    <a:pt x="5491" y="140072"/>
                  </a:cubicBezTo>
                  <a:cubicBezTo>
                    <a:pt x="3604" y="140072"/>
                    <a:pt x="2660" y="137784"/>
                    <a:pt x="3990" y="136454"/>
                  </a:cubicBezTo>
                  <a:cubicBezTo>
                    <a:pt x="4419" y="136024"/>
                    <a:pt x="4947" y="135832"/>
                    <a:pt x="5465" y="135832"/>
                  </a:cubicBezTo>
                  <a:close/>
                  <a:moveTo>
                    <a:pt x="5465" y="143568"/>
                  </a:moveTo>
                  <a:cubicBezTo>
                    <a:pt x="6551" y="143568"/>
                    <a:pt x="7593" y="144413"/>
                    <a:pt x="7593" y="145691"/>
                  </a:cubicBezTo>
                  <a:cubicBezTo>
                    <a:pt x="7593" y="146849"/>
                    <a:pt x="6649" y="147793"/>
                    <a:pt x="5491" y="147793"/>
                  </a:cubicBezTo>
                  <a:cubicBezTo>
                    <a:pt x="3604" y="147793"/>
                    <a:pt x="2660" y="145519"/>
                    <a:pt x="3990" y="144190"/>
                  </a:cubicBezTo>
                  <a:cubicBezTo>
                    <a:pt x="4419" y="143760"/>
                    <a:pt x="4947" y="143568"/>
                    <a:pt x="5465" y="143568"/>
                  </a:cubicBezTo>
                  <a:close/>
                  <a:moveTo>
                    <a:pt x="5467" y="151303"/>
                  </a:moveTo>
                  <a:cubicBezTo>
                    <a:pt x="6552" y="151303"/>
                    <a:pt x="7593" y="152145"/>
                    <a:pt x="7593" y="153412"/>
                  </a:cubicBezTo>
                  <a:cubicBezTo>
                    <a:pt x="7593" y="154585"/>
                    <a:pt x="6649" y="155529"/>
                    <a:pt x="5491" y="155529"/>
                  </a:cubicBezTo>
                  <a:cubicBezTo>
                    <a:pt x="3604" y="155529"/>
                    <a:pt x="2660" y="153255"/>
                    <a:pt x="3990" y="151925"/>
                  </a:cubicBezTo>
                  <a:cubicBezTo>
                    <a:pt x="4420" y="151495"/>
                    <a:pt x="4948" y="151303"/>
                    <a:pt x="5467" y="151303"/>
                  </a:cubicBezTo>
                  <a:close/>
                  <a:moveTo>
                    <a:pt x="0" y="0"/>
                  </a:moveTo>
                  <a:lnTo>
                    <a:pt x="0" y="160376"/>
                  </a:lnTo>
                  <a:lnTo>
                    <a:pt x="285722" y="160376"/>
                  </a:lnTo>
                  <a:lnTo>
                    <a:pt x="2857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6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1"/>
            <p:cNvSpPr/>
            <p:nvPr/>
          </p:nvSpPr>
          <p:spPr>
            <a:xfrm>
              <a:off x="238125" y="111462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1"/>
            <p:cNvSpPr/>
            <p:nvPr/>
          </p:nvSpPr>
          <p:spPr>
            <a:xfrm>
              <a:off x="238125" y="13259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1"/>
            <p:cNvSpPr/>
            <p:nvPr/>
          </p:nvSpPr>
          <p:spPr>
            <a:xfrm>
              <a:off x="238125" y="1747725"/>
              <a:ext cx="99400" cy="3600"/>
            </a:xfrm>
            <a:custGeom>
              <a:avLst/>
              <a:gdLst/>
              <a:ahLst/>
              <a:cxnLst/>
              <a:rect l="l" t="t" r="r" b="b"/>
              <a:pathLst>
                <a:path w="3976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861" y="143"/>
                  </a:lnTo>
                  <a:lnTo>
                    <a:pt x="397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1"/>
            <p:cNvSpPr/>
            <p:nvPr/>
          </p:nvSpPr>
          <p:spPr>
            <a:xfrm>
              <a:off x="238125" y="301387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1"/>
            <p:cNvSpPr/>
            <p:nvPr/>
          </p:nvSpPr>
          <p:spPr>
            <a:xfrm>
              <a:off x="238125" y="32251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1"/>
            <p:cNvSpPr/>
            <p:nvPr/>
          </p:nvSpPr>
          <p:spPr>
            <a:xfrm>
              <a:off x="238125" y="34360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1"/>
            <p:cNvSpPr/>
            <p:nvPr/>
          </p:nvSpPr>
          <p:spPr>
            <a:xfrm>
              <a:off x="238125" y="3646975"/>
              <a:ext cx="7138400" cy="3575"/>
            </a:xfrm>
            <a:custGeom>
              <a:avLst/>
              <a:gdLst/>
              <a:ahLst/>
              <a:cxnLst/>
              <a:rect l="l" t="t" r="r" b="b"/>
              <a:pathLst>
                <a:path w="285536" h="143" extrusionOk="0">
                  <a:moveTo>
                    <a:pt x="0" y="0"/>
                  </a:moveTo>
                  <a:lnTo>
                    <a:pt x="0" y="143"/>
                  </a:lnTo>
                  <a:lnTo>
                    <a:pt x="285536" y="143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1"/>
            <p:cNvSpPr/>
            <p:nvPr/>
          </p:nvSpPr>
          <p:spPr>
            <a:xfrm>
              <a:off x="238125" y="15368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30"/>
                  </a:lnTo>
                  <a:lnTo>
                    <a:pt x="4876" y="130"/>
                  </a:lnTo>
                  <a:cubicBezTo>
                    <a:pt x="5076" y="72"/>
                    <a:pt x="5280" y="44"/>
                    <a:pt x="5484" y="44"/>
                  </a:cubicBezTo>
                  <a:cubicBezTo>
                    <a:pt x="5687" y="44"/>
                    <a:pt x="5891" y="72"/>
                    <a:pt x="6091" y="130"/>
                  </a:cubicBezTo>
                  <a:lnTo>
                    <a:pt x="285536" y="130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1"/>
            <p:cNvSpPr/>
            <p:nvPr/>
          </p:nvSpPr>
          <p:spPr>
            <a:xfrm>
              <a:off x="337125" y="1747725"/>
              <a:ext cx="750" cy="725"/>
            </a:xfrm>
            <a:custGeom>
              <a:avLst/>
              <a:gdLst/>
              <a:ahLst/>
              <a:cxnLst/>
              <a:rect l="l" t="t" r="r" b="b"/>
              <a:pathLst>
                <a:path w="30" h="29" extrusionOk="0">
                  <a:moveTo>
                    <a:pt x="1" y="0"/>
                  </a:moveTo>
                  <a:lnTo>
                    <a:pt x="1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1"/>
            <p:cNvSpPr/>
            <p:nvPr/>
          </p:nvSpPr>
          <p:spPr>
            <a:xfrm>
              <a:off x="413275" y="1747725"/>
              <a:ext cx="6963250" cy="3600"/>
            </a:xfrm>
            <a:custGeom>
              <a:avLst/>
              <a:gdLst/>
              <a:ahLst/>
              <a:cxnLst/>
              <a:rect l="l" t="t" r="r" b="b"/>
              <a:pathLst>
                <a:path w="278530" h="144" extrusionOk="0">
                  <a:moveTo>
                    <a:pt x="0" y="0"/>
                  </a:moveTo>
                  <a:cubicBezTo>
                    <a:pt x="43" y="43"/>
                    <a:pt x="86" y="86"/>
                    <a:pt x="115" y="143"/>
                  </a:cubicBezTo>
                  <a:lnTo>
                    <a:pt x="278530" y="143"/>
                  </a:lnTo>
                  <a:lnTo>
                    <a:pt x="2785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238125" y="1958975"/>
              <a:ext cx="88300" cy="3250"/>
            </a:xfrm>
            <a:custGeom>
              <a:avLst/>
              <a:gdLst/>
              <a:ahLst/>
              <a:cxnLst/>
              <a:rect l="l" t="t" r="r" b="b"/>
              <a:pathLst>
                <a:path w="3532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89" y="130"/>
                  </a:lnTo>
                  <a:cubicBezTo>
                    <a:pt x="3503" y="87"/>
                    <a:pt x="3518" y="44"/>
                    <a:pt x="3532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1"/>
            <p:cNvSpPr/>
            <p:nvPr/>
          </p:nvSpPr>
          <p:spPr>
            <a:xfrm>
              <a:off x="424725" y="1958975"/>
              <a:ext cx="6951800" cy="3250"/>
            </a:xfrm>
            <a:custGeom>
              <a:avLst/>
              <a:gdLst/>
              <a:ahLst/>
              <a:cxnLst/>
              <a:rect l="l" t="t" r="r" b="b"/>
              <a:pathLst>
                <a:path w="278072" h="130" extrusionOk="0">
                  <a:moveTo>
                    <a:pt x="0" y="1"/>
                  </a:moveTo>
                  <a:cubicBezTo>
                    <a:pt x="29" y="44"/>
                    <a:pt x="43" y="87"/>
                    <a:pt x="57" y="130"/>
                  </a:cubicBezTo>
                  <a:lnTo>
                    <a:pt x="278072" y="130"/>
                  </a:lnTo>
                  <a:lnTo>
                    <a:pt x="278072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1"/>
            <p:cNvSpPr/>
            <p:nvPr/>
          </p:nvSpPr>
          <p:spPr>
            <a:xfrm>
              <a:off x="238125" y="2169900"/>
              <a:ext cx="85100" cy="3225"/>
            </a:xfrm>
            <a:custGeom>
              <a:avLst/>
              <a:gdLst/>
              <a:ahLst/>
              <a:cxnLst/>
              <a:rect l="l" t="t" r="r" b="b"/>
              <a:pathLst>
                <a:path w="3404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403" y="129"/>
                  </a:lnTo>
                  <a:lnTo>
                    <a:pt x="3403" y="43"/>
                  </a:lnTo>
                  <a:cubicBezTo>
                    <a:pt x="3389" y="29"/>
                    <a:pt x="3389" y="14"/>
                    <a:pt x="34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1"/>
            <p:cNvSpPr/>
            <p:nvPr/>
          </p:nvSpPr>
          <p:spPr>
            <a:xfrm>
              <a:off x="428300" y="2169900"/>
              <a:ext cx="6948575" cy="3225"/>
            </a:xfrm>
            <a:custGeom>
              <a:avLst/>
              <a:gdLst/>
              <a:ahLst/>
              <a:cxnLst/>
              <a:rect l="l" t="t" r="r" b="b"/>
              <a:pathLst>
                <a:path w="277943" h="129" extrusionOk="0">
                  <a:moveTo>
                    <a:pt x="0" y="0"/>
                  </a:moveTo>
                  <a:cubicBezTo>
                    <a:pt x="0" y="14"/>
                    <a:pt x="0" y="29"/>
                    <a:pt x="0" y="43"/>
                  </a:cubicBezTo>
                  <a:lnTo>
                    <a:pt x="0" y="129"/>
                  </a:lnTo>
                  <a:lnTo>
                    <a:pt x="277943" y="129"/>
                  </a:lnTo>
                  <a:lnTo>
                    <a:pt x="277943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1"/>
            <p:cNvSpPr/>
            <p:nvPr/>
          </p:nvSpPr>
          <p:spPr>
            <a:xfrm>
              <a:off x="238125" y="2380800"/>
              <a:ext cx="88675" cy="3600"/>
            </a:xfrm>
            <a:custGeom>
              <a:avLst/>
              <a:gdLst/>
              <a:ahLst/>
              <a:cxnLst/>
              <a:rect l="l" t="t" r="r" b="b"/>
              <a:pathLst>
                <a:path w="3547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546" y="143"/>
                  </a:lnTo>
                  <a:cubicBezTo>
                    <a:pt x="3532" y="101"/>
                    <a:pt x="3518" y="58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1"/>
            <p:cNvSpPr/>
            <p:nvPr/>
          </p:nvSpPr>
          <p:spPr>
            <a:xfrm>
              <a:off x="424725" y="2380800"/>
              <a:ext cx="6951800" cy="3600"/>
            </a:xfrm>
            <a:custGeom>
              <a:avLst/>
              <a:gdLst/>
              <a:ahLst/>
              <a:cxnLst/>
              <a:rect l="l" t="t" r="r" b="b"/>
              <a:pathLst>
                <a:path w="278072" h="144" extrusionOk="0">
                  <a:moveTo>
                    <a:pt x="43" y="0"/>
                  </a:moveTo>
                  <a:cubicBezTo>
                    <a:pt x="29" y="58"/>
                    <a:pt x="14" y="101"/>
                    <a:pt x="0" y="143"/>
                  </a:cubicBezTo>
                  <a:lnTo>
                    <a:pt x="278072" y="143"/>
                  </a:lnTo>
                  <a:lnTo>
                    <a:pt x="278072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238125" y="2592075"/>
              <a:ext cx="100825" cy="3225"/>
            </a:xfrm>
            <a:custGeom>
              <a:avLst/>
              <a:gdLst/>
              <a:ahLst/>
              <a:cxnLst/>
              <a:rect l="l" t="t" r="r" b="b"/>
              <a:pathLst>
                <a:path w="4033" h="129" extrusionOk="0">
                  <a:moveTo>
                    <a:pt x="0" y="0"/>
                  </a:moveTo>
                  <a:lnTo>
                    <a:pt x="0" y="129"/>
                  </a:lnTo>
                  <a:lnTo>
                    <a:pt x="4032" y="129"/>
                  </a:lnTo>
                  <a:cubicBezTo>
                    <a:pt x="3989" y="86"/>
                    <a:pt x="3947" y="43"/>
                    <a:pt x="3904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1"/>
            <p:cNvSpPr/>
            <p:nvPr/>
          </p:nvSpPr>
          <p:spPr>
            <a:xfrm>
              <a:off x="412550" y="2592075"/>
              <a:ext cx="6963975" cy="3225"/>
            </a:xfrm>
            <a:custGeom>
              <a:avLst/>
              <a:gdLst/>
              <a:ahLst/>
              <a:cxnLst/>
              <a:rect l="l" t="t" r="r" b="b"/>
              <a:pathLst>
                <a:path w="278559" h="129" extrusionOk="0">
                  <a:moveTo>
                    <a:pt x="130" y="0"/>
                  </a:moveTo>
                  <a:cubicBezTo>
                    <a:pt x="87" y="43"/>
                    <a:pt x="44" y="86"/>
                    <a:pt x="1" y="129"/>
                  </a:cubicBezTo>
                  <a:lnTo>
                    <a:pt x="278559" y="129"/>
                  </a:lnTo>
                  <a:lnTo>
                    <a:pt x="27855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238125" y="2802975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lnTo>
                    <a:pt x="5791" y="0"/>
                  </a:lnTo>
                  <a:cubicBezTo>
                    <a:pt x="5698" y="15"/>
                    <a:pt x="5602" y="22"/>
                    <a:pt x="5503" y="22"/>
                  </a:cubicBezTo>
                  <a:cubicBezTo>
                    <a:pt x="5405" y="22"/>
                    <a:pt x="5305" y="15"/>
                    <a:pt x="5205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238125" y="3858225"/>
              <a:ext cx="130500" cy="3250"/>
            </a:xfrm>
            <a:custGeom>
              <a:avLst/>
              <a:gdLst/>
              <a:ahLst/>
              <a:cxnLst/>
              <a:rect l="l" t="t" r="r" b="b"/>
              <a:pathLst>
                <a:path w="5220" h="130" extrusionOk="0">
                  <a:moveTo>
                    <a:pt x="0" y="1"/>
                  </a:moveTo>
                  <a:lnTo>
                    <a:pt x="0" y="129"/>
                  </a:lnTo>
                  <a:lnTo>
                    <a:pt x="4704" y="129"/>
                  </a:lnTo>
                  <a:cubicBezTo>
                    <a:pt x="4876" y="58"/>
                    <a:pt x="5033" y="15"/>
                    <a:pt x="5219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382900" y="3858225"/>
              <a:ext cx="6993625" cy="3250"/>
            </a:xfrm>
            <a:custGeom>
              <a:avLst/>
              <a:gdLst/>
              <a:ahLst/>
              <a:cxnLst/>
              <a:rect l="l" t="t" r="r" b="b"/>
              <a:pathLst>
                <a:path w="279745" h="130" extrusionOk="0">
                  <a:moveTo>
                    <a:pt x="0" y="1"/>
                  </a:moveTo>
                  <a:cubicBezTo>
                    <a:pt x="172" y="15"/>
                    <a:pt x="343" y="58"/>
                    <a:pt x="501" y="129"/>
                  </a:cubicBezTo>
                  <a:lnTo>
                    <a:pt x="279745" y="129"/>
                  </a:lnTo>
                  <a:lnTo>
                    <a:pt x="279745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1"/>
            <p:cNvSpPr/>
            <p:nvPr/>
          </p:nvSpPr>
          <p:spPr>
            <a:xfrm>
              <a:off x="238125" y="4069125"/>
              <a:ext cx="97600" cy="3250"/>
            </a:xfrm>
            <a:custGeom>
              <a:avLst/>
              <a:gdLst/>
              <a:ahLst/>
              <a:cxnLst/>
              <a:rect l="l" t="t" r="r" b="b"/>
              <a:pathLst>
                <a:path w="39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804" y="130"/>
                  </a:lnTo>
                  <a:cubicBezTo>
                    <a:pt x="3832" y="87"/>
                    <a:pt x="3875" y="44"/>
                    <a:pt x="3904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415425" y="4069125"/>
              <a:ext cx="6961100" cy="3250"/>
            </a:xfrm>
            <a:custGeom>
              <a:avLst/>
              <a:gdLst/>
              <a:ahLst/>
              <a:cxnLst/>
              <a:rect l="l" t="t" r="r" b="b"/>
              <a:pathLst>
                <a:path w="278444" h="130" extrusionOk="0">
                  <a:moveTo>
                    <a:pt x="0" y="1"/>
                  </a:moveTo>
                  <a:cubicBezTo>
                    <a:pt x="43" y="44"/>
                    <a:pt x="72" y="87"/>
                    <a:pt x="115" y="130"/>
                  </a:cubicBezTo>
                  <a:lnTo>
                    <a:pt x="278444" y="130"/>
                  </a:lnTo>
                  <a:lnTo>
                    <a:pt x="278444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425775" y="4280050"/>
              <a:ext cx="6950750" cy="3600"/>
            </a:xfrm>
            <a:custGeom>
              <a:avLst/>
              <a:gdLst/>
              <a:ahLst/>
              <a:cxnLst/>
              <a:rect l="l" t="t" r="r" b="b"/>
              <a:pathLst>
                <a:path w="278030" h="144" extrusionOk="0">
                  <a:moveTo>
                    <a:pt x="1" y="0"/>
                  </a:moveTo>
                  <a:cubicBezTo>
                    <a:pt x="15" y="43"/>
                    <a:pt x="30" y="86"/>
                    <a:pt x="44" y="143"/>
                  </a:cubicBezTo>
                  <a:lnTo>
                    <a:pt x="278030" y="143"/>
                  </a:lnTo>
                  <a:lnTo>
                    <a:pt x="2780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1"/>
            <p:cNvSpPr/>
            <p:nvPr/>
          </p:nvSpPr>
          <p:spPr>
            <a:xfrm>
              <a:off x="238125" y="4280050"/>
              <a:ext cx="87600" cy="3600"/>
            </a:xfrm>
            <a:custGeom>
              <a:avLst/>
              <a:gdLst/>
              <a:ahLst/>
              <a:cxnLst/>
              <a:rect l="l" t="t" r="r" b="b"/>
              <a:pathLst>
                <a:path w="3504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460" y="143"/>
                  </a:lnTo>
                  <a:cubicBezTo>
                    <a:pt x="3475" y="86"/>
                    <a:pt x="3489" y="43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1"/>
            <p:cNvSpPr/>
            <p:nvPr/>
          </p:nvSpPr>
          <p:spPr>
            <a:xfrm>
              <a:off x="428300" y="4491300"/>
              <a:ext cx="6948575" cy="3250"/>
            </a:xfrm>
            <a:custGeom>
              <a:avLst/>
              <a:gdLst/>
              <a:ahLst/>
              <a:cxnLst/>
              <a:rect l="l" t="t" r="r" b="b"/>
              <a:pathLst>
                <a:path w="277943" h="130" extrusionOk="0">
                  <a:moveTo>
                    <a:pt x="0" y="1"/>
                  </a:moveTo>
                  <a:lnTo>
                    <a:pt x="0" y="130"/>
                  </a:lnTo>
                  <a:lnTo>
                    <a:pt x="277943" y="130"/>
                  </a:lnTo>
                  <a:lnTo>
                    <a:pt x="27794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1"/>
            <p:cNvSpPr/>
            <p:nvPr/>
          </p:nvSpPr>
          <p:spPr>
            <a:xfrm>
              <a:off x="238125" y="4491300"/>
              <a:ext cx="85100" cy="3250"/>
            </a:xfrm>
            <a:custGeom>
              <a:avLst/>
              <a:gdLst/>
              <a:ahLst/>
              <a:cxnLst/>
              <a:rect l="l" t="t" r="r" b="b"/>
              <a:pathLst>
                <a:path w="34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03" y="130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1"/>
            <p:cNvSpPr/>
            <p:nvPr/>
          </p:nvSpPr>
          <p:spPr>
            <a:xfrm>
              <a:off x="423650" y="4702225"/>
              <a:ext cx="6952875" cy="3225"/>
            </a:xfrm>
            <a:custGeom>
              <a:avLst/>
              <a:gdLst/>
              <a:ahLst/>
              <a:cxnLst/>
              <a:rect l="l" t="t" r="r" b="b"/>
              <a:pathLst>
                <a:path w="278115" h="129" extrusionOk="0">
                  <a:moveTo>
                    <a:pt x="57" y="0"/>
                  </a:moveTo>
                  <a:cubicBezTo>
                    <a:pt x="29" y="43"/>
                    <a:pt x="14" y="86"/>
                    <a:pt x="0" y="129"/>
                  </a:cubicBezTo>
                  <a:lnTo>
                    <a:pt x="278115" y="129"/>
                  </a:lnTo>
                  <a:lnTo>
                    <a:pt x="27811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1"/>
            <p:cNvSpPr/>
            <p:nvPr/>
          </p:nvSpPr>
          <p:spPr>
            <a:xfrm>
              <a:off x="238125" y="4702225"/>
              <a:ext cx="89750" cy="3225"/>
            </a:xfrm>
            <a:custGeom>
              <a:avLst/>
              <a:gdLst/>
              <a:ahLst/>
              <a:cxnLst/>
              <a:rect l="l" t="t" r="r" b="b"/>
              <a:pathLst>
                <a:path w="3590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589" y="129"/>
                  </a:lnTo>
                  <a:cubicBezTo>
                    <a:pt x="3575" y="86"/>
                    <a:pt x="3546" y="43"/>
                    <a:pt x="3532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9" name="Google Shape;479;p31"/>
          <p:cNvSpPr txBox="1">
            <a:spLocks noGrp="1"/>
          </p:cNvSpPr>
          <p:nvPr>
            <p:ph type="ctrTitle"/>
          </p:nvPr>
        </p:nvSpPr>
        <p:spPr>
          <a:xfrm flipH="1">
            <a:off x="1324526" y="1711303"/>
            <a:ext cx="1560600" cy="51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 b="0"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80" name="Google Shape;480;p31"/>
          <p:cNvSpPr txBox="1">
            <a:spLocks noGrp="1"/>
          </p:cNvSpPr>
          <p:nvPr>
            <p:ph type="subTitle" idx="1"/>
          </p:nvPr>
        </p:nvSpPr>
        <p:spPr>
          <a:xfrm flipH="1">
            <a:off x="1047486" y="2078184"/>
            <a:ext cx="21147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81" name="Google Shape;481;p31"/>
          <p:cNvSpPr txBox="1">
            <a:spLocks noGrp="1"/>
          </p:cNvSpPr>
          <p:nvPr>
            <p:ph type="ctrTitle" idx="2"/>
          </p:nvPr>
        </p:nvSpPr>
        <p:spPr>
          <a:xfrm flipH="1">
            <a:off x="3632989" y="1711300"/>
            <a:ext cx="1878000" cy="51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 b="0"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82" name="Google Shape;482;p31"/>
          <p:cNvSpPr txBox="1">
            <a:spLocks noGrp="1"/>
          </p:cNvSpPr>
          <p:nvPr>
            <p:ph type="subTitle" idx="3"/>
          </p:nvPr>
        </p:nvSpPr>
        <p:spPr>
          <a:xfrm flipH="1">
            <a:off x="3514659" y="2078184"/>
            <a:ext cx="21147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83" name="Google Shape;483;p31"/>
          <p:cNvSpPr txBox="1">
            <a:spLocks noGrp="1"/>
          </p:cNvSpPr>
          <p:nvPr>
            <p:ph type="ctrTitle" idx="4"/>
          </p:nvPr>
        </p:nvSpPr>
        <p:spPr>
          <a:xfrm flipH="1">
            <a:off x="6252500" y="1711303"/>
            <a:ext cx="1560600" cy="51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 b="0"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84" name="Google Shape;484;p31"/>
          <p:cNvSpPr txBox="1">
            <a:spLocks noGrp="1"/>
          </p:cNvSpPr>
          <p:nvPr>
            <p:ph type="subTitle" idx="5"/>
          </p:nvPr>
        </p:nvSpPr>
        <p:spPr>
          <a:xfrm flipH="1">
            <a:off x="5975457" y="2078184"/>
            <a:ext cx="21147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85" name="Google Shape;485;p31"/>
          <p:cNvSpPr txBox="1">
            <a:spLocks noGrp="1"/>
          </p:cNvSpPr>
          <p:nvPr>
            <p:ph type="ctrTitle" idx="6"/>
          </p:nvPr>
        </p:nvSpPr>
        <p:spPr>
          <a:xfrm flipH="1">
            <a:off x="1324526" y="3322674"/>
            <a:ext cx="1560600" cy="51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 b="0"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86" name="Google Shape;486;p31"/>
          <p:cNvSpPr txBox="1">
            <a:spLocks noGrp="1"/>
          </p:cNvSpPr>
          <p:nvPr>
            <p:ph type="subTitle" idx="7"/>
          </p:nvPr>
        </p:nvSpPr>
        <p:spPr>
          <a:xfrm flipH="1">
            <a:off x="1047486" y="3694364"/>
            <a:ext cx="21147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87" name="Google Shape;487;p31"/>
          <p:cNvSpPr txBox="1">
            <a:spLocks noGrp="1"/>
          </p:cNvSpPr>
          <p:nvPr>
            <p:ph type="ctrTitle" idx="8"/>
          </p:nvPr>
        </p:nvSpPr>
        <p:spPr>
          <a:xfrm flipH="1">
            <a:off x="3791700" y="3322674"/>
            <a:ext cx="1560600" cy="51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 b="0"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88" name="Google Shape;488;p31"/>
          <p:cNvSpPr txBox="1">
            <a:spLocks noGrp="1"/>
          </p:cNvSpPr>
          <p:nvPr>
            <p:ph type="subTitle" idx="9"/>
          </p:nvPr>
        </p:nvSpPr>
        <p:spPr>
          <a:xfrm flipH="1">
            <a:off x="3514659" y="3694364"/>
            <a:ext cx="21147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89" name="Google Shape;489;p31"/>
          <p:cNvSpPr txBox="1">
            <a:spLocks noGrp="1"/>
          </p:cNvSpPr>
          <p:nvPr>
            <p:ph type="ctrTitle" idx="13"/>
          </p:nvPr>
        </p:nvSpPr>
        <p:spPr>
          <a:xfrm flipH="1">
            <a:off x="6252500" y="3322674"/>
            <a:ext cx="1560600" cy="51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 b="0"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90" name="Google Shape;490;p31"/>
          <p:cNvSpPr txBox="1">
            <a:spLocks noGrp="1"/>
          </p:cNvSpPr>
          <p:nvPr>
            <p:ph type="subTitle" idx="14"/>
          </p:nvPr>
        </p:nvSpPr>
        <p:spPr>
          <a:xfrm flipH="1">
            <a:off x="5975457" y="3694364"/>
            <a:ext cx="21147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91" name="Google Shape;491;p31"/>
          <p:cNvSpPr txBox="1">
            <a:spLocks noGrp="1"/>
          </p:cNvSpPr>
          <p:nvPr>
            <p:ph type="title" idx="15"/>
          </p:nvPr>
        </p:nvSpPr>
        <p:spPr>
          <a:xfrm>
            <a:off x="895350" y="49441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CUSTOM_4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" name="Google Shape;493;p32"/>
          <p:cNvGrpSpPr/>
          <p:nvPr/>
        </p:nvGrpSpPr>
        <p:grpSpPr>
          <a:xfrm>
            <a:off x="600641" y="344530"/>
            <a:ext cx="7936317" cy="4454443"/>
            <a:chOff x="238125" y="847975"/>
            <a:chExt cx="7143400" cy="4009400"/>
          </a:xfrm>
        </p:grpSpPr>
        <p:sp>
          <p:nvSpPr>
            <p:cNvPr id="494" name="Google Shape;494;p32"/>
            <p:cNvSpPr/>
            <p:nvPr/>
          </p:nvSpPr>
          <p:spPr>
            <a:xfrm>
              <a:off x="238475" y="847975"/>
              <a:ext cx="7143050" cy="4009400"/>
            </a:xfrm>
            <a:custGeom>
              <a:avLst/>
              <a:gdLst/>
              <a:ahLst/>
              <a:cxnLst/>
              <a:rect l="l" t="t" r="r" b="b"/>
              <a:pathLst>
                <a:path w="285722" h="160376" extrusionOk="0">
                  <a:moveTo>
                    <a:pt x="5465" y="4426"/>
                  </a:moveTo>
                  <a:cubicBezTo>
                    <a:pt x="6551" y="4426"/>
                    <a:pt x="7593" y="5271"/>
                    <a:pt x="7593" y="6549"/>
                  </a:cubicBezTo>
                  <a:cubicBezTo>
                    <a:pt x="7593" y="7707"/>
                    <a:pt x="6649" y="8651"/>
                    <a:pt x="5491" y="8651"/>
                  </a:cubicBezTo>
                  <a:cubicBezTo>
                    <a:pt x="3604" y="8651"/>
                    <a:pt x="2660" y="6377"/>
                    <a:pt x="3990" y="5047"/>
                  </a:cubicBezTo>
                  <a:cubicBezTo>
                    <a:pt x="4419" y="4618"/>
                    <a:pt x="4947" y="4426"/>
                    <a:pt x="5465" y="4426"/>
                  </a:cubicBezTo>
                  <a:close/>
                  <a:moveTo>
                    <a:pt x="5467" y="12161"/>
                  </a:moveTo>
                  <a:cubicBezTo>
                    <a:pt x="6552" y="12161"/>
                    <a:pt x="7593" y="13003"/>
                    <a:pt x="7593" y="14270"/>
                  </a:cubicBezTo>
                  <a:cubicBezTo>
                    <a:pt x="7593" y="15443"/>
                    <a:pt x="6649" y="16386"/>
                    <a:pt x="5491" y="16386"/>
                  </a:cubicBezTo>
                  <a:cubicBezTo>
                    <a:pt x="3604" y="16386"/>
                    <a:pt x="2660" y="14113"/>
                    <a:pt x="3990" y="12783"/>
                  </a:cubicBezTo>
                  <a:cubicBezTo>
                    <a:pt x="4420" y="12353"/>
                    <a:pt x="4948" y="12161"/>
                    <a:pt x="5467" y="12161"/>
                  </a:cubicBezTo>
                  <a:close/>
                  <a:moveTo>
                    <a:pt x="5465" y="19883"/>
                  </a:moveTo>
                  <a:cubicBezTo>
                    <a:pt x="6551" y="19883"/>
                    <a:pt x="7593" y="20728"/>
                    <a:pt x="7593" y="22006"/>
                  </a:cubicBezTo>
                  <a:cubicBezTo>
                    <a:pt x="7593" y="23164"/>
                    <a:pt x="6649" y="24108"/>
                    <a:pt x="5491" y="24108"/>
                  </a:cubicBezTo>
                  <a:cubicBezTo>
                    <a:pt x="3604" y="24108"/>
                    <a:pt x="2660" y="21834"/>
                    <a:pt x="3990" y="20505"/>
                  </a:cubicBezTo>
                  <a:cubicBezTo>
                    <a:pt x="4419" y="20075"/>
                    <a:pt x="4947" y="19883"/>
                    <a:pt x="5465" y="19883"/>
                  </a:cubicBezTo>
                  <a:close/>
                  <a:moveTo>
                    <a:pt x="5467" y="27618"/>
                  </a:moveTo>
                  <a:cubicBezTo>
                    <a:pt x="6552" y="27618"/>
                    <a:pt x="7593" y="28460"/>
                    <a:pt x="7593" y="29727"/>
                  </a:cubicBezTo>
                  <a:cubicBezTo>
                    <a:pt x="7593" y="30900"/>
                    <a:pt x="6649" y="31844"/>
                    <a:pt x="5491" y="31844"/>
                  </a:cubicBezTo>
                  <a:cubicBezTo>
                    <a:pt x="3604" y="31844"/>
                    <a:pt x="2660" y="29570"/>
                    <a:pt x="3990" y="28240"/>
                  </a:cubicBezTo>
                  <a:cubicBezTo>
                    <a:pt x="4420" y="27810"/>
                    <a:pt x="4948" y="27618"/>
                    <a:pt x="5467" y="27618"/>
                  </a:cubicBezTo>
                  <a:close/>
                  <a:moveTo>
                    <a:pt x="5491" y="35347"/>
                  </a:moveTo>
                  <a:cubicBezTo>
                    <a:pt x="6049" y="35347"/>
                    <a:pt x="6578" y="35576"/>
                    <a:pt x="6978" y="35976"/>
                  </a:cubicBezTo>
                  <a:cubicBezTo>
                    <a:pt x="8387" y="37384"/>
                    <a:pt x="7233" y="39583"/>
                    <a:pt x="5519" y="39583"/>
                  </a:cubicBezTo>
                  <a:cubicBezTo>
                    <a:pt x="5249" y="39583"/>
                    <a:pt x="4966" y="39528"/>
                    <a:pt x="4676" y="39408"/>
                  </a:cubicBezTo>
                  <a:cubicBezTo>
                    <a:pt x="2546" y="38535"/>
                    <a:pt x="3175" y="35347"/>
                    <a:pt x="5491" y="35347"/>
                  </a:cubicBezTo>
                  <a:close/>
                  <a:moveTo>
                    <a:pt x="5465" y="43075"/>
                  </a:moveTo>
                  <a:cubicBezTo>
                    <a:pt x="6551" y="43075"/>
                    <a:pt x="7593" y="43921"/>
                    <a:pt x="7593" y="45199"/>
                  </a:cubicBezTo>
                  <a:cubicBezTo>
                    <a:pt x="7593" y="46357"/>
                    <a:pt x="6649" y="47301"/>
                    <a:pt x="5491" y="47301"/>
                  </a:cubicBezTo>
                  <a:cubicBezTo>
                    <a:pt x="3604" y="47301"/>
                    <a:pt x="2660" y="45027"/>
                    <a:pt x="3990" y="43697"/>
                  </a:cubicBezTo>
                  <a:cubicBezTo>
                    <a:pt x="4419" y="43268"/>
                    <a:pt x="4947" y="43075"/>
                    <a:pt x="5465" y="43075"/>
                  </a:cubicBezTo>
                  <a:close/>
                  <a:moveTo>
                    <a:pt x="5467" y="50811"/>
                  </a:moveTo>
                  <a:cubicBezTo>
                    <a:pt x="6552" y="50811"/>
                    <a:pt x="7593" y="51653"/>
                    <a:pt x="7593" y="52920"/>
                  </a:cubicBezTo>
                  <a:cubicBezTo>
                    <a:pt x="7593" y="54093"/>
                    <a:pt x="6649" y="55036"/>
                    <a:pt x="5491" y="55036"/>
                  </a:cubicBezTo>
                  <a:cubicBezTo>
                    <a:pt x="3604" y="55036"/>
                    <a:pt x="2660" y="52763"/>
                    <a:pt x="3990" y="51433"/>
                  </a:cubicBezTo>
                  <a:cubicBezTo>
                    <a:pt x="4420" y="51003"/>
                    <a:pt x="4948" y="50811"/>
                    <a:pt x="5467" y="50811"/>
                  </a:cubicBezTo>
                  <a:close/>
                  <a:moveTo>
                    <a:pt x="5465" y="58533"/>
                  </a:moveTo>
                  <a:cubicBezTo>
                    <a:pt x="6551" y="58533"/>
                    <a:pt x="7593" y="59378"/>
                    <a:pt x="7593" y="60656"/>
                  </a:cubicBezTo>
                  <a:cubicBezTo>
                    <a:pt x="7593" y="61814"/>
                    <a:pt x="6649" y="62758"/>
                    <a:pt x="5491" y="62758"/>
                  </a:cubicBezTo>
                  <a:cubicBezTo>
                    <a:pt x="3604" y="62758"/>
                    <a:pt x="2660" y="60484"/>
                    <a:pt x="3990" y="59154"/>
                  </a:cubicBezTo>
                  <a:cubicBezTo>
                    <a:pt x="4419" y="58725"/>
                    <a:pt x="4947" y="58533"/>
                    <a:pt x="5465" y="58533"/>
                  </a:cubicBezTo>
                  <a:close/>
                  <a:moveTo>
                    <a:pt x="5467" y="66268"/>
                  </a:moveTo>
                  <a:cubicBezTo>
                    <a:pt x="6552" y="66268"/>
                    <a:pt x="7593" y="67110"/>
                    <a:pt x="7593" y="68377"/>
                  </a:cubicBezTo>
                  <a:cubicBezTo>
                    <a:pt x="7593" y="69550"/>
                    <a:pt x="6649" y="70493"/>
                    <a:pt x="5491" y="70493"/>
                  </a:cubicBezTo>
                  <a:cubicBezTo>
                    <a:pt x="3604" y="70493"/>
                    <a:pt x="2660" y="68220"/>
                    <a:pt x="3990" y="66890"/>
                  </a:cubicBezTo>
                  <a:cubicBezTo>
                    <a:pt x="4420" y="66460"/>
                    <a:pt x="4948" y="66268"/>
                    <a:pt x="5467" y="66268"/>
                  </a:cubicBezTo>
                  <a:close/>
                  <a:moveTo>
                    <a:pt x="5473" y="74000"/>
                  </a:moveTo>
                  <a:cubicBezTo>
                    <a:pt x="6556" y="74000"/>
                    <a:pt x="7593" y="74838"/>
                    <a:pt x="7593" y="76113"/>
                  </a:cubicBezTo>
                  <a:cubicBezTo>
                    <a:pt x="7593" y="77285"/>
                    <a:pt x="6649" y="78229"/>
                    <a:pt x="5491" y="78229"/>
                  </a:cubicBezTo>
                  <a:cubicBezTo>
                    <a:pt x="3604" y="78229"/>
                    <a:pt x="2660" y="75956"/>
                    <a:pt x="3990" y="74626"/>
                  </a:cubicBezTo>
                  <a:cubicBezTo>
                    <a:pt x="4421" y="74194"/>
                    <a:pt x="4953" y="74000"/>
                    <a:pt x="5473" y="74000"/>
                  </a:cubicBezTo>
                  <a:close/>
                  <a:moveTo>
                    <a:pt x="5465" y="81725"/>
                  </a:moveTo>
                  <a:cubicBezTo>
                    <a:pt x="6551" y="81725"/>
                    <a:pt x="7593" y="82571"/>
                    <a:pt x="7593" y="83848"/>
                  </a:cubicBezTo>
                  <a:cubicBezTo>
                    <a:pt x="7593" y="85007"/>
                    <a:pt x="6649" y="85950"/>
                    <a:pt x="5491" y="85950"/>
                  </a:cubicBezTo>
                  <a:cubicBezTo>
                    <a:pt x="3604" y="85950"/>
                    <a:pt x="2660" y="83677"/>
                    <a:pt x="3990" y="82347"/>
                  </a:cubicBezTo>
                  <a:cubicBezTo>
                    <a:pt x="4419" y="81918"/>
                    <a:pt x="4947" y="81725"/>
                    <a:pt x="5465" y="81725"/>
                  </a:cubicBezTo>
                  <a:close/>
                  <a:moveTo>
                    <a:pt x="5467" y="89460"/>
                  </a:moveTo>
                  <a:cubicBezTo>
                    <a:pt x="6552" y="89460"/>
                    <a:pt x="7593" y="90302"/>
                    <a:pt x="7593" y="91570"/>
                  </a:cubicBezTo>
                  <a:cubicBezTo>
                    <a:pt x="7593" y="92742"/>
                    <a:pt x="6649" y="93686"/>
                    <a:pt x="5491" y="93686"/>
                  </a:cubicBezTo>
                  <a:cubicBezTo>
                    <a:pt x="3604" y="93686"/>
                    <a:pt x="2660" y="91413"/>
                    <a:pt x="3990" y="90083"/>
                  </a:cubicBezTo>
                  <a:cubicBezTo>
                    <a:pt x="4420" y="89653"/>
                    <a:pt x="4948" y="89460"/>
                    <a:pt x="5467" y="89460"/>
                  </a:cubicBezTo>
                  <a:close/>
                  <a:moveTo>
                    <a:pt x="5465" y="97182"/>
                  </a:moveTo>
                  <a:cubicBezTo>
                    <a:pt x="6551" y="97182"/>
                    <a:pt x="7593" y="98028"/>
                    <a:pt x="7593" y="99306"/>
                  </a:cubicBezTo>
                  <a:cubicBezTo>
                    <a:pt x="7593" y="100464"/>
                    <a:pt x="6649" y="101422"/>
                    <a:pt x="5491" y="101422"/>
                  </a:cubicBezTo>
                  <a:cubicBezTo>
                    <a:pt x="3604" y="101422"/>
                    <a:pt x="2660" y="99134"/>
                    <a:pt x="3990" y="97804"/>
                  </a:cubicBezTo>
                  <a:cubicBezTo>
                    <a:pt x="4419" y="97375"/>
                    <a:pt x="4947" y="97182"/>
                    <a:pt x="5465" y="97182"/>
                  </a:cubicBezTo>
                  <a:close/>
                  <a:moveTo>
                    <a:pt x="5465" y="104918"/>
                  </a:moveTo>
                  <a:cubicBezTo>
                    <a:pt x="6551" y="104918"/>
                    <a:pt x="7593" y="105763"/>
                    <a:pt x="7593" y="107041"/>
                  </a:cubicBezTo>
                  <a:cubicBezTo>
                    <a:pt x="7593" y="108199"/>
                    <a:pt x="6649" y="109143"/>
                    <a:pt x="5491" y="109143"/>
                  </a:cubicBezTo>
                  <a:cubicBezTo>
                    <a:pt x="3604" y="109143"/>
                    <a:pt x="2660" y="106870"/>
                    <a:pt x="3990" y="105540"/>
                  </a:cubicBezTo>
                  <a:cubicBezTo>
                    <a:pt x="4419" y="105110"/>
                    <a:pt x="4947" y="104918"/>
                    <a:pt x="5465" y="104918"/>
                  </a:cubicBezTo>
                  <a:close/>
                  <a:moveTo>
                    <a:pt x="5467" y="112653"/>
                  </a:moveTo>
                  <a:cubicBezTo>
                    <a:pt x="6552" y="112653"/>
                    <a:pt x="7593" y="113495"/>
                    <a:pt x="7593" y="114763"/>
                  </a:cubicBezTo>
                  <a:cubicBezTo>
                    <a:pt x="7593" y="115935"/>
                    <a:pt x="6649" y="116879"/>
                    <a:pt x="5491" y="116879"/>
                  </a:cubicBezTo>
                  <a:cubicBezTo>
                    <a:pt x="3604" y="116879"/>
                    <a:pt x="2660" y="114605"/>
                    <a:pt x="3990" y="113276"/>
                  </a:cubicBezTo>
                  <a:cubicBezTo>
                    <a:pt x="4420" y="112846"/>
                    <a:pt x="4948" y="112653"/>
                    <a:pt x="5467" y="112653"/>
                  </a:cubicBezTo>
                  <a:close/>
                  <a:moveTo>
                    <a:pt x="5465" y="120375"/>
                  </a:moveTo>
                  <a:cubicBezTo>
                    <a:pt x="6551" y="120375"/>
                    <a:pt x="7593" y="121220"/>
                    <a:pt x="7593" y="122498"/>
                  </a:cubicBezTo>
                  <a:cubicBezTo>
                    <a:pt x="7593" y="123656"/>
                    <a:pt x="6649" y="124600"/>
                    <a:pt x="5491" y="124600"/>
                  </a:cubicBezTo>
                  <a:cubicBezTo>
                    <a:pt x="3604" y="124600"/>
                    <a:pt x="2660" y="122327"/>
                    <a:pt x="3990" y="120997"/>
                  </a:cubicBezTo>
                  <a:cubicBezTo>
                    <a:pt x="4419" y="120567"/>
                    <a:pt x="4947" y="120375"/>
                    <a:pt x="5465" y="120375"/>
                  </a:cubicBezTo>
                  <a:close/>
                  <a:moveTo>
                    <a:pt x="5467" y="128110"/>
                  </a:moveTo>
                  <a:cubicBezTo>
                    <a:pt x="6552" y="128110"/>
                    <a:pt x="7593" y="128952"/>
                    <a:pt x="7593" y="130220"/>
                  </a:cubicBezTo>
                  <a:cubicBezTo>
                    <a:pt x="7593" y="131392"/>
                    <a:pt x="6649" y="132336"/>
                    <a:pt x="5491" y="132336"/>
                  </a:cubicBezTo>
                  <a:cubicBezTo>
                    <a:pt x="3604" y="132336"/>
                    <a:pt x="2660" y="130062"/>
                    <a:pt x="3990" y="128733"/>
                  </a:cubicBezTo>
                  <a:cubicBezTo>
                    <a:pt x="4420" y="128303"/>
                    <a:pt x="4948" y="128110"/>
                    <a:pt x="5467" y="128110"/>
                  </a:cubicBezTo>
                  <a:close/>
                  <a:moveTo>
                    <a:pt x="5465" y="135832"/>
                  </a:moveTo>
                  <a:cubicBezTo>
                    <a:pt x="6551" y="135832"/>
                    <a:pt x="7593" y="136677"/>
                    <a:pt x="7593" y="137955"/>
                  </a:cubicBezTo>
                  <a:cubicBezTo>
                    <a:pt x="7593" y="139114"/>
                    <a:pt x="6649" y="140072"/>
                    <a:pt x="5491" y="140072"/>
                  </a:cubicBezTo>
                  <a:cubicBezTo>
                    <a:pt x="3604" y="140072"/>
                    <a:pt x="2660" y="137784"/>
                    <a:pt x="3990" y="136454"/>
                  </a:cubicBezTo>
                  <a:cubicBezTo>
                    <a:pt x="4419" y="136024"/>
                    <a:pt x="4947" y="135832"/>
                    <a:pt x="5465" y="135832"/>
                  </a:cubicBezTo>
                  <a:close/>
                  <a:moveTo>
                    <a:pt x="5465" y="143568"/>
                  </a:moveTo>
                  <a:cubicBezTo>
                    <a:pt x="6551" y="143568"/>
                    <a:pt x="7593" y="144413"/>
                    <a:pt x="7593" y="145691"/>
                  </a:cubicBezTo>
                  <a:cubicBezTo>
                    <a:pt x="7593" y="146849"/>
                    <a:pt x="6649" y="147793"/>
                    <a:pt x="5491" y="147793"/>
                  </a:cubicBezTo>
                  <a:cubicBezTo>
                    <a:pt x="3604" y="147793"/>
                    <a:pt x="2660" y="145519"/>
                    <a:pt x="3990" y="144190"/>
                  </a:cubicBezTo>
                  <a:cubicBezTo>
                    <a:pt x="4419" y="143760"/>
                    <a:pt x="4947" y="143568"/>
                    <a:pt x="5465" y="143568"/>
                  </a:cubicBezTo>
                  <a:close/>
                  <a:moveTo>
                    <a:pt x="5467" y="151303"/>
                  </a:moveTo>
                  <a:cubicBezTo>
                    <a:pt x="6552" y="151303"/>
                    <a:pt x="7593" y="152145"/>
                    <a:pt x="7593" y="153412"/>
                  </a:cubicBezTo>
                  <a:cubicBezTo>
                    <a:pt x="7593" y="154585"/>
                    <a:pt x="6649" y="155529"/>
                    <a:pt x="5491" y="155529"/>
                  </a:cubicBezTo>
                  <a:cubicBezTo>
                    <a:pt x="3604" y="155529"/>
                    <a:pt x="2660" y="153255"/>
                    <a:pt x="3990" y="151925"/>
                  </a:cubicBezTo>
                  <a:cubicBezTo>
                    <a:pt x="4420" y="151495"/>
                    <a:pt x="4948" y="151303"/>
                    <a:pt x="5467" y="151303"/>
                  </a:cubicBezTo>
                  <a:close/>
                  <a:moveTo>
                    <a:pt x="0" y="0"/>
                  </a:moveTo>
                  <a:lnTo>
                    <a:pt x="0" y="160376"/>
                  </a:lnTo>
                  <a:lnTo>
                    <a:pt x="285722" y="160376"/>
                  </a:lnTo>
                  <a:lnTo>
                    <a:pt x="2857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6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2"/>
            <p:cNvSpPr/>
            <p:nvPr/>
          </p:nvSpPr>
          <p:spPr>
            <a:xfrm>
              <a:off x="238125" y="111462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2"/>
            <p:cNvSpPr/>
            <p:nvPr/>
          </p:nvSpPr>
          <p:spPr>
            <a:xfrm>
              <a:off x="238125" y="13259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2"/>
            <p:cNvSpPr/>
            <p:nvPr/>
          </p:nvSpPr>
          <p:spPr>
            <a:xfrm>
              <a:off x="238125" y="1747725"/>
              <a:ext cx="99400" cy="3600"/>
            </a:xfrm>
            <a:custGeom>
              <a:avLst/>
              <a:gdLst/>
              <a:ahLst/>
              <a:cxnLst/>
              <a:rect l="l" t="t" r="r" b="b"/>
              <a:pathLst>
                <a:path w="3976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861" y="143"/>
                  </a:lnTo>
                  <a:lnTo>
                    <a:pt x="397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2"/>
            <p:cNvSpPr/>
            <p:nvPr/>
          </p:nvSpPr>
          <p:spPr>
            <a:xfrm>
              <a:off x="238125" y="301387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2"/>
            <p:cNvSpPr/>
            <p:nvPr/>
          </p:nvSpPr>
          <p:spPr>
            <a:xfrm>
              <a:off x="238125" y="32251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2"/>
            <p:cNvSpPr/>
            <p:nvPr/>
          </p:nvSpPr>
          <p:spPr>
            <a:xfrm>
              <a:off x="238125" y="34360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2"/>
            <p:cNvSpPr/>
            <p:nvPr/>
          </p:nvSpPr>
          <p:spPr>
            <a:xfrm>
              <a:off x="238125" y="3646975"/>
              <a:ext cx="7138400" cy="3575"/>
            </a:xfrm>
            <a:custGeom>
              <a:avLst/>
              <a:gdLst/>
              <a:ahLst/>
              <a:cxnLst/>
              <a:rect l="l" t="t" r="r" b="b"/>
              <a:pathLst>
                <a:path w="285536" h="143" extrusionOk="0">
                  <a:moveTo>
                    <a:pt x="0" y="0"/>
                  </a:moveTo>
                  <a:lnTo>
                    <a:pt x="0" y="143"/>
                  </a:lnTo>
                  <a:lnTo>
                    <a:pt x="285536" y="143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2"/>
            <p:cNvSpPr/>
            <p:nvPr/>
          </p:nvSpPr>
          <p:spPr>
            <a:xfrm>
              <a:off x="238125" y="15368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30"/>
                  </a:lnTo>
                  <a:lnTo>
                    <a:pt x="4876" y="130"/>
                  </a:lnTo>
                  <a:cubicBezTo>
                    <a:pt x="5076" y="72"/>
                    <a:pt x="5280" y="44"/>
                    <a:pt x="5484" y="44"/>
                  </a:cubicBezTo>
                  <a:cubicBezTo>
                    <a:pt x="5687" y="44"/>
                    <a:pt x="5891" y="72"/>
                    <a:pt x="6091" y="130"/>
                  </a:cubicBezTo>
                  <a:lnTo>
                    <a:pt x="285536" y="130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2"/>
            <p:cNvSpPr/>
            <p:nvPr/>
          </p:nvSpPr>
          <p:spPr>
            <a:xfrm>
              <a:off x="337125" y="1747725"/>
              <a:ext cx="750" cy="725"/>
            </a:xfrm>
            <a:custGeom>
              <a:avLst/>
              <a:gdLst/>
              <a:ahLst/>
              <a:cxnLst/>
              <a:rect l="l" t="t" r="r" b="b"/>
              <a:pathLst>
                <a:path w="30" h="29" extrusionOk="0">
                  <a:moveTo>
                    <a:pt x="1" y="0"/>
                  </a:moveTo>
                  <a:lnTo>
                    <a:pt x="1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2"/>
            <p:cNvSpPr/>
            <p:nvPr/>
          </p:nvSpPr>
          <p:spPr>
            <a:xfrm>
              <a:off x="413275" y="1747725"/>
              <a:ext cx="6963250" cy="3600"/>
            </a:xfrm>
            <a:custGeom>
              <a:avLst/>
              <a:gdLst/>
              <a:ahLst/>
              <a:cxnLst/>
              <a:rect l="l" t="t" r="r" b="b"/>
              <a:pathLst>
                <a:path w="278530" h="144" extrusionOk="0">
                  <a:moveTo>
                    <a:pt x="0" y="0"/>
                  </a:moveTo>
                  <a:cubicBezTo>
                    <a:pt x="43" y="43"/>
                    <a:pt x="86" y="86"/>
                    <a:pt x="115" y="143"/>
                  </a:cubicBezTo>
                  <a:lnTo>
                    <a:pt x="278530" y="143"/>
                  </a:lnTo>
                  <a:lnTo>
                    <a:pt x="2785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2"/>
            <p:cNvSpPr/>
            <p:nvPr/>
          </p:nvSpPr>
          <p:spPr>
            <a:xfrm>
              <a:off x="238125" y="1958975"/>
              <a:ext cx="88300" cy="3250"/>
            </a:xfrm>
            <a:custGeom>
              <a:avLst/>
              <a:gdLst/>
              <a:ahLst/>
              <a:cxnLst/>
              <a:rect l="l" t="t" r="r" b="b"/>
              <a:pathLst>
                <a:path w="3532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89" y="130"/>
                  </a:lnTo>
                  <a:cubicBezTo>
                    <a:pt x="3503" y="87"/>
                    <a:pt x="3518" y="44"/>
                    <a:pt x="3532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2"/>
            <p:cNvSpPr/>
            <p:nvPr/>
          </p:nvSpPr>
          <p:spPr>
            <a:xfrm>
              <a:off x="424725" y="1958975"/>
              <a:ext cx="6951800" cy="3250"/>
            </a:xfrm>
            <a:custGeom>
              <a:avLst/>
              <a:gdLst/>
              <a:ahLst/>
              <a:cxnLst/>
              <a:rect l="l" t="t" r="r" b="b"/>
              <a:pathLst>
                <a:path w="278072" h="130" extrusionOk="0">
                  <a:moveTo>
                    <a:pt x="0" y="1"/>
                  </a:moveTo>
                  <a:cubicBezTo>
                    <a:pt x="29" y="44"/>
                    <a:pt x="43" y="87"/>
                    <a:pt x="57" y="130"/>
                  </a:cubicBezTo>
                  <a:lnTo>
                    <a:pt x="278072" y="130"/>
                  </a:lnTo>
                  <a:lnTo>
                    <a:pt x="278072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2"/>
            <p:cNvSpPr/>
            <p:nvPr/>
          </p:nvSpPr>
          <p:spPr>
            <a:xfrm>
              <a:off x="238125" y="2169900"/>
              <a:ext cx="85100" cy="3225"/>
            </a:xfrm>
            <a:custGeom>
              <a:avLst/>
              <a:gdLst/>
              <a:ahLst/>
              <a:cxnLst/>
              <a:rect l="l" t="t" r="r" b="b"/>
              <a:pathLst>
                <a:path w="3404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403" y="129"/>
                  </a:lnTo>
                  <a:lnTo>
                    <a:pt x="3403" y="43"/>
                  </a:lnTo>
                  <a:cubicBezTo>
                    <a:pt x="3389" y="29"/>
                    <a:pt x="3389" y="14"/>
                    <a:pt x="34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2"/>
            <p:cNvSpPr/>
            <p:nvPr/>
          </p:nvSpPr>
          <p:spPr>
            <a:xfrm>
              <a:off x="428300" y="2169900"/>
              <a:ext cx="6948575" cy="3225"/>
            </a:xfrm>
            <a:custGeom>
              <a:avLst/>
              <a:gdLst/>
              <a:ahLst/>
              <a:cxnLst/>
              <a:rect l="l" t="t" r="r" b="b"/>
              <a:pathLst>
                <a:path w="277943" h="129" extrusionOk="0">
                  <a:moveTo>
                    <a:pt x="0" y="0"/>
                  </a:moveTo>
                  <a:cubicBezTo>
                    <a:pt x="0" y="14"/>
                    <a:pt x="0" y="29"/>
                    <a:pt x="0" y="43"/>
                  </a:cubicBezTo>
                  <a:lnTo>
                    <a:pt x="0" y="129"/>
                  </a:lnTo>
                  <a:lnTo>
                    <a:pt x="277943" y="129"/>
                  </a:lnTo>
                  <a:lnTo>
                    <a:pt x="277943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2"/>
            <p:cNvSpPr/>
            <p:nvPr/>
          </p:nvSpPr>
          <p:spPr>
            <a:xfrm>
              <a:off x="238125" y="2380800"/>
              <a:ext cx="88675" cy="3600"/>
            </a:xfrm>
            <a:custGeom>
              <a:avLst/>
              <a:gdLst/>
              <a:ahLst/>
              <a:cxnLst/>
              <a:rect l="l" t="t" r="r" b="b"/>
              <a:pathLst>
                <a:path w="3547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546" y="143"/>
                  </a:lnTo>
                  <a:cubicBezTo>
                    <a:pt x="3532" y="101"/>
                    <a:pt x="3518" y="58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2"/>
            <p:cNvSpPr/>
            <p:nvPr/>
          </p:nvSpPr>
          <p:spPr>
            <a:xfrm>
              <a:off x="424725" y="2380800"/>
              <a:ext cx="6951800" cy="3600"/>
            </a:xfrm>
            <a:custGeom>
              <a:avLst/>
              <a:gdLst/>
              <a:ahLst/>
              <a:cxnLst/>
              <a:rect l="l" t="t" r="r" b="b"/>
              <a:pathLst>
                <a:path w="278072" h="144" extrusionOk="0">
                  <a:moveTo>
                    <a:pt x="43" y="0"/>
                  </a:moveTo>
                  <a:cubicBezTo>
                    <a:pt x="29" y="58"/>
                    <a:pt x="14" y="101"/>
                    <a:pt x="0" y="143"/>
                  </a:cubicBezTo>
                  <a:lnTo>
                    <a:pt x="278072" y="143"/>
                  </a:lnTo>
                  <a:lnTo>
                    <a:pt x="278072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2"/>
            <p:cNvSpPr/>
            <p:nvPr/>
          </p:nvSpPr>
          <p:spPr>
            <a:xfrm>
              <a:off x="238125" y="2592075"/>
              <a:ext cx="100825" cy="3225"/>
            </a:xfrm>
            <a:custGeom>
              <a:avLst/>
              <a:gdLst/>
              <a:ahLst/>
              <a:cxnLst/>
              <a:rect l="l" t="t" r="r" b="b"/>
              <a:pathLst>
                <a:path w="4033" h="129" extrusionOk="0">
                  <a:moveTo>
                    <a:pt x="0" y="0"/>
                  </a:moveTo>
                  <a:lnTo>
                    <a:pt x="0" y="129"/>
                  </a:lnTo>
                  <a:lnTo>
                    <a:pt x="4032" y="129"/>
                  </a:lnTo>
                  <a:cubicBezTo>
                    <a:pt x="3989" y="86"/>
                    <a:pt x="3947" y="43"/>
                    <a:pt x="3904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2"/>
            <p:cNvSpPr/>
            <p:nvPr/>
          </p:nvSpPr>
          <p:spPr>
            <a:xfrm>
              <a:off x="412550" y="2592075"/>
              <a:ext cx="6963975" cy="3225"/>
            </a:xfrm>
            <a:custGeom>
              <a:avLst/>
              <a:gdLst/>
              <a:ahLst/>
              <a:cxnLst/>
              <a:rect l="l" t="t" r="r" b="b"/>
              <a:pathLst>
                <a:path w="278559" h="129" extrusionOk="0">
                  <a:moveTo>
                    <a:pt x="130" y="0"/>
                  </a:moveTo>
                  <a:cubicBezTo>
                    <a:pt x="87" y="43"/>
                    <a:pt x="44" y="86"/>
                    <a:pt x="1" y="129"/>
                  </a:cubicBezTo>
                  <a:lnTo>
                    <a:pt x="278559" y="129"/>
                  </a:lnTo>
                  <a:lnTo>
                    <a:pt x="27855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2"/>
            <p:cNvSpPr/>
            <p:nvPr/>
          </p:nvSpPr>
          <p:spPr>
            <a:xfrm>
              <a:off x="238125" y="2802975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lnTo>
                    <a:pt x="5791" y="0"/>
                  </a:lnTo>
                  <a:cubicBezTo>
                    <a:pt x="5698" y="15"/>
                    <a:pt x="5602" y="22"/>
                    <a:pt x="5503" y="22"/>
                  </a:cubicBezTo>
                  <a:cubicBezTo>
                    <a:pt x="5405" y="22"/>
                    <a:pt x="5305" y="15"/>
                    <a:pt x="5205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2"/>
            <p:cNvSpPr/>
            <p:nvPr/>
          </p:nvSpPr>
          <p:spPr>
            <a:xfrm>
              <a:off x="238125" y="3858225"/>
              <a:ext cx="130500" cy="3250"/>
            </a:xfrm>
            <a:custGeom>
              <a:avLst/>
              <a:gdLst/>
              <a:ahLst/>
              <a:cxnLst/>
              <a:rect l="l" t="t" r="r" b="b"/>
              <a:pathLst>
                <a:path w="5220" h="130" extrusionOk="0">
                  <a:moveTo>
                    <a:pt x="0" y="1"/>
                  </a:moveTo>
                  <a:lnTo>
                    <a:pt x="0" y="129"/>
                  </a:lnTo>
                  <a:lnTo>
                    <a:pt x="4704" y="129"/>
                  </a:lnTo>
                  <a:cubicBezTo>
                    <a:pt x="4876" y="58"/>
                    <a:pt x="5033" y="15"/>
                    <a:pt x="5219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2"/>
            <p:cNvSpPr/>
            <p:nvPr/>
          </p:nvSpPr>
          <p:spPr>
            <a:xfrm>
              <a:off x="382900" y="3858225"/>
              <a:ext cx="6993625" cy="3250"/>
            </a:xfrm>
            <a:custGeom>
              <a:avLst/>
              <a:gdLst/>
              <a:ahLst/>
              <a:cxnLst/>
              <a:rect l="l" t="t" r="r" b="b"/>
              <a:pathLst>
                <a:path w="279745" h="130" extrusionOk="0">
                  <a:moveTo>
                    <a:pt x="0" y="1"/>
                  </a:moveTo>
                  <a:cubicBezTo>
                    <a:pt x="172" y="15"/>
                    <a:pt x="343" y="58"/>
                    <a:pt x="501" y="129"/>
                  </a:cubicBezTo>
                  <a:lnTo>
                    <a:pt x="279745" y="129"/>
                  </a:lnTo>
                  <a:lnTo>
                    <a:pt x="279745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2"/>
            <p:cNvSpPr/>
            <p:nvPr/>
          </p:nvSpPr>
          <p:spPr>
            <a:xfrm>
              <a:off x="238125" y="4069125"/>
              <a:ext cx="97600" cy="3250"/>
            </a:xfrm>
            <a:custGeom>
              <a:avLst/>
              <a:gdLst/>
              <a:ahLst/>
              <a:cxnLst/>
              <a:rect l="l" t="t" r="r" b="b"/>
              <a:pathLst>
                <a:path w="39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804" y="130"/>
                  </a:lnTo>
                  <a:cubicBezTo>
                    <a:pt x="3832" y="87"/>
                    <a:pt x="3875" y="44"/>
                    <a:pt x="3904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15425" y="4069125"/>
              <a:ext cx="6961100" cy="3250"/>
            </a:xfrm>
            <a:custGeom>
              <a:avLst/>
              <a:gdLst/>
              <a:ahLst/>
              <a:cxnLst/>
              <a:rect l="l" t="t" r="r" b="b"/>
              <a:pathLst>
                <a:path w="278444" h="130" extrusionOk="0">
                  <a:moveTo>
                    <a:pt x="0" y="1"/>
                  </a:moveTo>
                  <a:cubicBezTo>
                    <a:pt x="43" y="44"/>
                    <a:pt x="72" y="87"/>
                    <a:pt x="115" y="130"/>
                  </a:cubicBezTo>
                  <a:lnTo>
                    <a:pt x="278444" y="130"/>
                  </a:lnTo>
                  <a:lnTo>
                    <a:pt x="278444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25775" y="4280050"/>
              <a:ext cx="6950750" cy="3600"/>
            </a:xfrm>
            <a:custGeom>
              <a:avLst/>
              <a:gdLst/>
              <a:ahLst/>
              <a:cxnLst/>
              <a:rect l="l" t="t" r="r" b="b"/>
              <a:pathLst>
                <a:path w="278030" h="144" extrusionOk="0">
                  <a:moveTo>
                    <a:pt x="1" y="0"/>
                  </a:moveTo>
                  <a:cubicBezTo>
                    <a:pt x="15" y="43"/>
                    <a:pt x="30" y="86"/>
                    <a:pt x="44" y="143"/>
                  </a:cubicBezTo>
                  <a:lnTo>
                    <a:pt x="278030" y="143"/>
                  </a:lnTo>
                  <a:lnTo>
                    <a:pt x="2780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238125" y="4280050"/>
              <a:ext cx="87600" cy="3600"/>
            </a:xfrm>
            <a:custGeom>
              <a:avLst/>
              <a:gdLst/>
              <a:ahLst/>
              <a:cxnLst/>
              <a:rect l="l" t="t" r="r" b="b"/>
              <a:pathLst>
                <a:path w="3504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460" y="143"/>
                  </a:lnTo>
                  <a:cubicBezTo>
                    <a:pt x="3475" y="86"/>
                    <a:pt x="3489" y="43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28300" y="4491300"/>
              <a:ext cx="6948575" cy="3250"/>
            </a:xfrm>
            <a:custGeom>
              <a:avLst/>
              <a:gdLst/>
              <a:ahLst/>
              <a:cxnLst/>
              <a:rect l="l" t="t" r="r" b="b"/>
              <a:pathLst>
                <a:path w="277943" h="130" extrusionOk="0">
                  <a:moveTo>
                    <a:pt x="0" y="1"/>
                  </a:moveTo>
                  <a:lnTo>
                    <a:pt x="0" y="130"/>
                  </a:lnTo>
                  <a:lnTo>
                    <a:pt x="277943" y="130"/>
                  </a:lnTo>
                  <a:lnTo>
                    <a:pt x="27794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238125" y="4491300"/>
              <a:ext cx="85100" cy="3250"/>
            </a:xfrm>
            <a:custGeom>
              <a:avLst/>
              <a:gdLst/>
              <a:ahLst/>
              <a:cxnLst/>
              <a:rect l="l" t="t" r="r" b="b"/>
              <a:pathLst>
                <a:path w="34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03" y="130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423650" y="4702225"/>
              <a:ext cx="6952875" cy="3225"/>
            </a:xfrm>
            <a:custGeom>
              <a:avLst/>
              <a:gdLst/>
              <a:ahLst/>
              <a:cxnLst/>
              <a:rect l="l" t="t" r="r" b="b"/>
              <a:pathLst>
                <a:path w="278115" h="129" extrusionOk="0">
                  <a:moveTo>
                    <a:pt x="57" y="0"/>
                  </a:moveTo>
                  <a:cubicBezTo>
                    <a:pt x="29" y="43"/>
                    <a:pt x="14" y="86"/>
                    <a:pt x="0" y="129"/>
                  </a:cubicBezTo>
                  <a:lnTo>
                    <a:pt x="278115" y="129"/>
                  </a:lnTo>
                  <a:lnTo>
                    <a:pt x="27811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238125" y="4702225"/>
              <a:ext cx="89750" cy="3225"/>
            </a:xfrm>
            <a:custGeom>
              <a:avLst/>
              <a:gdLst/>
              <a:ahLst/>
              <a:cxnLst/>
              <a:rect l="l" t="t" r="r" b="b"/>
              <a:pathLst>
                <a:path w="3590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589" y="129"/>
                  </a:lnTo>
                  <a:cubicBezTo>
                    <a:pt x="3575" y="86"/>
                    <a:pt x="3546" y="43"/>
                    <a:pt x="3532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4" name="Google Shape;524;p32"/>
          <p:cNvSpPr txBox="1">
            <a:spLocks noGrp="1"/>
          </p:cNvSpPr>
          <p:nvPr>
            <p:ph type="title" hasCustomPrompt="1"/>
          </p:nvPr>
        </p:nvSpPr>
        <p:spPr>
          <a:xfrm>
            <a:off x="5172025" y="2814925"/>
            <a:ext cx="2870100" cy="96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4800" b="0">
                <a:solidFill>
                  <a:schemeClr val="accent3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525" name="Google Shape;525;p32"/>
          <p:cNvSpPr txBox="1">
            <a:spLocks noGrp="1"/>
          </p:cNvSpPr>
          <p:nvPr>
            <p:ph type="subTitle" idx="1"/>
          </p:nvPr>
        </p:nvSpPr>
        <p:spPr>
          <a:xfrm flipH="1">
            <a:off x="5461075" y="3662175"/>
            <a:ext cx="2292000" cy="7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26" name="Google Shape;526;p32"/>
          <p:cNvSpPr txBox="1">
            <a:spLocks noGrp="1"/>
          </p:cNvSpPr>
          <p:nvPr>
            <p:ph type="title" idx="2" hasCustomPrompt="1"/>
          </p:nvPr>
        </p:nvSpPr>
        <p:spPr>
          <a:xfrm>
            <a:off x="1607200" y="925600"/>
            <a:ext cx="2870100" cy="96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4800" b="0">
                <a:solidFill>
                  <a:schemeClr val="accent3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527" name="Google Shape;527;p32"/>
          <p:cNvSpPr txBox="1">
            <a:spLocks noGrp="1"/>
          </p:cNvSpPr>
          <p:nvPr>
            <p:ph type="subTitle" idx="3"/>
          </p:nvPr>
        </p:nvSpPr>
        <p:spPr>
          <a:xfrm flipH="1">
            <a:off x="1896325" y="1785325"/>
            <a:ext cx="2292000" cy="7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28" name="Google Shape;528;p32"/>
          <p:cNvSpPr txBox="1">
            <a:spLocks noGrp="1"/>
          </p:cNvSpPr>
          <p:nvPr>
            <p:ph type="title" idx="4" hasCustomPrompt="1"/>
          </p:nvPr>
        </p:nvSpPr>
        <p:spPr>
          <a:xfrm>
            <a:off x="1101875" y="2814925"/>
            <a:ext cx="3880800" cy="96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48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529" name="Google Shape;529;p32"/>
          <p:cNvSpPr txBox="1">
            <a:spLocks noGrp="1"/>
          </p:cNvSpPr>
          <p:nvPr>
            <p:ph type="subTitle" idx="5"/>
          </p:nvPr>
        </p:nvSpPr>
        <p:spPr>
          <a:xfrm flipH="1">
            <a:off x="1896275" y="3662175"/>
            <a:ext cx="2292000" cy="7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30" name="Google Shape;530;p32"/>
          <p:cNvSpPr txBox="1">
            <a:spLocks noGrp="1"/>
          </p:cNvSpPr>
          <p:nvPr>
            <p:ph type="title" idx="6" hasCustomPrompt="1"/>
          </p:nvPr>
        </p:nvSpPr>
        <p:spPr>
          <a:xfrm>
            <a:off x="5172025" y="925600"/>
            <a:ext cx="2870100" cy="96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48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531" name="Google Shape;531;p32"/>
          <p:cNvSpPr txBox="1">
            <a:spLocks noGrp="1"/>
          </p:cNvSpPr>
          <p:nvPr>
            <p:ph type="subTitle" idx="7"/>
          </p:nvPr>
        </p:nvSpPr>
        <p:spPr>
          <a:xfrm flipH="1">
            <a:off x="5461075" y="1785325"/>
            <a:ext cx="2292000" cy="7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2">
  <p:cSld name="CUSTOM_6"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3"/>
          <p:cNvSpPr/>
          <p:nvPr/>
        </p:nvSpPr>
        <p:spPr>
          <a:xfrm rot="-219180" flipH="1">
            <a:off x="2133166" y="610958"/>
            <a:ext cx="3477645" cy="3951366"/>
          </a:xfrm>
          <a:custGeom>
            <a:avLst/>
            <a:gdLst/>
            <a:ahLst/>
            <a:cxnLst/>
            <a:rect l="l" t="t" r="r" b="b"/>
            <a:pathLst>
              <a:path w="34540" h="39245" extrusionOk="0">
                <a:moveTo>
                  <a:pt x="1" y="0"/>
                </a:moveTo>
                <a:lnTo>
                  <a:pt x="1" y="39245"/>
                </a:lnTo>
                <a:lnTo>
                  <a:pt x="34539" y="39245"/>
                </a:lnTo>
                <a:lnTo>
                  <a:pt x="34539" y="1374"/>
                </a:lnTo>
                <a:cubicBezTo>
                  <a:pt x="34239" y="901"/>
                  <a:pt x="34065" y="395"/>
                  <a:pt x="33702" y="0"/>
                </a:cubicBezTo>
                <a:lnTo>
                  <a:pt x="32818" y="0"/>
                </a:lnTo>
                <a:cubicBezTo>
                  <a:pt x="32660" y="537"/>
                  <a:pt x="32470" y="1074"/>
                  <a:pt x="32628" y="1564"/>
                </a:cubicBezTo>
                <a:cubicBezTo>
                  <a:pt x="33276" y="1864"/>
                  <a:pt x="33197" y="2827"/>
                  <a:pt x="32486" y="3017"/>
                </a:cubicBezTo>
                <a:cubicBezTo>
                  <a:pt x="32419" y="3033"/>
                  <a:pt x="32354" y="3041"/>
                  <a:pt x="32291" y="3041"/>
                </a:cubicBezTo>
                <a:cubicBezTo>
                  <a:pt x="31683" y="3041"/>
                  <a:pt x="31280" y="2330"/>
                  <a:pt x="31681" y="1801"/>
                </a:cubicBezTo>
                <a:lnTo>
                  <a:pt x="31681" y="0"/>
                </a:lnTo>
                <a:lnTo>
                  <a:pt x="30117" y="0"/>
                </a:lnTo>
                <a:cubicBezTo>
                  <a:pt x="30086" y="553"/>
                  <a:pt x="30117" y="1090"/>
                  <a:pt x="30243" y="1627"/>
                </a:cubicBezTo>
                <a:cubicBezTo>
                  <a:pt x="30861" y="2075"/>
                  <a:pt x="30543" y="3034"/>
                  <a:pt x="29807" y="3034"/>
                </a:cubicBezTo>
                <a:cubicBezTo>
                  <a:pt x="29789" y="3034"/>
                  <a:pt x="29772" y="3034"/>
                  <a:pt x="29754" y="3033"/>
                </a:cubicBezTo>
                <a:cubicBezTo>
                  <a:pt x="28980" y="3001"/>
                  <a:pt x="28743" y="1975"/>
                  <a:pt x="29406" y="1596"/>
                </a:cubicBezTo>
                <a:cubicBezTo>
                  <a:pt x="29485" y="1059"/>
                  <a:pt x="29517" y="537"/>
                  <a:pt x="29485" y="0"/>
                </a:cubicBezTo>
                <a:lnTo>
                  <a:pt x="27685" y="0"/>
                </a:lnTo>
                <a:cubicBezTo>
                  <a:pt x="27732" y="632"/>
                  <a:pt x="27827" y="1248"/>
                  <a:pt x="27954" y="1864"/>
                </a:cubicBezTo>
                <a:cubicBezTo>
                  <a:pt x="28265" y="2402"/>
                  <a:pt x="27866" y="3028"/>
                  <a:pt x="27303" y="3028"/>
                </a:cubicBezTo>
                <a:cubicBezTo>
                  <a:pt x="27238" y="3028"/>
                  <a:pt x="27170" y="3019"/>
                  <a:pt x="27101" y="3001"/>
                </a:cubicBezTo>
                <a:cubicBezTo>
                  <a:pt x="26437" y="2843"/>
                  <a:pt x="26295" y="1959"/>
                  <a:pt x="26895" y="1596"/>
                </a:cubicBezTo>
                <a:cubicBezTo>
                  <a:pt x="26943" y="1059"/>
                  <a:pt x="27148" y="553"/>
                  <a:pt x="27038" y="0"/>
                </a:cubicBezTo>
                <a:lnTo>
                  <a:pt x="25064" y="0"/>
                </a:lnTo>
                <a:cubicBezTo>
                  <a:pt x="25127" y="601"/>
                  <a:pt x="25237" y="1185"/>
                  <a:pt x="25379" y="1769"/>
                </a:cubicBezTo>
                <a:cubicBezTo>
                  <a:pt x="25790" y="2286"/>
                  <a:pt x="25411" y="3036"/>
                  <a:pt x="24777" y="3036"/>
                </a:cubicBezTo>
                <a:cubicBezTo>
                  <a:pt x="24751" y="3036"/>
                  <a:pt x="24726" y="3035"/>
                  <a:pt x="24700" y="3033"/>
                </a:cubicBezTo>
                <a:cubicBezTo>
                  <a:pt x="24005" y="2954"/>
                  <a:pt x="23753" y="2085"/>
                  <a:pt x="24290" y="1659"/>
                </a:cubicBezTo>
                <a:cubicBezTo>
                  <a:pt x="24369" y="1106"/>
                  <a:pt x="24384" y="553"/>
                  <a:pt x="24353" y="0"/>
                </a:cubicBezTo>
                <a:lnTo>
                  <a:pt x="23026" y="0"/>
                </a:lnTo>
                <a:cubicBezTo>
                  <a:pt x="22979" y="537"/>
                  <a:pt x="22774" y="1090"/>
                  <a:pt x="22726" y="1643"/>
                </a:cubicBezTo>
                <a:cubicBezTo>
                  <a:pt x="23343" y="2075"/>
                  <a:pt x="23011" y="3034"/>
                  <a:pt x="22274" y="3034"/>
                </a:cubicBezTo>
                <a:cubicBezTo>
                  <a:pt x="22256" y="3034"/>
                  <a:pt x="22239" y="3034"/>
                  <a:pt x="22221" y="3033"/>
                </a:cubicBezTo>
                <a:cubicBezTo>
                  <a:pt x="21447" y="2985"/>
                  <a:pt x="21226" y="1943"/>
                  <a:pt x="21921" y="1580"/>
                </a:cubicBezTo>
                <a:cubicBezTo>
                  <a:pt x="22016" y="1043"/>
                  <a:pt x="22142" y="522"/>
                  <a:pt x="22205" y="0"/>
                </a:cubicBezTo>
                <a:lnTo>
                  <a:pt x="19994" y="0"/>
                </a:lnTo>
                <a:cubicBezTo>
                  <a:pt x="19963" y="506"/>
                  <a:pt x="19836" y="1185"/>
                  <a:pt x="20041" y="1532"/>
                </a:cubicBezTo>
                <a:cubicBezTo>
                  <a:pt x="20752" y="1801"/>
                  <a:pt x="20705" y="2827"/>
                  <a:pt x="19963" y="3017"/>
                </a:cubicBezTo>
                <a:cubicBezTo>
                  <a:pt x="19894" y="3035"/>
                  <a:pt x="19828" y="3043"/>
                  <a:pt x="19763" y="3043"/>
                </a:cubicBezTo>
                <a:cubicBezTo>
                  <a:pt x="19142" y="3043"/>
                  <a:pt x="18731" y="2269"/>
                  <a:pt x="19189" y="1753"/>
                </a:cubicBezTo>
                <a:cubicBezTo>
                  <a:pt x="19189" y="1169"/>
                  <a:pt x="19173" y="585"/>
                  <a:pt x="19141" y="0"/>
                </a:cubicBezTo>
                <a:lnTo>
                  <a:pt x="17767" y="0"/>
                </a:lnTo>
                <a:cubicBezTo>
                  <a:pt x="17752" y="632"/>
                  <a:pt x="17799" y="1280"/>
                  <a:pt x="17941" y="1896"/>
                </a:cubicBezTo>
                <a:cubicBezTo>
                  <a:pt x="18223" y="2431"/>
                  <a:pt x="17826" y="3029"/>
                  <a:pt x="17278" y="3029"/>
                </a:cubicBezTo>
                <a:cubicBezTo>
                  <a:pt x="17211" y="3029"/>
                  <a:pt x="17143" y="3020"/>
                  <a:pt x="17072" y="3001"/>
                </a:cubicBezTo>
                <a:cubicBezTo>
                  <a:pt x="16425" y="2843"/>
                  <a:pt x="16283" y="1990"/>
                  <a:pt x="16836" y="1627"/>
                </a:cubicBezTo>
                <a:cubicBezTo>
                  <a:pt x="16962" y="1090"/>
                  <a:pt x="16994" y="537"/>
                  <a:pt x="16962" y="0"/>
                </a:cubicBezTo>
                <a:lnTo>
                  <a:pt x="15462" y="0"/>
                </a:lnTo>
                <a:cubicBezTo>
                  <a:pt x="15462" y="664"/>
                  <a:pt x="15477" y="1564"/>
                  <a:pt x="15477" y="1975"/>
                </a:cubicBezTo>
                <a:cubicBezTo>
                  <a:pt x="15509" y="2069"/>
                  <a:pt x="15525" y="2164"/>
                  <a:pt x="15525" y="2259"/>
                </a:cubicBezTo>
                <a:cubicBezTo>
                  <a:pt x="15556" y="2701"/>
                  <a:pt x="15209" y="3064"/>
                  <a:pt x="14767" y="3064"/>
                </a:cubicBezTo>
                <a:cubicBezTo>
                  <a:pt x="14325" y="3064"/>
                  <a:pt x="13961" y="2701"/>
                  <a:pt x="13993" y="2259"/>
                </a:cubicBezTo>
                <a:cubicBezTo>
                  <a:pt x="14025" y="1927"/>
                  <a:pt x="14230" y="1643"/>
                  <a:pt x="14546" y="1532"/>
                </a:cubicBezTo>
                <a:cubicBezTo>
                  <a:pt x="14767" y="774"/>
                  <a:pt x="14625" y="601"/>
                  <a:pt x="14719" y="0"/>
                </a:cubicBezTo>
                <a:lnTo>
                  <a:pt x="13393" y="0"/>
                </a:lnTo>
                <a:cubicBezTo>
                  <a:pt x="13251" y="585"/>
                  <a:pt x="12966" y="1122"/>
                  <a:pt x="12809" y="1722"/>
                </a:cubicBezTo>
                <a:cubicBezTo>
                  <a:pt x="13296" y="2239"/>
                  <a:pt x="12911" y="3042"/>
                  <a:pt x="12267" y="3042"/>
                </a:cubicBezTo>
                <a:cubicBezTo>
                  <a:pt x="12203" y="3042"/>
                  <a:pt x="12135" y="3034"/>
                  <a:pt x="12066" y="3017"/>
                </a:cubicBezTo>
                <a:cubicBezTo>
                  <a:pt x="11308" y="2827"/>
                  <a:pt x="11277" y="1753"/>
                  <a:pt x="12035" y="1532"/>
                </a:cubicBezTo>
                <a:cubicBezTo>
                  <a:pt x="12145" y="1027"/>
                  <a:pt x="12272" y="522"/>
                  <a:pt x="12335" y="0"/>
                </a:cubicBezTo>
                <a:lnTo>
                  <a:pt x="10124" y="0"/>
                </a:lnTo>
                <a:cubicBezTo>
                  <a:pt x="10250" y="616"/>
                  <a:pt x="10282" y="1217"/>
                  <a:pt x="10376" y="1817"/>
                </a:cubicBezTo>
                <a:cubicBezTo>
                  <a:pt x="10471" y="1943"/>
                  <a:pt x="10519" y="2101"/>
                  <a:pt x="10519" y="2275"/>
                </a:cubicBezTo>
                <a:cubicBezTo>
                  <a:pt x="10519" y="2718"/>
                  <a:pt x="10153" y="3049"/>
                  <a:pt x="9748" y="3049"/>
                </a:cubicBezTo>
                <a:cubicBezTo>
                  <a:pt x="9647" y="3049"/>
                  <a:pt x="9545" y="3029"/>
                  <a:pt x="9445" y="2985"/>
                </a:cubicBezTo>
                <a:cubicBezTo>
                  <a:pt x="8924" y="2764"/>
                  <a:pt x="8813" y="2085"/>
                  <a:pt x="9224" y="1706"/>
                </a:cubicBezTo>
                <a:cubicBezTo>
                  <a:pt x="9318" y="1138"/>
                  <a:pt x="9397" y="569"/>
                  <a:pt x="9445" y="0"/>
                </a:cubicBezTo>
                <a:lnTo>
                  <a:pt x="7755" y="0"/>
                </a:lnTo>
                <a:cubicBezTo>
                  <a:pt x="7755" y="601"/>
                  <a:pt x="7850" y="1185"/>
                  <a:pt x="7834" y="1769"/>
                </a:cubicBezTo>
                <a:cubicBezTo>
                  <a:pt x="7960" y="1911"/>
                  <a:pt x="8023" y="2085"/>
                  <a:pt x="8023" y="2275"/>
                </a:cubicBezTo>
                <a:cubicBezTo>
                  <a:pt x="8023" y="2725"/>
                  <a:pt x="7658" y="3044"/>
                  <a:pt x="7252" y="3044"/>
                </a:cubicBezTo>
                <a:cubicBezTo>
                  <a:pt x="7131" y="3044"/>
                  <a:pt x="7006" y="3015"/>
                  <a:pt x="6886" y="2954"/>
                </a:cubicBezTo>
                <a:cubicBezTo>
                  <a:pt x="6365" y="2669"/>
                  <a:pt x="6349" y="1927"/>
                  <a:pt x="6839" y="1611"/>
                </a:cubicBezTo>
                <a:cubicBezTo>
                  <a:pt x="6997" y="1090"/>
                  <a:pt x="7076" y="553"/>
                  <a:pt x="7060" y="0"/>
                </a:cubicBezTo>
                <a:lnTo>
                  <a:pt x="5323" y="0"/>
                </a:lnTo>
                <a:lnTo>
                  <a:pt x="5323" y="1769"/>
                </a:lnTo>
                <a:cubicBezTo>
                  <a:pt x="5791" y="2292"/>
                  <a:pt x="5372" y="3054"/>
                  <a:pt x="4755" y="3054"/>
                </a:cubicBezTo>
                <a:cubicBezTo>
                  <a:pt x="4663" y="3054"/>
                  <a:pt x="4568" y="3038"/>
                  <a:pt x="4470" y="3001"/>
                </a:cubicBezTo>
                <a:cubicBezTo>
                  <a:pt x="3728" y="2717"/>
                  <a:pt x="3854" y="1611"/>
                  <a:pt x="4644" y="1501"/>
                </a:cubicBezTo>
                <a:cubicBezTo>
                  <a:pt x="4691" y="995"/>
                  <a:pt x="4707" y="522"/>
                  <a:pt x="4707" y="0"/>
                </a:cubicBezTo>
                <a:lnTo>
                  <a:pt x="2970" y="0"/>
                </a:lnTo>
                <a:cubicBezTo>
                  <a:pt x="2970" y="664"/>
                  <a:pt x="3033" y="1343"/>
                  <a:pt x="2970" y="1990"/>
                </a:cubicBezTo>
                <a:cubicBezTo>
                  <a:pt x="3172" y="2534"/>
                  <a:pt x="2746" y="3038"/>
                  <a:pt x="2252" y="3038"/>
                </a:cubicBezTo>
                <a:cubicBezTo>
                  <a:pt x="2129" y="3038"/>
                  <a:pt x="2003" y="3007"/>
                  <a:pt x="1880" y="2938"/>
                </a:cubicBezTo>
                <a:cubicBezTo>
                  <a:pt x="1248" y="2590"/>
                  <a:pt x="1391" y="1643"/>
                  <a:pt x="2101" y="1517"/>
                </a:cubicBezTo>
                <a:cubicBezTo>
                  <a:pt x="2212" y="1043"/>
                  <a:pt x="2275" y="522"/>
                  <a:pt x="24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38100" dir="5400000" algn="bl" rotWithShape="0">
              <a:srgbClr val="783F04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33"/>
          <p:cNvSpPr/>
          <p:nvPr/>
        </p:nvSpPr>
        <p:spPr>
          <a:xfrm rot="215472">
            <a:off x="5304787" y="1327417"/>
            <a:ext cx="2614238" cy="1857271"/>
          </a:xfrm>
          <a:custGeom>
            <a:avLst/>
            <a:gdLst/>
            <a:ahLst/>
            <a:cxnLst/>
            <a:rect l="l" t="t" r="r" b="b"/>
            <a:pathLst>
              <a:path w="289820" h="205901" extrusionOk="0">
                <a:moveTo>
                  <a:pt x="152726" y="1"/>
                </a:moveTo>
                <a:cubicBezTo>
                  <a:pt x="146425" y="1"/>
                  <a:pt x="140094" y="2767"/>
                  <a:pt x="135797" y="8344"/>
                </a:cubicBezTo>
                <a:lnTo>
                  <a:pt x="10672" y="171715"/>
                </a:lnTo>
                <a:cubicBezTo>
                  <a:pt x="1" y="185692"/>
                  <a:pt x="10011" y="205900"/>
                  <a:pt x="27576" y="205900"/>
                </a:cubicBezTo>
                <a:lnTo>
                  <a:pt x="262717" y="205900"/>
                </a:lnTo>
                <a:cubicBezTo>
                  <a:pt x="279715" y="205900"/>
                  <a:pt x="289820" y="186919"/>
                  <a:pt x="280376" y="172754"/>
                </a:cubicBezTo>
                <a:lnTo>
                  <a:pt x="170266" y="9382"/>
                </a:lnTo>
                <a:cubicBezTo>
                  <a:pt x="166124" y="3145"/>
                  <a:pt x="159443" y="1"/>
                  <a:pt x="152726" y="1"/>
                </a:cubicBezTo>
                <a:close/>
              </a:path>
            </a:pathLst>
          </a:custGeom>
          <a:solidFill>
            <a:srgbClr val="CCEEF7"/>
          </a:solidFill>
          <a:ln>
            <a:noFill/>
          </a:ln>
          <a:effectLst>
            <a:outerShdw blurRad="57150" dist="19050" dir="5400000" algn="bl" rotWithShape="0">
              <a:srgbClr val="783F04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33"/>
          <p:cNvSpPr txBox="1">
            <a:spLocks noGrp="1"/>
          </p:cNvSpPr>
          <p:nvPr>
            <p:ph type="ctrTitle"/>
          </p:nvPr>
        </p:nvSpPr>
        <p:spPr>
          <a:xfrm rot="-219092" flipH="1">
            <a:off x="2017580" y="1522490"/>
            <a:ext cx="3678869" cy="16560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36" name="Google Shape;536;p33"/>
          <p:cNvSpPr txBox="1">
            <a:spLocks noGrp="1"/>
          </p:cNvSpPr>
          <p:nvPr>
            <p:ph type="subTitle" idx="1"/>
          </p:nvPr>
        </p:nvSpPr>
        <p:spPr>
          <a:xfrm rot="-219126" flipH="1">
            <a:off x="2520543" y="3328272"/>
            <a:ext cx="2844677" cy="7371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37" name="Google Shape;537;p33"/>
          <p:cNvSpPr txBox="1">
            <a:spLocks noGrp="1"/>
          </p:cNvSpPr>
          <p:nvPr>
            <p:ph type="title" idx="2" hasCustomPrompt="1"/>
          </p:nvPr>
        </p:nvSpPr>
        <p:spPr>
          <a:xfrm rot="475373" flipH="1">
            <a:off x="5959838" y="2010223"/>
            <a:ext cx="1384213" cy="920192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4800" b="0"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55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55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55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55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55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55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55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5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8" name="Google Shape;538;p33"/>
          <p:cNvSpPr/>
          <p:nvPr/>
        </p:nvSpPr>
        <p:spPr>
          <a:xfrm rot="3182543">
            <a:off x="6257149" y="1160678"/>
            <a:ext cx="892075" cy="932923"/>
          </a:xfrm>
          <a:custGeom>
            <a:avLst/>
            <a:gdLst/>
            <a:ahLst/>
            <a:cxnLst/>
            <a:rect l="l" t="t" r="r" b="b"/>
            <a:pathLst>
              <a:path w="17398" h="18195" extrusionOk="0">
                <a:moveTo>
                  <a:pt x="12217" y="0"/>
                </a:moveTo>
                <a:lnTo>
                  <a:pt x="1" y="13239"/>
                </a:lnTo>
                <a:lnTo>
                  <a:pt x="35" y="13360"/>
                </a:lnTo>
                <a:lnTo>
                  <a:pt x="122" y="13551"/>
                </a:lnTo>
                <a:lnTo>
                  <a:pt x="312" y="13620"/>
                </a:lnTo>
                <a:lnTo>
                  <a:pt x="503" y="13672"/>
                </a:lnTo>
                <a:lnTo>
                  <a:pt x="572" y="13863"/>
                </a:lnTo>
                <a:lnTo>
                  <a:pt x="642" y="14053"/>
                </a:lnTo>
                <a:lnTo>
                  <a:pt x="832" y="14123"/>
                </a:lnTo>
                <a:lnTo>
                  <a:pt x="1023" y="14175"/>
                </a:lnTo>
                <a:lnTo>
                  <a:pt x="1092" y="14365"/>
                </a:lnTo>
                <a:lnTo>
                  <a:pt x="1162" y="14556"/>
                </a:lnTo>
                <a:lnTo>
                  <a:pt x="1179" y="14573"/>
                </a:lnTo>
                <a:lnTo>
                  <a:pt x="1352" y="14625"/>
                </a:lnTo>
                <a:lnTo>
                  <a:pt x="1543" y="14694"/>
                </a:lnTo>
                <a:lnTo>
                  <a:pt x="1612" y="14868"/>
                </a:lnTo>
                <a:lnTo>
                  <a:pt x="1681" y="15058"/>
                </a:lnTo>
                <a:lnTo>
                  <a:pt x="1699" y="15058"/>
                </a:lnTo>
                <a:lnTo>
                  <a:pt x="1699" y="15076"/>
                </a:lnTo>
                <a:lnTo>
                  <a:pt x="1889" y="15128"/>
                </a:lnTo>
                <a:lnTo>
                  <a:pt x="2063" y="15197"/>
                </a:lnTo>
                <a:lnTo>
                  <a:pt x="2149" y="15388"/>
                </a:lnTo>
                <a:lnTo>
                  <a:pt x="2219" y="15561"/>
                </a:lnTo>
                <a:lnTo>
                  <a:pt x="2219" y="15578"/>
                </a:lnTo>
                <a:lnTo>
                  <a:pt x="2409" y="15630"/>
                </a:lnTo>
                <a:lnTo>
                  <a:pt x="2600" y="15700"/>
                </a:lnTo>
                <a:lnTo>
                  <a:pt x="2669" y="15890"/>
                </a:lnTo>
                <a:lnTo>
                  <a:pt x="2738" y="16081"/>
                </a:lnTo>
                <a:lnTo>
                  <a:pt x="2756" y="16081"/>
                </a:lnTo>
                <a:lnTo>
                  <a:pt x="2929" y="16150"/>
                </a:lnTo>
                <a:lnTo>
                  <a:pt x="3120" y="16202"/>
                </a:lnTo>
                <a:lnTo>
                  <a:pt x="3189" y="16393"/>
                </a:lnTo>
                <a:lnTo>
                  <a:pt x="3258" y="16583"/>
                </a:lnTo>
                <a:lnTo>
                  <a:pt x="3276" y="16583"/>
                </a:lnTo>
                <a:lnTo>
                  <a:pt x="3449" y="16653"/>
                </a:lnTo>
                <a:lnTo>
                  <a:pt x="3639" y="16705"/>
                </a:lnTo>
                <a:lnTo>
                  <a:pt x="3709" y="16895"/>
                </a:lnTo>
                <a:lnTo>
                  <a:pt x="3778" y="17086"/>
                </a:lnTo>
                <a:lnTo>
                  <a:pt x="3795" y="17086"/>
                </a:lnTo>
                <a:lnTo>
                  <a:pt x="3986" y="17155"/>
                </a:lnTo>
                <a:lnTo>
                  <a:pt x="4159" y="17207"/>
                </a:lnTo>
                <a:lnTo>
                  <a:pt x="4246" y="17398"/>
                </a:lnTo>
                <a:lnTo>
                  <a:pt x="4315" y="17588"/>
                </a:lnTo>
                <a:lnTo>
                  <a:pt x="4315" y="17606"/>
                </a:lnTo>
                <a:lnTo>
                  <a:pt x="4506" y="17658"/>
                </a:lnTo>
                <a:lnTo>
                  <a:pt x="4696" y="17727"/>
                </a:lnTo>
                <a:lnTo>
                  <a:pt x="4766" y="17900"/>
                </a:lnTo>
                <a:lnTo>
                  <a:pt x="4835" y="18091"/>
                </a:lnTo>
                <a:lnTo>
                  <a:pt x="4852" y="18108"/>
                </a:lnTo>
                <a:lnTo>
                  <a:pt x="5026" y="18160"/>
                </a:lnTo>
                <a:lnTo>
                  <a:pt x="5130" y="18195"/>
                </a:lnTo>
                <a:lnTo>
                  <a:pt x="5199" y="18125"/>
                </a:lnTo>
                <a:lnTo>
                  <a:pt x="17398" y="4956"/>
                </a:lnTo>
                <a:lnTo>
                  <a:pt x="17381" y="4869"/>
                </a:lnTo>
                <a:lnTo>
                  <a:pt x="17311" y="4696"/>
                </a:lnTo>
                <a:lnTo>
                  <a:pt x="17294" y="4679"/>
                </a:lnTo>
                <a:lnTo>
                  <a:pt x="17103" y="4609"/>
                </a:lnTo>
                <a:lnTo>
                  <a:pt x="16930" y="4557"/>
                </a:lnTo>
                <a:lnTo>
                  <a:pt x="16861" y="4367"/>
                </a:lnTo>
                <a:lnTo>
                  <a:pt x="16774" y="4176"/>
                </a:lnTo>
                <a:lnTo>
                  <a:pt x="16584" y="4107"/>
                </a:lnTo>
                <a:lnTo>
                  <a:pt x="16393" y="4055"/>
                </a:lnTo>
                <a:lnTo>
                  <a:pt x="16324" y="3864"/>
                </a:lnTo>
                <a:lnTo>
                  <a:pt x="16254" y="3674"/>
                </a:lnTo>
                <a:lnTo>
                  <a:pt x="16237" y="3674"/>
                </a:lnTo>
                <a:lnTo>
                  <a:pt x="16064" y="3604"/>
                </a:lnTo>
                <a:lnTo>
                  <a:pt x="15873" y="3552"/>
                </a:lnTo>
                <a:lnTo>
                  <a:pt x="15804" y="3362"/>
                </a:lnTo>
                <a:lnTo>
                  <a:pt x="15735" y="3171"/>
                </a:lnTo>
                <a:lnTo>
                  <a:pt x="15717" y="3154"/>
                </a:lnTo>
                <a:lnTo>
                  <a:pt x="15544" y="3102"/>
                </a:lnTo>
                <a:lnTo>
                  <a:pt x="15353" y="3033"/>
                </a:lnTo>
                <a:lnTo>
                  <a:pt x="15284" y="2859"/>
                </a:lnTo>
                <a:lnTo>
                  <a:pt x="15215" y="2669"/>
                </a:lnTo>
                <a:lnTo>
                  <a:pt x="15197" y="2651"/>
                </a:lnTo>
                <a:lnTo>
                  <a:pt x="15007" y="2599"/>
                </a:lnTo>
                <a:lnTo>
                  <a:pt x="14833" y="2530"/>
                </a:lnTo>
                <a:lnTo>
                  <a:pt x="14747" y="2339"/>
                </a:lnTo>
                <a:lnTo>
                  <a:pt x="14677" y="2166"/>
                </a:lnTo>
                <a:lnTo>
                  <a:pt x="14677" y="2149"/>
                </a:lnTo>
                <a:lnTo>
                  <a:pt x="14487" y="2097"/>
                </a:lnTo>
                <a:lnTo>
                  <a:pt x="14296" y="2028"/>
                </a:lnTo>
                <a:lnTo>
                  <a:pt x="14227" y="1837"/>
                </a:lnTo>
                <a:lnTo>
                  <a:pt x="14158" y="1646"/>
                </a:lnTo>
                <a:lnTo>
                  <a:pt x="14140" y="1646"/>
                </a:lnTo>
                <a:lnTo>
                  <a:pt x="13967" y="1577"/>
                </a:lnTo>
                <a:lnTo>
                  <a:pt x="13776" y="1525"/>
                </a:lnTo>
                <a:lnTo>
                  <a:pt x="13707" y="1334"/>
                </a:lnTo>
                <a:lnTo>
                  <a:pt x="13638" y="1144"/>
                </a:lnTo>
                <a:lnTo>
                  <a:pt x="13620" y="1144"/>
                </a:lnTo>
                <a:lnTo>
                  <a:pt x="13447" y="1075"/>
                </a:lnTo>
                <a:lnTo>
                  <a:pt x="13257" y="1023"/>
                </a:lnTo>
                <a:lnTo>
                  <a:pt x="13187" y="832"/>
                </a:lnTo>
                <a:lnTo>
                  <a:pt x="13101" y="641"/>
                </a:lnTo>
                <a:lnTo>
                  <a:pt x="12910" y="572"/>
                </a:lnTo>
                <a:lnTo>
                  <a:pt x="12737" y="503"/>
                </a:lnTo>
                <a:lnTo>
                  <a:pt x="12650" y="329"/>
                </a:lnTo>
                <a:lnTo>
                  <a:pt x="12581" y="139"/>
                </a:lnTo>
                <a:lnTo>
                  <a:pt x="12581" y="121"/>
                </a:lnTo>
                <a:lnTo>
                  <a:pt x="12390" y="69"/>
                </a:lnTo>
                <a:lnTo>
                  <a:pt x="12217" y="0"/>
                </a:lnTo>
                <a:close/>
              </a:path>
            </a:pathLst>
          </a:custGeom>
          <a:solidFill>
            <a:srgbClr val="F1FAFF">
              <a:alpha val="67600"/>
            </a:srgbClr>
          </a:solidFill>
          <a:ln>
            <a:noFill/>
          </a:ln>
          <a:effectLst>
            <a:outerShdw blurRad="42863" dist="9525" dir="5400000" algn="bl" rotWithShape="0">
              <a:srgbClr val="783F04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9" name="Google Shape;539;p33"/>
          <p:cNvGrpSpPr/>
          <p:nvPr/>
        </p:nvGrpSpPr>
        <p:grpSpPr>
          <a:xfrm rot="-219139" flipH="1">
            <a:off x="3487701" y="806754"/>
            <a:ext cx="447049" cy="536618"/>
            <a:chOff x="2279900" y="1356008"/>
            <a:chExt cx="355973" cy="427192"/>
          </a:xfrm>
        </p:grpSpPr>
        <p:sp>
          <p:nvSpPr>
            <p:cNvPr id="540" name="Google Shape;540;p33"/>
            <p:cNvSpPr/>
            <p:nvPr/>
          </p:nvSpPr>
          <p:spPr>
            <a:xfrm>
              <a:off x="2279900" y="1566300"/>
              <a:ext cx="240900" cy="216900"/>
            </a:xfrm>
            <a:prstGeom prst="ellipse">
              <a:avLst/>
            </a:prstGeom>
            <a:gradFill>
              <a:gsLst>
                <a:gs pos="0">
                  <a:srgbClr val="D9D9D9">
                    <a:alpha val="67058"/>
                  </a:srgbClr>
                </a:gs>
                <a:gs pos="60000">
                  <a:srgbClr val="C3BAA2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1" name="Google Shape;541;p33"/>
            <p:cNvGrpSpPr/>
            <p:nvPr/>
          </p:nvGrpSpPr>
          <p:grpSpPr>
            <a:xfrm>
              <a:off x="2395070" y="1356008"/>
              <a:ext cx="240802" cy="326586"/>
              <a:chOff x="1847775" y="238125"/>
              <a:chExt cx="3637500" cy="4933325"/>
            </a:xfrm>
          </p:grpSpPr>
          <p:sp>
            <p:nvSpPr>
              <p:cNvPr id="542" name="Google Shape;542;p33"/>
              <p:cNvSpPr/>
              <p:nvPr/>
            </p:nvSpPr>
            <p:spPr>
              <a:xfrm>
                <a:off x="1847775" y="3431350"/>
                <a:ext cx="1268050" cy="1740100"/>
              </a:xfrm>
              <a:custGeom>
                <a:avLst/>
                <a:gdLst/>
                <a:ahLst/>
                <a:cxnLst/>
                <a:rect l="l" t="t" r="r" b="b"/>
                <a:pathLst>
                  <a:path w="50722" h="69604" extrusionOk="0">
                    <a:moveTo>
                      <a:pt x="34802" y="0"/>
                    </a:moveTo>
                    <a:lnTo>
                      <a:pt x="0" y="69603"/>
                    </a:lnTo>
                    <a:lnTo>
                      <a:pt x="0" y="69603"/>
                    </a:lnTo>
                    <a:lnTo>
                      <a:pt x="50721" y="12218"/>
                    </a:lnTo>
                    <a:lnTo>
                      <a:pt x="34802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3"/>
              <p:cNvSpPr/>
              <p:nvPr/>
            </p:nvSpPr>
            <p:spPr>
              <a:xfrm>
                <a:off x="1866275" y="774950"/>
                <a:ext cx="3535700" cy="3387625"/>
              </a:xfrm>
              <a:custGeom>
                <a:avLst/>
                <a:gdLst/>
                <a:ahLst/>
                <a:cxnLst/>
                <a:rect l="l" t="t" r="r" b="b"/>
                <a:pathLst>
                  <a:path w="141428" h="135505" extrusionOk="0">
                    <a:moveTo>
                      <a:pt x="70714" y="0"/>
                    </a:moveTo>
                    <a:cubicBezTo>
                      <a:pt x="31840" y="0"/>
                      <a:pt x="0" y="29989"/>
                      <a:pt x="0" y="67752"/>
                    </a:cubicBezTo>
                    <a:cubicBezTo>
                      <a:pt x="0" y="105146"/>
                      <a:pt x="31840" y="135504"/>
                      <a:pt x="70714" y="135504"/>
                    </a:cubicBezTo>
                    <a:cubicBezTo>
                      <a:pt x="109958" y="135504"/>
                      <a:pt x="141428" y="105146"/>
                      <a:pt x="141428" y="67752"/>
                    </a:cubicBezTo>
                    <a:cubicBezTo>
                      <a:pt x="141428" y="29989"/>
                      <a:pt x="109958" y="0"/>
                      <a:pt x="707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rgbClr val="1155CC">
                    <a:alpha val="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3"/>
              <p:cNvSpPr/>
              <p:nvPr/>
            </p:nvSpPr>
            <p:spPr>
              <a:xfrm>
                <a:off x="2690025" y="238125"/>
                <a:ext cx="2795250" cy="2674925"/>
              </a:xfrm>
              <a:custGeom>
                <a:avLst/>
                <a:gdLst/>
                <a:ahLst/>
                <a:cxnLst/>
                <a:rect l="l" t="t" r="r" b="b"/>
                <a:pathLst>
                  <a:path w="111810" h="106997" extrusionOk="0">
                    <a:moveTo>
                      <a:pt x="55905" y="0"/>
                    </a:moveTo>
                    <a:cubicBezTo>
                      <a:pt x="25176" y="0"/>
                      <a:pt x="1" y="24065"/>
                      <a:pt x="1" y="53683"/>
                    </a:cubicBezTo>
                    <a:cubicBezTo>
                      <a:pt x="1" y="83302"/>
                      <a:pt x="25176" y="106996"/>
                      <a:pt x="55905" y="106996"/>
                    </a:cubicBezTo>
                    <a:cubicBezTo>
                      <a:pt x="86634" y="106996"/>
                      <a:pt x="111810" y="83302"/>
                      <a:pt x="111810" y="53683"/>
                    </a:cubicBezTo>
                    <a:cubicBezTo>
                      <a:pt x="111810" y="24065"/>
                      <a:pt x="86634" y="0"/>
                      <a:pt x="559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8575" dist="9525" dir="6480000" algn="bl" rotWithShape="0">
                  <a:srgbClr val="BF9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8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4"/>
          <p:cNvSpPr txBox="1">
            <a:spLocks noGrp="1"/>
          </p:cNvSpPr>
          <p:nvPr>
            <p:ph type="ctrTitle"/>
          </p:nvPr>
        </p:nvSpPr>
        <p:spPr>
          <a:xfrm flipH="1">
            <a:off x="3337775" y="3367425"/>
            <a:ext cx="2721300" cy="7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547" name="Google Shape;547;p34"/>
          <p:cNvSpPr txBox="1">
            <a:spLocks noGrp="1"/>
          </p:cNvSpPr>
          <p:nvPr>
            <p:ph type="subTitle" idx="1"/>
          </p:nvPr>
        </p:nvSpPr>
        <p:spPr>
          <a:xfrm flipH="1">
            <a:off x="2109325" y="1215825"/>
            <a:ext cx="5178900" cy="13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chnology design 1">
  <p:cSld name="CUSTOM_10"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9" name="Google Shape;549;p35"/>
          <p:cNvGrpSpPr/>
          <p:nvPr/>
        </p:nvGrpSpPr>
        <p:grpSpPr>
          <a:xfrm>
            <a:off x="600641" y="344530"/>
            <a:ext cx="7936317" cy="4454443"/>
            <a:chOff x="238125" y="847975"/>
            <a:chExt cx="7143400" cy="4009400"/>
          </a:xfrm>
        </p:grpSpPr>
        <p:sp>
          <p:nvSpPr>
            <p:cNvPr id="550" name="Google Shape;550;p35"/>
            <p:cNvSpPr/>
            <p:nvPr/>
          </p:nvSpPr>
          <p:spPr>
            <a:xfrm>
              <a:off x="238475" y="847975"/>
              <a:ext cx="7143050" cy="4009400"/>
            </a:xfrm>
            <a:custGeom>
              <a:avLst/>
              <a:gdLst/>
              <a:ahLst/>
              <a:cxnLst/>
              <a:rect l="l" t="t" r="r" b="b"/>
              <a:pathLst>
                <a:path w="285722" h="160376" extrusionOk="0">
                  <a:moveTo>
                    <a:pt x="5465" y="4426"/>
                  </a:moveTo>
                  <a:cubicBezTo>
                    <a:pt x="6551" y="4426"/>
                    <a:pt x="7593" y="5271"/>
                    <a:pt x="7593" y="6549"/>
                  </a:cubicBezTo>
                  <a:cubicBezTo>
                    <a:pt x="7593" y="7707"/>
                    <a:pt x="6649" y="8651"/>
                    <a:pt x="5491" y="8651"/>
                  </a:cubicBezTo>
                  <a:cubicBezTo>
                    <a:pt x="3604" y="8651"/>
                    <a:pt x="2660" y="6377"/>
                    <a:pt x="3990" y="5047"/>
                  </a:cubicBezTo>
                  <a:cubicBezTo>
                    <a:pt x="4419" y="4618"/>
                    <a:pt x="4947" y="4426"/>
                    <a:pt x="5465" y="4426"/>
                  </a:cubicBezTo>
                  <a:close/>
                  <a:moveTo>
                    <a:pt x="5467" y="12161"/>
                  </a:moveTo>
                  <a:cubicBezTo>
                    <a:pt x="6552" y="12161"/>
                    <a:pt x="7593" y="13003"/>
                    <a:pt x="7593" y="14270"/>
                  </a:cubicBezTo>
                  <a:cubicBezTo>
                    <a:pt x="7593" y="15443"/>
                    <a:pt x="6649" y="16386"/>
                    <a:pt x="5491" y="16386"/>
                  </a:cubicBezTo>
                  <a:cubicBezTo>
                    <a:pt x="3604" y="16386"/>
                    <a:pt x="2660" y="14113"/>
                    <a:pt x="3990" y="12783"/>
                  </a:cubicBezTo>
                  <a:cubicBezTo>
                    <a:pt x="4420" y="12353"/>
                    <a:pt x="4948" y="12161"/>
                    <a:pt x="5467" y="12161"/>
                  </a:cubicBezTo>
                  <a:close/>
                  <a:moveTo>
                    <a:pt x="5465" y="19883"/>
                  </a:moveTo>
                  <a:cubicBezTo>
                    <a:pt x="6551" y="19883"/>
                    <a:pt x="7593" y="20728"/>
                    <a:pt x="7593" y="22006"/>
                  </a:cubicBezTo>
                  <a:cubicBezTo>
                    <a:pt x="7593" y="23164"/>
                    <a:pt x="6649" y="24108"/>
                    <a:pt x="5491" y="24108"/>
                  </a:cubicBezTo>
                  <a:cubicBezTo>
                    <a:pt x="3604" y="24108"/>
                    <a:pt x="2660" y="21834"/>
                    <a:pt x="3990" y="20505"/>
                  </a:cubicBezTo>
                  <a:cubicBezTo>
                    <a:pt x="4419" y="20075"/>
                    <a:pt x="4947" y="19883"/>
                    <a:pt x="5465" y="19883"/>
                  </a:cubicBezTo>
                  <a:close/>
                  <a:moveTo>
                    <a:pt x="5467" y="27618"/>
                  </a:moveTo>
                  <a:cubicBezTo>
                    <a:pt x="6552" y="27618"/>
                    <a:pt x="7593" y="28460"/>
                    <a:pt x="7593" y="29727"/>
                  </a:cubicBezTo>
                  <a:cubicBezTo>
                    <a:pt x="7593" y="30900"/>
                    <a:pt x="6649" y="31844"/>
                    <a:pt x="5491" y="31844"/>
                  </a:cubicBezTo>
                  <a:cubicBezTo>
                    <a:pt x="3604" y="31844"/>
                    <a:pt x="2660" y="29570"/>
                    <a:pt x="3990" y="28240"/>
                  </a:cubicBezTo>
                  <a:cubicBezTo>
                    <a:pt x="4420" y="27810"/>
                    <a:pt x="4948" y="27618"/>
                    <a:pt x="5467" y="27618"/>
                  </a:cubicBezTo>
                  <a:close/>
                  <a:moveTo>
                    <a:pt x="5491" y="35347"/>
                  </a:moveTo>
                  <a:cubicBezTo>
                    <a:pt x="6049" y="35347"/>
                    <a:pt x="6578" y="35576"/>
                    <a:pt x="6978" y="35976"/>
                  </a:cubicBezTo>
                  <a:cubicBezTo>
                    <a:pt x="8387" y="37384"/>
                    <a:pt x="7233" y="39583"/>
                    <a:pt x="5519" y="39583"/>
                  </a:cubicBezTo>
                  <a:cubicBezTo>
                    <a:pt x="5249" y="39583"/>
                    <a:pt x="4966" y="39528"/>
                    <a:pt x="4676" y="39408"/>
                  </a:cubicBezTo>
                  <a:cubicBezTo>
                    <a:pt x="2546" y="38535"/>
                    <a:pt x="3175" y="35347"/>
                    <a:pt x="5491" y="35347"/>
                  </a:cubicBezTo>
                  <a:close/>
                  <a:moveTo>
                    <a:pt x="5465" y="43075"/>
                  </a:moveTo>
                  <a:cubicBezTo>
                    <a:pt x="6551" y="43075"/>
                    <a:pt x="7593" y="43921"/>
                    <a:pt x="7593" y="45199"/>
                  </a:cubicBezTo>
                  <a:cubicBezTo>
                    <a:pt x="7593" y="46357"/>
                    <a:pt x="6649" y="47301"/>
                    <a:pt x="5491" y="47301"/>
                  </a:cubicBezTo>
                  <a:cubicBezTo>
                    <a:pt x="3604" y="47301"/>
                    <a:pt x="2660" y="45027"/>
                    <a:pt x="3990" y="43697"/>
                  </a:cubicBezTo>
                  <a:cubicBezTo>
                    <a:pt x="4419" y="43268"/>
                    <a:pt x="4947" y="43075"/>
                    <a:pt x="5465" y="43075"/>
                  </a:cubicBezTo>
                  <a:close/>
                  <a:moveTo>
                    <a:pt x="5467" y="50811"/>
                  </a:moveTo>
                  <a:cubicBezTo>
                    <a:pt x="6552" y="50811"/>
                    <a:pt x="7593" y="51653"/>
                    <a:pt x="7593" y="52920"/>
                  </a:cubicBezTo>
                  <a:cubicBezTo>
                    <a:pt x="7593" y="54093"/>
                    <a:pt x="6649" y="55036"/>
                    <a:pt x="5491" y="55036"/>
                  </a:cubicBezTo>
                  <a:cubicBezTo>
                    <a:pt x="3604" y="55036"/>
                    <a:pt x="2660" y="52763"/>
                    <a:pt x="3990" y="51433"/>
                  </a:cubicBezTo>
                  <a:cubicBezTo>
                    <a:pt x="4420" y="51003"/>
                    <a:pt x="4948" y="50811"/>
                    <a:pt x="5467" y="50811"/>
                  </a:cubicBezTo>
                  <a:close/>
                  <a:moveTo>
                    <a:pt x="5465" y="58533"/>
                  </a:moveTo>
                  <a:cubicBezTo>
                    <a:pt x="6551" y="58533"/>
                    <a:pt x="7593" y="59378"/>
                    <a:pt x="7593" y="60656"/>
                  </a:cubicBezTo>
                  <a:cubicBezTo>
                    <a:pt x="7593" y="61814"/>
                    <a:pt x="6649" y="62758"/>
                    <a:pt x="5491" y="62758"/>
                  </a:cubicBezTo>
                  <a:cubicBezTo>
                    <a:pt x="3604" y="62758"/>
                    <a:pt x="2660" y="60484"/>
                    <a:pt x="3990" y="59154"/>
                  </a:cubicBezTo>
                  <a:cubicBezTo>
                    <a:pt x="4419" y="58725"/>
                    <a:pt x="4947" y="58533"/>
                    <a:pt x="5465" y="58533"/>
                  </a:cubicBezTo>
                  <a:close/>
                  <a:moveTo>
                    <a:pt x="5467" y="66268"/>
                  </a:moveTo>
                  <a:cubicBezTo>
                    <a:pt x="6552" y="66268"/>
                    <a:pt x="7593" y="67110"/>
                    <a:pt x="7593" y="68377"/>
                  </a:cubicBezTo>
                  <a:cubicBezTo>
                    <a:pt x="7593" y="69550"/>
                    <a:pt x="6649" y="70493"/>
                    <a:pt x="5491" y="70493"/>
                  </a:cubicBezTo>
                  <a:cubicBezTo>
                    <a:pt x="3604" y="70493"/>
                    <a:pt x="2660" y="68220"/>
                    <a:pt x="3990" y="66890"/>
                  </a:cubicBezTo>
                  <a:cubicBezTo>
                    <a:pt x="4420" y="66460"/>
                    <a:pt x="4948" y="66268"/>
                    <a:pt x="5467" y="66268"/>
                  </a:cubicBezTo>
                  <a:close/>
                  <a:moveTo>
                    <a:pt x="5473" y="74000"/>
                  </a:moveTo>
                  <a:cubicBezTo>
                    <a:pt x="6556" y="74000"/>
                    <a:pt x="7593" y="74838"/>
                    <a:pt x="7593" y="76113"/>
                  </a:cubicBezTo>
                  <a:cubicBezTo>
                    <a:pt x="7593" y="77285"/>
                    <a:pt x="6649" y="78229"/>
                    <a:pt x="5491" y="78229"/>
                  </a:cubicBezTo>
                  <a:cubicBezTo>
                    <a:pt x="3604" y="78229"/>
                    <a:pt x="2660" y="75956"/>
                    <a:pt x="3990" y="74626"/>
                  </a:cubicBezTo>
                  <a:cubicBezTo>
                    <a:pt x="4421" y="74194"/>
                    <a:pt x="4953" y="74000"/>
                    <a:pt x="5473" y="74000"/>
                  </a:cubicBezTo>
                  <a:close/>
                  <a:moveTo>
                    <a:pt x="5465" y="81725"/>
                  </a:moveTo>
                  <a:cubicBezTo>
                    <a:pt x="6551" y="81725"/>
                    <a:pt x="7593" y="82571"/>
                    <a:pt x="7593" y="83848"/>
                  </a:cubicBezTo>
                  <a:cubicBezTo>
                    <a:pt x="7593" y="85007"/>
                    <a:pt x="6649" y="85950"/>
                    <a:pt x="5491" y="85950"/>
                  </a:cubicBezTo>
                  <a:cubicBezTo>
                    <a:pt x="3604" y="85950"/>
                    <a:pt x="2660" y="83677"/>
                    <a:pt x="3990" y="82347"/>
                  </a:cubicBezTo>
                  <a:cubicBezTo>
                    <a:pt x="4419" y="81918"/>
                    <a:pt x="4947" y="81725"/>
                    <a:pt x="5465" y="81725"/>
                  </a:cubicBezTo>
                  <a:close/>
                  <a:moveTo>
                    <a:pt x="5467" y="89460"/>
                  </a:moveTo>
                  <a:cubicBezTo>
                    <a:pt x="6552" y="89460"/>
                    <a:pt x="7593" y="90302"/>
                    <a:pt x="7593" y="91570"/>
                  </a:cubicBezTo>
                  <a:cubicBezTo>
                    <a:pt x="7593" y="92742"/>
                    <a:pt x="6649" y="93686"/>
                    <a:pt x="5491" y="93686"/>
                  </a:cubicBezTo>
                  <a:cubicBezTo>
                    <a:pt x="3604" y="93686"/>
                    <a:pt x="2660" y="91413"/>
                    <a:pt x="3990" y="90083"/>
                  </a:cubicBezTo>
                  <a:cubicBezTo>
                    <a:pt x="4420" y="89653"/>
                    <a:pt x="4948" y="89460"/>
                    <a:pt x="5467" y="89460"/>
                  </a:cubicBezTo>
                  <a:close/>
                  <a:moveTo>
                    <a:pt x="5465" y="97182"/>
                  </a:moveTo>
                  <a:cubicBezTo>
                    <a:pt x="6551" y="97182"/>
                    <a:pt x="7593" y="98028"/>
                    <a:pt x="7593" y="99306"/>
                  </a:cubicBezTo>
                  <a:cubicBezTo>
                    <a:pt x="7593" y="100464"/>
                    <a:pt x="6649" y="101422"/>
                    <a:pt x="5491" y="101422"/>
                  </a:cubicBezTo>
                  <a:cubicBezTo>
                    <a:pt x="3604" y="101422"/>
                    <a:pt x="2660" y="99134"/>
                    <a:pt x="3990" y="97804"/>
                  </a:cubicBezTo>
                  <a:cubicBezTo>
                    <a:pt x="4419" y="97375"/>
                    <a:pt x="4947" y="97182"/>
                    <a:pt x="5465" y="97182"/>
                  </a:cubicBezTo>
                  <a:close/>
                  <a:moveTo>
                    <a:pt x="5465" y="104918"/>
                  </a:moveTo>
                  <a:cubicBezTo>
                    <a:pt x="6551" y="104918"/>
                    <a:pt x="7593" y="105763"/>
                    <a:pt x="7593" y="107041"/>
                  </a:cubicBezTo>
                  <a:cubicBezTo>
                    <a:pt x="7593" y="108199"/>
                    <a:pt x="6649" y="109143"/>
                    <a:pt x="5491" y="109143"/>
                  </a:cubicBezTo>
                  <a:cubicBezTo>
                    <a:pt x="3604" y="109143"/>
                    <a:pt x="2660" y="106870"/>
                    <a:pt x="3990" y="105540"/>
                  </a:cubicBezTo>
                  <a:cubicBezTo>
                    <a:pt x="4419" y="105110"/>
                    <a:pt x="4947" y="104918"/>
                    <a:pt x="5465" y="104918"/>
                  </a:cubicBezTo>
                  <a:close/>
                  <a:moveTo>
                    <a:pt x="5467" y="112653"/>
                  </a:moveTo>
                  <a:cubicBezTo>
                    <a:pt x="6552" y="112653"/>
                    <a:pt x="7593" y="113495"/>
                    <a:pt x="7593" y="114763"/>
                  </a:cubicBezTo>
                  <a:cubicBezTo>
                    <a:pt x="7593" y="115935"/>
                    <a:pt x="6649" y="116879"/>
                    <a:pt x="5491" y="116879"/>
                  </a:cubicBezTo>
                  <a:cubicBezTo>
                    <a:pt x="3604" y="116879"/>
                    <a:pt x="2660" y="114605"/>
                    <a:pt x="3990" y="113276"/>
                  </a:cubicBezTo>
                  <a:cubicBezTo>
                    <a:pt x="4420" y="112846"/>
                    <a:pt x="4948" y="112653"/>
                    <a:pt x="5467" y="112653"/>
                  </a:cubicBezTo>
                  <a:close/>
                  <a:moveTo>
                    <a:pt x="5465" y="120375"/>
                  </a:moveTo>
                  <a:cubicBezTo>
                    <a:pt x="6551" y="120375"/>
                    <a:pt x="7593" y="121220"/>
                    <a:pt x="7593" y="122498"/>
                  </a:cubicBezTo>
                  <a:cubicBezTo>
                    <a:pt x="7593" y="123656"/>
                    <a:pt x="6649" y="124600"/>
                    <a:pt x="5491" y="124600"/>
                  </a:cubicBezTo>
                  <a:cubicBezTo>
                    <a:pt x="3604" y="124600"/>
                    <a:pt x="2660" y="122327"/>
                    <a:pt x="3990" y="120997"/>
                  </a:cubicBezTo>
                  <a:cubicBezTo>
                    <a:pt x="4419" y="120567"/>
                    <a:pt x="4947" y="120375"/>
                    <a:pt x="5465" y="120375"/>
                  </a:cubicBezTo>
                  <a:close/>
                  <a:moveTo>
                    <a:pt x="5467" y="128110"/>
                  </a:moveTo>
                  <a:cubicBezTo>
                    <a:pt x="6552" y="128110"/>
                    <a:pt x="7593" y="128952"/>
                    <a:pt x="7593" y="130220"/>
                  </a:cubicBezTo>
                  <a:cubicBezTo>
                    <a:pt x="7593" y="131392"/>
                    <a:pt x="6649" y="132336"/>
                    <a:pt x="5491" y="132336"/>
                  </a:cubicBezTo>
                  <a:cubicBezTo>
                    <a:pt x="3604" y="132336"/>
                    <a:pt x="2660" y="130062"/>
                    <a:pt x="3990" y="128733"/>
                  </a:cubicBezTo>
                  <a:cubicBezTo>
                    <a:pt x="4420" y="128303"/>
                    <a:pt x="4948" y="128110"/>
                    <a:pt x="5467" y="128110"/>
                  </a:cubicBezTo>
                  <a:close/>
                  <a:moveTo>
                    <a:pt x="5465" y="135832"/>
                  </a:moveTo>
                  <a:cubicBezTo>
                    <a:pt x="6551" y="135832"/>
                    <a:pt x="7593" y="136677"/>
                    <a:pt x="7593" y="137955"/>
                  </a:cubicBezTo>
                  <a:cubicBezTo>
                    <a:pt x="7593" y="139114"/>
                    <a:pt x="6649" y="140072"/>
                    <a:pt x="5491" y="140072"/>
                  </a:cubicBezTo>
                  <a:cubicBezTo>
                    <a:pt x="3604" y="140072"/>
                    <a:pt x="2660" y="137784"/>
                    <a:pt x="3990" y="136454"/>
                  </a:cubicBezTo>
                  <a:cubicBezTo>
                    <a:pt x="4419" y="136024"/>
                    <a:pt x="4947" y="135832"/>
                    <a:pt x="5465" y="135832"/>
                  </a:cubicBezTo>
                  <a:close/>
                  <a:moveTo>
                    <a:pt x="5465" y="143568"/>
                  </a:moveTo>
                  <a:cubicBezTo>
                    <a:pt x="6551" y="143568"/>
                    <a:pt x="7593" y="144413"/>
                    <a:pt x="7593" y="145691"/>
                  </a:cubicBezTo>
                  <a:cubicBezTo>
                    <a:pt x="7593" y="146849"/>
                    <a:pt x="6649" y="147793"/>
                    <a:pt x="5491" y="147793"/>
                  </a:cubicBezTo>
                  <a:cubicBezTo>
                    <a:pt x="3604" y="147793"/>
                    <a:pt x="2660" y="145519"/>
                    <a:pt x="3990" y="144190"/>
                  </a:cubicBezTo>
                  <a:cubicBezTo>
                    <a:pt x="4419" y="143760"/>
                    <a:pt x="4947" y="143568"/>
                    <a:pt x="5465" y="143568"/>
                  </a:cubicBezTo>
                  <a:close/>
                  <a:moveTo>
                    <a:pt x="5467" y="151303"/>
                  </a:moveTo>
                  <a:cubicBezTo>
                    <a:pt x="6552" y="151303"/>
                    <a:pt x="7593" y="152145"/>
                    <a:pt x="7593" y="153412"/>
                  </a:cubicBezTo>
                  <a:cubicBezTo>
                    <a:pt x="7593" y="154585"/>
                    <a:pt x="6649" y="155529"/>
                    <a:pt x="5491" y="155529"/>
                  </a:cubicBezTo>
                  <a:cubicBezTo>
                    <a:pt x="3604" y="155529"/>
                    <a:pt x="2660" y="153255"/>
                    <a:pt x="3990" y="151925"/>
                  </a:cubicBezTo>
                  <a:cubicBezTo>
                    <a:pt x="4420" y="151495"/>
                    <a:pt x="4948" y="151303"/>
                    <a:pt x="5467" y="151303"/>
                  </a:cubicBezTo>
                  <a:close/>
                  <a:moveTo>
                    <a:pt x="0" y="0"/>
                  </a:moveTo>
                  <a:lnTo>
                    <a:pt x="0" y="160376"/>
                  </a:lnTo>
                  <a:lnTo>
                    <a:pt x="285722" y="160376"/>
                  </a:lnTo>
                  <a:lnTo>
                    <a:pt x="2857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6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5"/>
            <p:cNvSpPr/>
            <p:nvPr/>
          </p:nvSpPr>
          <p:spPr>
            <a:xfrm>
              <a:off x="238125" y="111462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5"/>
            <p:cNvSpPr/>
            <p:nvPr/>
          </p:nvSpPr>
          <p:spPr>
            <a:xfrm>
              <a:off x="238125" y="13259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5"/>
            <p:cNvSpPr/>
            <p:nvPr/>
          </p:nvSpPr>
          <p:spPr>
            <a:xfrm>
              <a:off x="238125" y="1747725"/>
              <a:ext cx="99400" cy="3600"/>
            </a:xfrm>
            <a:custGeom>
              <a:avLst/>
              <a:gdLst/>
              <a:ahLst/>
              <a:cxnLst/>
              <a:rect l="l" t="t" r="r" b="b"/>
              <a:pathLst>
                <a:path w="3976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861" y="143"/>
                  </a:lnTo>
                  <a:lnTo>
                    <a:pt x="397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5"/>
            <p:cNvSpPr/>
            <p:nvPr/>
          </p:nvSpPr>
          <p:spPr>
            <a:xfrm>
              <a:off x="238125" y="301387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5"/>
            <p:cNvSpPr/>
            <p:nvPr/>
          </p:nvSpPr>
          <p:spPr>
            <a:xfrm>
              <a:off x="238125" y="32251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5"/>
            <p:cNvSpPr/>
            <p:nvPr/>
          </p:nvSpPr>
          <p:spPr>
            <a:xfrm>
              <a:off x="238125" y="34360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5"/>
            <p:cNvSpPr/>
            <p:nvPr/>
          </p:nvSpPr>
          <p:spPr>
            <a:xfrm>
              <a:off x="238125" y="3646975"/>
              <a:ext cx="7138400" cy="3575"/>
            </a:xfrm>
            <a:custGeom>
              <a:avLst/>
              <a:gdLst/>
              <a:ahLst/>
              <a:cxnLst/>
              <a:rect l="l" t="t" r="r" b="b"/>
              <a:pathLst>
                <a:path w="285536" h="143" extrusionOk="0">
                  <a:moveTo>
                    <a:pt x="0" y="0"/>
                  </a:moveTo>
                  <a:lnTo>
                    <a:pt x="0" y="143"/>
                  </a:lnTo>
                  <a:lnTo>
                    <a:pt x="285536" y="143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5"/>
            <p:cNvSpPr/>
            <p:nvPr/>
          </p:nvSpPr>
          <p:spPr>
            <a:xfrm>
              <a:off x="238125" y="15368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30"/>
                  </a:lnTo>
                  <a:lnTo>
                    <a:pt x="4876" y="130"/>
                  </a:lnTo>
                  <a:cubicBezTo>
                    <a:pt x="5076" y="72"/>
                    <a:pt x="5280" y="44"/>
                    <a:pt x="5484" y="44"/>
                  </a:cubicBezTo>
                  <a:cubicBezTo>
                    <a:pt x="5687" y="44"/>
                    <a:pt x="5891" y="72"/>
                    <a:pt x="6091" y="130"/>
                  </a:cubicBezTo>
                  <a:lnTo>
                    <a:pt x="285536" y="130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5"/>
            <p:cNvSpPr/>
            <p:nvPr/>
          </p:nvSpPr>
          <p:spPr>
            <a:xfrm>
              <a:off x="337125" y="1747725"/>
              <a:ext cx="750" cy="725"/>
            </a:xfrm>
            <a:custGeom>
              <a:avLst/>
              <a:gdLst/>
              <a:ahLst/>
              <a:cxnLst/>
              <a:rect l="l" t="t" r="r" b="b"/>
              <a:pathLst>
                <a:path w="30" h="29" extrusionOk="0">
                  <a:moveTo>
                    <a:pt x="1" y="0"/>
                  </a:moveTo>
                  <a:lnTo>
                    <a:pt x="1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5"/>
            <p:cNvSpPr/>
            <p:nvPr/>
          </p:nvSpPr>
          <p:spPr>
            <a:xfrm>
              <a:off x="413275" y="1747725"/>
              <a:ext cx="6963250" cy="3600"/>
            </a:xfrm>
            <a:custGeom>
              <a:avLst/>
              <a:gdLst/>
              <a:ahLst/>
              <a:cxnLst/>
              <a:rect l="l" t="t" r="r" b="b"/>
              <a:pathLst>
                <a:path w="278530" h="144" extrusionOk="0">
                  <a:moveTo>
                    <a:pt x="0" y="0"/>
                  </a:moveTo>
                  <a:cubicBezTo>
                    <a:pt x="43" y="43"/>
                    <a:pt x="86" y="86"/>
                    <a:pt x="115" y="143"/>
                  </a:cubicBezTo>
                  <a:lnTo>
                    <a:pt x="278530" y="143"/>
                  </a:lnTo>
                  <a:lnTo>
                    <a:pt x="2785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5"/>
            <p:cNvSpPr/>
            <p:nvPr/>
          </p:nvSpPr>
          <p:spPr>
            <a:xfrm>
              <a:off x="238125" y="1958975"/>
              <a:ext cx="88300" cy="3250"/>
            </a:xfrm>
            <a:custGeom>
              <a:avLst/>
              <a:gdLst/>
              <a:ahLst/>
              <a:cxnLst/>
              <a:rect l="l" t="t" r="r" b="b"/>
              <a:pathLst>
                <a:path w="3532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89" y="130"/>
                  </a:lnTo>
                  <a:cubicBezTo>
                    <a:pt x="3503" y="87"/>
                    <a:pt x="3518" y="44"/>
                    <a:pt x="3532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5"/>
            <p:cNvSpPr/>
            <p:nvPr/>
          </p:nvSpPr>
          <p:spPr>
            <a:xfrm>
              <a:off x="424725" y="1958975"/>
              <a:ext cx="6951800" cy="3250"/>
            </a:xfrm>
            <a:custGeom>
              <a:avLst/>
              <a:gdLst/>
              <a:ahLst/>
              <a:cxnLst/>
              <a:rect l="l" t="t" r="r" b="b"/>
              <a:pathLst>
                <a:path w="278072" h="130" extrusionOk="0">
                  <a:moveTo>
                    <a:pt x="0" y="1"/>
                  </a:moveTo>
                  <a:cubicBezTo>
                    <a:pt x="29" y="44"/>
                    <a:pt x="43" y="87"/>
                    <a:pt x="57" y="130"/>
                  </a:cubicBezTo>
                  <a:lnTo>
                    <a:pt x="278072" y="130"/>
                  </a:lnTo>
                  <a:lnTo>
                    <a:pt x="278072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5"/>
            <p:cNvSpPr/>
            <p:nvPr/>
          </p:nvSpPr>
          <p:spPr>
            <a:xfrm>
              <a:off x="238125" y="2169900"/>
              <a:ext cx="85100" cy="3225"/>
            </a:xfrm>
            <a:custGeom>
              <a:avLst/>
              <a:gdLst/>
              <a:ahLst/>
              <a:cxnLst/>
              <a:rect l="l" t="t" r="r" b="b"/>
              <a:pathLst>
                <a:path w="3404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403" y="129"/>
                  </a:lnTo>
                  <a:lnTo>
                    <a:pt x="3403" y="43"/>
                  </a:lnTo>
                  <a:cubicBezTo>
                    <a:pt x="3389" y="29"/>
                    <a:pt x="3389" y="14"/>
                    <a:pt x="34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5"/>
            <p:cNvSpPr/>
            <p:nvPr/>
          </p:nvSpPr>
          <p:spPr>
            <a:xfrm>
              <a:off x="428300" y="2169900"/>
              <a:ext cx="6948575" cy="3225"/>
            </a:xfrm>
            <a:custGeom>
              <a:avLst/>
              <a:gdLst/>
              <a:ahLst/>
              <a:cxnLst/>
              <a:rect l="l" t="t" r="r" b="b"/>
              <a:pathLst>
                <a:path w="277943" h="129" extrusionOk="0">
                  <a:moveTo>
                    <a:pt x="0" y="0"/>
                  </a:moveTo>
                  <a:cubicBezTo>
                    <a:pt x="0" y="14"/>
                    <a:pt x="0" y="29"/>
                    <a:pt x="0" y="43"/>
                  </a:cubicBezTo>
                  <a:lnTo>
                    <a:pt x="0" y="129"/>
                  </a:lnTo>
                  <a:lnTo>
                    <a:pt x="277943" y="129"/>
                  </a:lnTo>
                  <a:lnTo>
                    <a:pt x="277943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5"/>
            <p:cNvSpPr/>
            <p:nvPr/>
          </p:nvSpPr>
          <p:spPr>
            <a:xfrm>
              <a:off x="238125" y="2380800"/>
              <a:ext cx="88675" cy="3600"/>
            </a:xfrm>
            <a:custGeom>
              <a:avLst/>
              <a:gdLst/>
              <a:ahLst/>
              <a:cxnLst/>
              <a:rect l="l" t="t" r="r" b="b"/>
              <a:pathLst>
                <a:path w="3547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546" y="143"/>
                  </a:lnTo>
                  <a:cubicBezTo>
                    <a:pt x="3532" y="101"/>
                    <a:pt x="3518" y="58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5"/>
            <p:cNvSpPr/>
            <p:nvPr/>
          </p:nvSpPr>
          <p:spPr>
            <a:xfrm>
              <a:off x="424725" y="2380800"/>
              <a:ext cx="6951800" cy="3600"/>
            </a:xfrm>
            <a:custGeom>
              <a:avLst/>
              <a:gdLst/>
              <a:ahLst/>
              <a:cxnLst/>
              <a:rect l="l" t="t" r="r" b="b"/>
              <a:pathLst>
                <a:path w="278072" h="144" extrusionOk="0">
                  <a:moveTo>
                    <a:pt x="43" y="0"/>
                  </a:moveTo>
                  <a:cubicBezTo>
                    <a:pt x="29" y="58"/>
                    <a:pt x="14" y="101"/>
                    <a:pt x="0" y="143"/>
                  </a:cubicBezTo>
                  <a:lnTo>
                    <a:pt x="278072" y="143"/>
                  </a:lnTo>
                  <a:lnTo>
                    <a:pt x="278072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5"/>
            <p:cNvSpPr/>
            <p:nvPr/>
          </p:nvSpPr>
          <p:spPr>
            <a:xfrm>
              <a:off x="238125" y="2592075"/>
              <a:ext cx="100825" cy="3225"/>
            </a:xfrm>
            <a:custGeom>
              <a:avLst/>
              <a:gdLst/>
              <a:ahLst/>
              <a:cxnLst/>
              <a:rect l="l" t="t" r="r" b="b"/>
              <a:pathLst>
                <a:path w="4033" h="129" extrusionOk="0">
                  <a:moveTo>
                    <a:pt x="0" y="0"/>
                  </a:moveTo>
                  <a:lnTo>
                    <a:pt x="0" y="129"/>
                  </a:lnTo>
                  <a:lnTo>
                    <a:pt x="4032" y="129"/>
                  </a:lnTo>
                  <a:cubicBezTo>
                    <a:pt x="3989" y="86"/>
                    <a:pt x="3947" y="43"/>
                    <a:pt x="3904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5"/>
            <p:cNvSpPr/>
            <p:nvPr/>
          </p:nvSpPr>
          <p:spPr>
            <a:xfrm>
              <a:off x="412550" y="2592075"/>
              <a:ext cx="6963975" cy="3225"/>
            </a:xfrm>
            <a:custGeom>
              <a:avLst/>
              <a:gdLst/>
              <a:ahLst/>
              <a:cxnLst/>
              <a:rect l="l" t="t" r="r" b="b"/>
              <a:pathLst>
                <a:path w="278559" h="129" extrusionOk="0">
                  <a:moveTo>
                    <a:pt x="130" y="0"/>
                  </a:moveTo>
                  <a:cubicBezTo>
                    <a:pt x="87" y="43"/>
                    <a:pt x="44" y="86"/>
                    <a:pt x="1" y="129"/>
                  </a:cubicBezTo>
                  <a:lnTo>
                    <a:pt x="278559" y="129"/>
                  </a:lnTo>
                  <a:lnTo>
                    <a:pt x="27855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5"/>
            <p:cNvSpPr/>
            <p:nvPr/>
          </p:nvSpPr>
          <p:spPr>
            <a:xfrm>
              <a:off x="238125" y="2802975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lnTo>
                    <a:pt x="5791" y="0"/>
                  </a:lnTo>
                  <a:cubicBezTo>
                    <a:pt x="5698" y="15"/>
                    <a:pt x="5602" y="22"/>
                    <a:pt x="5503" y="22"/>
                  </a:cubicBezTo>
                  <a:cubicBezTo>
                    <a:pt x="5405" y="22"/>
                    <a:pt x="5305" y="15"/>
                    <a:pt x="5205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5"/>
            <p:cNvSpPr/>
            <p:nvPr/>
          </p:nvSpPr>
          <p:spPr>
            <a:xfrm>
              <a:off x="238125" y="3858225"/>
              <a:ext cx="130500" cy="3250"/>
            </a:xfrm>
            <a:custGeom>
              <a:avLst/>
              <a:gdLst/>
              <a:ahLst/>
              <a:cxnLst/>
              <a:rect l="l" t="t" r="r" b="b"/>
              <a:pathLst>
                <a:path w="5220" h="130" extrusionOk="0">
                  <a:moveTo>
                    <a:pt x="0" y="1"/>
                  </a:moveTo>
                  <a:lnTo>
                    <a:pt x="0" y="129"/>
                  </a:lnTo>
                  <a:lnTo>
                    <a:pt x="4704" y="129"/>
                  </a:lnTo>
                  <a:cubicBezTo>
                    <a:pt x="4876" y="58"/>
                    <a:pt x="5033" y="15"/>
                    <a:pt x="5219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5"/>
            <p:cNvSpPr/>
            <p:nvPr/>
          </p:nvSpPr>
          <p:spPr>
            <a:xfrm>
              <a:off x="382900" y="3858225"/>
              <a:ext cx="6993625" cy="3250"/>
            </a:xfrm>
            <a:custGeom>
              <a:avLst/>
              <a:gdLst/>
              <a:ahLst/>
              <a:cxnLst/>
              <a:rect l="l" t="t" r="r" b="b"/>
              <a:pathLst>
                <a:path w="279745" h="130" extrusionOk="0">
                  <a:moveTo>
                    <a:pt x="0" y="1"/>
                  </a:moveTo>
                  <a:cubicBezTo>
                    <a:pt x="172" y="15"/>
                    <a:pt x="343" y="58"/>
                    <a:pt x="501" y="129"/>
                  </a:cubicBezTo>
                  <a:lnTo>
                    <a:pt x="279745" y="129"/>
                  </a:lnTo>
                  <a:lnTo>
                    <a:pt x="279745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5"/>
            <p:cNvSpPr/>
            <p:nvPr/>
          </p:nvSpPr>
          <p:spPr>
            <a:xfrm>
              <a:off x="238125" y="4069125"/>
              <a:ext cx="97600" cy="3250"/>
            </a:xfrm>
            <a:custGeom>
              <a:avLst/>
              <a:gdLst/>
              <a:ahLst/>
              <a:cxnLst/>
              <a:rect l="l" t="t" r="r" b="b"/>
              <a:pathLst>
                <a:path w="39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804" y="130"/>
                  </a:lnTo>
                  <a:cubicBezTo>
                    <a:pt x="3832" y="87"/>
                    <a:pt x="3875" y="44"/>
                    <a:pt x="3904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5"/>
            <p:cNvSpPr/>
            <p:nvPr/>
          </p:nvSpPr>
          <p:spPr>
            <a:xfrm>
              <a:off x="415425" y="4069125"/>
              <a:ext cx="6961100" cy="3250"/>
            </a:xfrm>
            <a:custGeom>
              <a:avLst/>
              <a:gdLst/>
              <a:ahLst/>
              <a:cxnLst/>
              <a:rect l="l" t="t" r="r" b="b"/>
              <a:pathLst>
                <a:path w="278444" h="130" extrusionOk="0">
                  <a:moveTo>
                    <a:pt x="0" y="1"/>
                  </a:moveTo>
                  <a:cubicBezTo>
                    <a:pt x="43" y="44"/>
                    <a:pt x="72" y="87"/>
                    <a:pt x="115" y="130"/>
                  </a:cubicBezTo>
                  <a:lnTo>
                    <a:pt x="278444" y="130"/>
                  </a:lnTo>
                  <a:lnTo>
                    <a:pt x="278444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5"/>
            <p:cNvSpPr/>
            <p:nvPr/>
          </p:nvSpPr>
          <p:spPr>
            <a:xfrm>
              <a:off x="425775" y="4280050"/>
              <a:ext cx="6950750" cy="3600"/>
            </a:xfrm>
            <a:custGeom>
              <a:avLst/>
              <a:gdLst/>
              <a:ahLst/>
              <a:cxnLst/>
              <a:rect l="l" t="t" r="r" b="b"/>
              <a:pathLst>
                <a:path w="278030" h="144" extrusionOk="0">
                  <a:moveTo>
                    <a:pt x="1" y="0"/>
                  </a:moveTo>
                  <a:cubicBezTo>
                    <a:pt x="15" y="43"/>
                    <a:pt x="30" y="86"/>
                    <a:pt x="44" y="143"/>
                  </a:cubicBezTo>
                  <a:lnTo>
                    <a:pt x="278030" y="143"/>
                  </a:lnTo>
                  <a:lnTo>
                    <a:pt x="2780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5"/>
            <p:cNvSpPr/>
            <p:nvPr/>
          </p:nvSpPr>
          <p:spPr>
            <a:xfrm>
              <a:off x="238125" y="4280050"/>
              <a:ext cx="87600" cy="3600"/>
            </a:xfrm>
            <a:custGeom>
              <a:avLst/>
              <a:gdLst/>
              <a:ahLst/>
              <a:cxnLst/>
              <a:rect l="l" t="t" r="r" b="b"/>
              <a:pathLst>
                <a:path w="3504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460" y="143"/>
                  </a:lnTo>
                  <a:cubicBezTo>
                    <a:pt x="3475" y="86"/>
                    <a:pt x="3489" y="43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5"/>
            <p:cNvSpPr/>
            <p:nvPr/>
          </p:nvSpPr>
          <p:spPr>
            <a:xfrm>
              <a:off x="428300" y="4491300"/>
              <a:ext cx="6948575" cy="3250"/>
            </a:xfrm>
            <a:custGeom>
              <a:avLst/>
              <a:gdLst/>
              <a:ahLst/>
              <a:cxnLst/>
              <a:rect l="l" t="t" r="r" b="b"/>
              <a:pathLst>
                <a:path w="277943" h="130" extrusionOk="0">
                  <a:moveTo>
                    <a:pt x="0" y="1"/>
                  </a:moveTo>
                  <a:lnTo>
                    <a:pt x="0" y="130"/>
                  </a:lnTo>
                  <a:lnTo>
                    <a:pt x="277943" y="130"/>
                  </a:lnTo>
                  <a:lnTo>
                    <a:pt x="27794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5"/>
            <p:cNvSpPr/>
            <p:nvPr/>
          </p:nvSpPr>
          <p:spPr>
            <a:xfrm>
              <a:off x="238125" y="4491300"/>
              <a:ext cx="85100" cy="3250"/>
            </a:xfrm>
            <a:custGeom>
              <a:avLst/>
              <a:gdLst/>
              <a:ahLst/>
              <a:cxnLst/>
              <a:rect l="l" t="t" r="r" b="b"/>
              <a:pathLst>
                <a:path w="34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03" y="130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5"/>
            <p:cNvSpPr/>
            <p:nvPr/>
          </p:nvSpPr>
          <p:spPr>
            <a:xfrm>
              <a:off x="423650" y="4702225"/>
              <a:ext cx="6952875" cy="3225"/>
            </a:xfrm>
            <a:custGeom>
              <a:avLst/>
              <a:gdLst/>
              <a:ahLst/>
              <a:cxnLst/>
              <a:rect l="l" t="t" r="r" b="b"/>
              <a:pathLst>
                <a:path w="278115" h="129" extrusionOk="0">
                  <a:moveTo>
                    <a:pt x="57" y="0"/>
                  </a:moveTo>
                  <a:cubicBezTo>
                    <a:pt x="29" y="43"/>
                    <a:pt x="14" y="86"/>
                    <a:pt x="0" y="129"/>
                  </a:cubicBezTo>
                  <a:lnTo>
                    <a:pt x="278115" y="129"/>
                  </a:lnTo>
                  <a:lnTo>
                    <a:pt x="27811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5"/>
            <p:cNvSpPr/>
            <p:nvPr/>
          </p:nvSpPr>
          <p:spPr>
            <a:xfrm>
              <a:off x="238125" y="4702225"/>
              <a:ext cx="89750" cy="3225"/>
            </a:xfrm>
            <a:custGeom>
              <a:avLst/>
              <a:gdLst/>
              <a:ahLst/>
              <a:cxnLst/>
              <a:rect l="l" t="t" r="r" b="b"/>
              <a:pathLst>
                <a:path w="3590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589" y="129"/>
                  </a:lnTo>
                  <a:cubicBezTo>
                    <a:pt x="3575" y="86"/>
                    <a:pt x="3546" y="43"/>
                    <a:pt x="3532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0" name="Google Shape;580;p35"/>
          <p:cNvSpPr txBox="1">
            <a:spLocks noGrp="1"/>
          </p:cNvSpPr>
          <p:nvPr>
            <p:ph type="subTitle" idx="1"/>
          </p:nvPr>
        </p:nvSpPr>
        <p:spPr>
          <a:xfrm rot="-316556" flipH="1">
            <a:off x="1917158" y="2021010"/>
            <a:ext cx="1813985" cy="11074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81" name="Google Shape;581;p35"/>
          <p:cNvSpPr txBox="1">
            <a:spLocks noGrp="1"/>
          </p:cNvSpPr>
          <p:nvPr>
            <p:ph type="title"/>
          </p:nvPr>
        </p:nvSpPr>
        <p:spPr>
          <a:xfrm>
            <a:off x="895350" y="49441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chnology design 2">
  <p:cSld name="CUSTOM_10_1"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" name="Google Shape;583;p36"/>
          <p:cNvGrpSpPr/>
          <p:nvPr/>
        </p:nvGrpSpPr>
        <p:grpSpPr>
          <a:xfrm>
            <a:off x="600641" y="344530"/>
            <a:ext cx="7936317" cy="4454443"/>
            <a:chOff x="238125" y="847975"/>
            <a:chExt cx="7143400" cy="4009400"/>
          </a:xfrm>
        </p:grpSpPr>
        <p:sp>
          <p:nvSpPr>
            <p:cNvPr id="584" name="Google Shape;584;p36"/>
            <p:cNvSpPr/>
            <p:nvPr/>
          </p:nvSpPr>
          <p:spPr>
            <a:xfrm>
              <a:off x="238475" y="847975"/>
              <a:ext cx="7143050" cy="4009400"/>
            </a:xfrm>
            <a:custGeom>
              <a:avLst/>
              <a:gdLst/>
              <a:ahLst/>
              <a:cxnLst/>
              <a:rect l="l" t="t" r="r" b="b"/>
              <a:pathLst>
                <a:path w="285722" h="160376" extrusionOk="0">
                  <a:moveTo>
                    <a:pt x="5465" y="4426"/>
                  </a:moveTo>
                  <a:cubicBezTo>
                    <a:pt x="6551" y="4426"/>
                    <a:pt x="7593" y="5271"/>
                    <a:pt x="7593" y="6549"/>
                  </a:cubicBezTo>
                  <a:cubicBezTo>
                    <a:pt x="7593" y="7707"/>
                    <a:pt x="6649" y="8651"/>
                    <a:pt x="5491" y="8651"/>
                  </a:cubicBezTo>
                  <a:cubicBezTo>
                    <a:pt x="3604" y="8651"/>
                    <a:pt x="2660" y="6377"/>
                    <a:pt x="3990" y="5047"/>
                  </a:cubicBezTo>
                  <a:cubicBezTo>
                    <a:pt x="4419" y="4618"/>
                    <a:pt x="4947" y="4426"/>
                    <a:pt x="5465" y="4426"/>
                  </a:cubicBezTo>
                  <a:close/>
                  <a:moveTo>
                    <a:pt x="5467" y="12161"/>
                  </a:moveTo>
                  <a:cubicBezTo>
                    <a:pt x="6552" y="12161"/>
                    <a:pt x="7593" y="13003"/>
                    <a:pt x="7593" y="14270"/>
                  </a:cubicBezTo>
                  <a:cubicBezTo>
                    <a:pt x="7593" y="15443"/>
                    <a:pt x="6649" y="16386"/>
                    <a:pt x="5491" y="16386"/>
                  </a:cubicBezTo>
                  <a:cubicBezTo>
                    <a:pt x="3604" y="16386"/>
                    <a:pt x="2660" y="14113"/>
                    <a:pt x="3990" y="12783"/>
                  </a:cubicBezTo>
                  <a:cubicBezTo>
                    <a:pt x="4420" y="12353"/>
                    <a:pt x="4948" y="12161"/>
                    <a:pt x="5467" y="12161"/>
                  </a:cubicBezTo>
                  <a:close/>
                  <a:moveTo>
                    <a:pt x="5465" y="19883"/>
                  </a:moveTo>
                  <a:cubicBezTo>
                    <a:pt x="6551" y="19883"/>
                    <a:pt x="7593" y="20728"/>
                    <a:pt x="7593" y="22006"/>
                  </a:cubicBezTo>
                  <a:cubicBezTo>
                    <a:pt x="7593" y="23164"/>
                    <a:pt x="6649" y="24108"/>
                    <a:pt x="5491" y="24108"/>
                  </a:cubicBezTo>
                  <a:cubicBezTo>
                    <a:pt x="3604" y="24108"/>
                    <a:pt x="2660" y="21834"/>
                    <a:pt x="3990" y="20505"/>
                  </a:cubicBezTo>
                  <a:cubicBezTo>
                    <a:pt x="4419" y="20075"/>
                    <a:pt x="4947" y="19883"/>
                    <a:pt x="5465" y="19883"/>
                  </a:cubicBezTo>
                  <a:close/>
                  <a:moveTo>
                    <a:pt x="5467" y="27618"/>
                  </a:moveTo>
                  <a:cubicBezTo>
                    <a:pt x="6552" y="27618"/>
                    <a:pt x="7593" y="28460"/>
                    <a:pt x="7593" y="29727"/>
                  </a:cubicBezTo>
                  <a:cubicBezTo>
                    <a:pt x="7593" y="30900"/>
                    <a:pt x="6649" y="31844"/>
                    <a:pt x="5491" y="31844"/>
                  </a:cubicBezTo>
                  <a:cubicBezTo>
                    <a:pt x="3604" y="31844"/>
                    <a:pt x="2660" y="29570"/>
                    <a:pt x="3990" y="28240"/>
                  </a:cubicBezTo>
                  <a:cubicBezTo>
                    <a:pt x="4420" y="27810"/>
                    <a:pt x="4948" y="27618"/>
                    <a:pt x="5467" y="27618"/>
                  </a:cubicBezTo>
                  <a:close/>
                  <a:moveTo>
                    <a:pt x="5491" y="35347"/>
                  </a:moveTo>
                  <a:cubicBezTo>
                    <a:pt x="6049" y="35347"/>
                    <a:pt x="6578" y="35576"/>
                    <a:pt x="6978" y="35976"/>
                  </a:cubicBezTo>
                  <a:cubicBezTo>
                    <a:pt x="8387" y="37384"/>
                    <a:pt x="7233" y="39583"/>
                    <a:pt x="5519" y="39583"/>
                  </a:cubicBezTo>
                  <a:cubicBezTo>
                    <a:pt x="5249" y="39583"/>
                    <a:pt x="4966" y="39528"/>
                    <a:pt x="4676" y="39408"/>
                  </a:cubicBezTo>
                  <a:cubicBezTo>
                    <a:pt x="2546" y="38535"/>
                    <a:pt x="3175" y="35347"/>
                    <a:pt x="5491" y="35347"/>
                  </a:cubicBezTo>
                  <a:close/>
                  <a:moveTo>
                    <a:pt x="5465" y="43075"/>
                  </a:moveTo>
                  <a:cubicBezTo>
                    <a:pt x="6551" y="43075"/>
                    <a:pt x="7593" y="43921"/>
                    <a:pt x="7593" y="45199"/>
                  </a:cubicBezTo>
                  <a:cubicBezTo>
                    <a:pt x="7593" y="46357"/>
                    <a:pt x="6649" y="47301"/>
                    <a:pt x="5491" y="47301"/>
                  </a:cubicBezTo>
                  <a:cubicBezTo>
                    <a:pt x="3604" y="47301"/>
                    <a:pt x="2660" y="45027"/>
                    <a:pt x="3990" y="43697"/>
                  </a:cubicBezTo>
                  <a:cubicBezTo>
                    <a:pt x="4419" y="43268"/>
                    <a:pt x="4947" y="43075"/>
                    <a:pt x="5465" y="43075"/>
                  </a:cubicBezTo>
                  <a:close/>
                  <a:moveTo>
                    <a:pt x="5467" y="50811"/>
                  </a:moveTo>
                  <a:cubicBezTo>
                    <a:pt x="6552" y="50811"/>
                    <a:pt x="7593" y="51653"/>
                    <a:pt x="7593" y="52920"/>
                  </a:cubicBezTo>
                  <a:cubicBezTo>
                    <a:pt x="7593" y="54093"/>
                    <a:pt x="6649" y="55036"/>
                    <a:pt x="5491" y="55036"/>
                  </a:cubicBezTo>
                  <a:cubicBezTo>
                    <a:pt x="3604" y="55036"/>
                    <a:pt x="2660" y="52763"/>
                    <a:pt x="3990" y="51433"/>
                  </a:cubicBezTo>
                  <a:cubicBezTo>
                    <a:pt x="4420" y="51003"/>
                    <a:pt x="4948" y="50811"/>
                    <a:pt x="5467" y="50811"/>
                  </a:cubicBezTo>
                  <a:close/>
                  <a:moveTo>
                    <a:pt x="5465" y="58533"/>
                  </a:moveTo>
                  <a:cubicBezTo>
                    <a:pt x="6551" y="58533"/>
                    <a:pt x="7593" y="59378"/>
                    <a:pt x="7593" y="60656"/>
                  </a:cubicBezTo>
                  <a:cubicBezTo>
                    <a:pt x="7593" y="61814"/>
                    <a:pt x="6649" y="62758"/>
                    <a:pt x="5491" y="62758"/>
                  </a:cubicBezTo>
                  <a:cubicBezTo>
                    <a:pt x="3604" y="62758"/>
                    <a:pt x="2660" y="60484"/>
                    <a:pt x="3990" y="59154"/>
                  </a:cubicBezTo>
                  <a:cubicBezTo>
                    <a:pt x="4419" y="58725"/>
                    <a:pt x="4947" y="58533"/>
                    <a:pt x="5465" y="58533"/>
                  </a:cubicBezTo>
                  <a:close/>
                  <a:moveTo>
                    <a:pt x="5467" y="66268"/>
                  </a:moveTo>
                  <a:cubicBezTo>
                    <a:pt x="6552" y="66268"/>
                    <a:pt x="7593" y="67110"/>
                    <a:pt x="7593" y="68377"/>
                  </a:cubicBezTo>
                  <a:cubicBezTo>
                    <a:pt x="7593" y="69550"/>
                    <a:pt x="6649" y="70493"/>
                    <a:pt x="5491" y="70493"/>
                  </a:cubicBezTo>
                  <a:cubicBezTo>
                    <a:pt x="3604" y="70493"/>
                    <a:pt x="2660" y="68220"/>
                    <a:pt x="3990" y="66890"/>
                  </a:cubicBezTo>
                  <a:cubicBezTo>
                    <a:pt x="4420" y="66460"/>
                    <a:pt x="4948" y="66268"/>
                    <a:pt x="5467" y="66268"/>
                  </a:cubicBezTo>
                  <a:close/>
                  <a:moveTo>
                    <a:pt x="5473" y="74000"/>
                  </a:moveTo>
                  <a:cubicBezTo>
                    <a:pt x="6556" y="74000"/>
                    <a:pt x="7593" y="74838"/>
                    <a:pt x="7593" y="76113"/>
                  </a:cubicBezTo>
                  <a:cubicBezTo>
                    <a:pt x="7593" y="77285"/>
                    <a:pt x="6649" y="78229"/>
                    <a:pt x="5491" y="78229"/>
                  </a:cubicBezTo>
                  <a:cubicBezTo>
                    <a:pt x="3604" y="78229"/>
                    <a:pt x="2660" y="75956"/>
                    <a:pt x="3990" y="74626"/>
                  </a:cubicBezTo>
                  <a:cubicBezTo>
                    <a:pt x="4421" y="74194"/>
                    <a:pt x="4953" y="74000"/>
                    <a:pt x="5473" y="74000"/>
                  </a:cubicBezTo>
                  <a:close/>
                  <a:moveTo>
                    <a:pt x="5465" y="81725"/>
                  </a:moveTo>
                  <a:cubicBezTo>
                    <a:pt x="6551" y="81725"/>
                    <a:pt x="7593" y="82571"/>
                    <a:pt x="7593" y="83848"/>
                  </a:cubicBezTo>
                  <a:cubicBezTo>
                    <a:pt x="7593" y="85007"/>
                    <a:pt x="6649" y="85950"/>
                    <a:pt x="5491" y="85950"/>
                  </a:cubicBezTo>
                  <a:cubicBezTo>
                    <a:pt x="3604" y="85950"/>
                    <a:pt x="2660" y="83677"/>
                    <a:pt x="3990" y="82347"/>
                  </a:cubicBezTo>
                  <a:cubicBezTo>
                    <a:pt x="4419" y="81918"/>
                    <a:pt x="4947" y="81725"/>
                    <a:pt x="5465" y="81725"/>
                  </a:cubicBezTo>
                  <a:close/>
                  <a:moveTo>
                    <a:pt x="5467" y="89460"/>
                  </a:moveTo>
                  <a:cubicBezTo>
                    <a:pt x="6552" y="89460"/>
                    <a:pt x="7593" y="90302"/>
                    <a:pt x="7593" y="91570"/>
                  </a:cubicBezTo>
                  <a:cubicBezTo>
                    <a:pt x="7593" y="92742"/>
                    <a:pt x="6649" y="93686"/>
                    <a:pt x="5491" y="93686"/>
                  </a:cubicBezTo>
                  <a:cubicBezTo>
                    <a:pt x="3604" y="93686"/>
                    <a:pt x="2660" y="91413"/>
                    <a:pt x="3990" y="90083"/>
                  </a:cubicBezTo>
                  <a:cubicBezTo>
                    <a:pt x="4420" y="89653"/>
                    <a:pt x="4948" y="89460"/>
                    <a:pt x="5467" y="89460"/>
                  </a:cubicBezTo>
                  <a:close/>
                  <a:moveTo>
                    <a:pt x="5465" y="97182"/>
                  </a:moveTo>
                  <a:cubicBezTo>
                    <a:pt x="6551" y="97182"/>
                    <a:pt x="7593" y="98028"/>
                    <a:pt x="7593" y="99306"/>
                  </a:cubicBezTo>
                  <a:cubicBezTo>
                    <a:pt x="7593" y="100464"/>
                    <a:pt x="6649" y="101422"/>
                    <a:pt x="5491" y="101422"/>
                  </a:cubicBezTo>
                  <a:cubicBezTo>
                    <a:pt x="3604" y="101422"/>
                    <a:pt x="2660" y="99134"/>
                    <a:pt x="3990" y="97804"/>
                  </a:cubicBezTo>
                  <a:cubicBezTo>
                    <a:pt x="4419" y="97375"/>
                    <a:pt x="4947" y="97182"/>
                    <a:pt x="5465" y="97182"/>
                  </a:cubicBezTo>
                  <a:close/>
                  <a:moveTo>
                    <a:pt x="5465" y="104918"/>
                  </a:moveTo>
                  <a:cubicBezTo>
                    <a:pt x="6551" y="104918"/>
                    <a:pt x="7593" y="105763"/>
                    <a:pt x="7593" y="107041"/>
                  </a:cubicBezTo>
                  <a:cubicBezTo>
                    <a:pt x="7593" y="108199"/>
                    <a:pt x="6649" y="109143"/>
                    <a:pt x="5491" y="109143"/>
                  </a:cubicBezTo>
                  <a:cubicBezTo>
                    <a:pt x="3604" y="109143"/>
                    <a:pt x="2660" y="106870"/>
                    <a:pt x="3990" y="105540"/>
                  </a:cubicBezTo>
                  <a:cubicBezTo>
                    <a:pt x="4419" y="105110"/>
                    <a:pt x="4947" y="104918"/>
                    <a:pt x="5465" y="104918"/>
                  </a:cubicBezTo>
                  <a:close/>
                  <a:moveTo>
                    <a:pt x="5467" y="112653"/>
                  </a:moveTo>
                  <a:cubicBezTo>
                    <a:pt x="6552" y="112653"/>
                    <a:pt x="7593" y="113495"/>
                    <a:pt x="7593" y="114763"/>
                  </a:cubicBezTo>
                  <a:cubicBezTo>
                    <a:pt x="7593" y="115935"/>
                    <a:pt x="6649" y="116879"/>
                    <a:pt x="5491" y="116879"/>
                  </a:cubicBezTo>
                  <a:cubicBezTo>
                    <a:pt x="3604" y="116879"/>
                    <a:pt x="2660" y="114605"/>
                    <a:pt x="3990" y="113276"/>
                  </a:cubicBezTo>
                  <a:cubicBezTo>
                    <a:pt x="4420" y="112846"/>
                    <a:pt x="4948" y="112653"/>
                    <a:pt x="5467" y="112653"/>
                  </a:cubicBezTo>
                  <a:close/>
                  <a:moveTo>
                    <a:pt x="5465" y="120375"/>
                  </a:moveTo>
                  <a:cubicBezTo>
                    <a:pt x="6551" y="120375"/>
                    <a:pt x="7593" y="121220"/>
                    <a:pt x="7593" y="122498"/>
                  </a:cubicBezTo>
                  <a:cubicBezTo>
                    <a:pt x="7593" y="123656"/>
                    <a:pt x="6649" y="124600"/>
                    <a:pt x="5491" y="124600"/>
                  </a:cubicBezTo>
                  <a:cubicBezTo>
                    <a:pt x="3604" y="124600"/>
                    <a:pt x="2660" y="122327"/>
                    <a:pt x="3990" y="120997"/>
                  </a:cubicBezTo>
                  <a:cubicBezTo>
                    <a:pt x="4419" y="120567"/>
                    <a:pt x="4947" y="120375"/>
                    <a:pt x="5465" y="120375"/>
                  </a:cubicBezTo>
                  <a:close/>
                  <a:moveTo>
                    <a:pt x="5467" y="128110"/>
                  </a:moveTo>
                  <a:cubicBezTo>
                    <a:pt x="6552" y="128110"/>
                    <a:pt x="7593" y="128952"/>
                    <a:pt x="7593" y="130220"/>
                  </a:cubicBezTo>
                  <a:cubicBezTo>
                    <a:pt x="7593" y="131392"/>
                    <a:pt x="6649" y="132336"/>
                    <a:pt x="5491" y="132336"/>
                  </a:cubicBezTo>
                  <a:cubicBezTo>
                    <a:pt x="3604" y="132336"/>
                    <a:pt x="2660" y="130062"/>
                    <a:pt x="3990" y="128733"/>
                  </a:cubicBezTo>
                  <a:cubicBezTo>
                    <a:pt x="4420" y="128303"/>
                    <a:pt x="4948" y="128110"/>
                    <a:pt x="5467" y="128110"/>
                  </a:cubicBezTo>
                  <a:close/>
                  <a:moveTo>
                    <a:pt x="5465" y="135832"/>
                  </a:moveTo>
                  <a:cubicBezTo>
                    <a:pt x="6551" y="135832"/>
                    <a:pt x="7593" y="136677"/>
                    <a:pt x="7593" y="137955"/>
                  </a:cubicBezTo>
                  <a:cubicBezTo>
                    <a:pt x="7593" y="139114"/>
                    <a:pt x="6649" y="140072"/>
                    <a:pt x="5491" y="140072"/>
                  </a:cubicBezTo>
                  <a:cubicBezTo>
                    <a:pt x="3604" y="140072"/>
                    <a:pt x="2660" y="137784"/>
                    <a:pt x="3990" y="136454"/>
                  </a:cubicBezTo>
                  <a:cubicBezTo>
                    <a:pt x="4419" y="136024"/>
                    <a:pt x="4947" y="135832"/>
                    <a:pt x="5465" y="135832"/>
                  </a:cubicBezTo>
                  <a:close/>
                  <a:moveTo>
                    <a:pt x="5465" y="143568"/>
                  </a:moveTo>
                  <a:cubicBezTo>
                    <a:pt x="6551" y="143568"/>
                    <a:pt x="7593" y="144413"/>
                    <a:pt x="7593" y="145691"/>
                  </a:cubicBezTo>
                  <a:cubicBezTo>
                    <a:pt x="7593" y="146849"/>
                    <a:pt x="6649" y="147793"/>
                    <a:pt x="5491" y="147793"/>
                  </a:cubicBezTo>
                  <a:cubicBezTo>
                    <a:pt x="3604" y="147793"/>
                    <a:pt x="2660" y="145519"/>
                    <a:pt x="3990" y="144190"/>
                  </a:cubicBezTo>
                  <a:cubicBezTo>
                    <a:pt x="4419" y="143760"/>
                    <a:pt x="4947" y="143568"/>
                    <a:pt x="5465" y="143568"/>
                  </a:cubicBezTo>
                  <a:close/>
                  <a:moveTo>
                    <a:pt x="5467" y="151303"/>
                  </a:moveTo>
                  <a:cubicBezTo>
                    <a:pt x="6552" y="151303"/>
                    <a:pt x="7593" y="152145"/>
                    <a:pt x="7593" y="153412"/>
                  </a:cubicBezTo>
                  <a:cubicBezTo>
                    <a:pt x="7593" y="154585"/>
                    <a:pt x="6649" y="155529"/>
                    <a:pt x="5491" y="155529"/>
                  </a:cubicBezTo>
                  <a:cubicBezTo>
                    <a:pt x="3604" y="155529"/>
                    <a:pt x="2660" y="153255"/>
                    <a:pt x="3990" y="151925"/>
                  </a:cubicBezTo>
                  <a:cubicBezTo>
                    <a:pt x="4420" y="151495"/>
                    <a:pt x="4948" y="151303"/>
                    <a:pt x="5467" y="151303"/>
                  </a:cubicBezTo>
                  <a:close/>
                  <a:moveTo>
                    <a:pt x="0" y="0"/>
                  </a:moveTo>
                  <a:lnTo>
                    <a:pt x="0" y="160376"/>
                  </a:lnTo>
                  <a:lnTo>
                    <a:pt x="285722" y="160376"/>
                  </a:lnTo>
                  <a:lnTo>
                    <a:pt x="2857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6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238125" y="111462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238125" y="13259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238125" y="1747725"/>
              <a:ext cx="99400" cy="3600"/>
            </a:xfrm>
            <a:custGeom>
              <a:avLst/>
              <a:gdLst/>
              <a:ahLst/>
              <a:cxnLst/>
              <a:rect l="l" t="t" r="r" b="b"/>
              <a:pathLst>
                <a:path w="3976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861" y="143"/>
                  </a:lnTo>
                  <a:lnTo>
                    <a:pt x="397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238125" y="301387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238125" y="32251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238125" y="34360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238125" y="3646975"/>
              <a:ext cx="7138400" cy="3575"/>
            </a:xfrm>
            <a:custGeom>
              <a:avLst/>
              <a:gdLst/>
              <a:ahLst/>
              <a:cxnLst/>
              <a:rect l="l" t="t" r="r" b="b"/>
              <a:pathLst>
                <a:path w="285536" h="143" extrusionOk="0">
                  <a:moveTo>
                    <a:pt x="0" y="0"/>
                  </a:moveTo>
                  <a:lnTo>
                    <a:pt x="0" y="143"/>
                  </a:lnTo>
                  <a:lnTo>
                    <a:pt x="285536" y="143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238125" y="15368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30"/>
                  </a:lnTo>
                  <a:lnTo>
                    <a:pt x="4876" y="130"/>
                  </a:lnTo>
                  <a:cubicBezTo>
                    <a:pt x="5076" y="72"/>
                    <a:pt x="5280" y="44"/>
                    <a:pt x="5484" y="44"/>
                  </a:cubicBezTo>
                  <a:cubicBezTo>
                    <a:pt x="5687" y="44"/>
                    <a:pt x="5891" y="72"/>
                    <a:pt x="6091" y="130"/>
                  </a:cubicBezTo>
                  <a:lnTo>
                    <a:pt x="285536" y="130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6"/>
            <p:cNvSpPr/>
            <p:nvPr/>
          </p:nvSpPr>
          <p:spPr>
            <a:xfrm>
              <a:off x="337125" y="1747725"/>
              <a:ext cx="750" cy="725"/>
            </a:xfrm>
            <a:custGeom>
              <a:avLst/>
              <a:gdLst/>
              <a:ahLst/>
              <a:cxnLst/>
              <a:rect l="l" t="t" r="r" b="b"/>
              <a:pathLst>
                <a:path w="30" h="29" extrusionOk="0">
                  <a:moveTo>
                    <a:pt x="1" y="0"/>
                  </a:moveTo>
                  <a:lnTo>
                    <a:pt x="1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6"/>
            <p:cNvSpPr/>
            <p:nvPr/>
          </p:nvSpPr>
          <p:spPr>
            <a:xfrm>
              <a:off x="413275" y="1747725"/>
              <a:ext cx="6963250" cy="3600"/>
            </a:xfrm>
            <a:custGeom>
              <a:avLst/>
              <a:gdLst/>
              <a:ahLst/>
              <a:cxnLst/>
              <a:rect l="l" t="t" r="r" b="b"/>
              <a:pathLst>
                <a:path w="278530" h="144" extrusionOk="0">
                  <a:moveTo>
                    <a:pt x="0" y="0"/>
                  </a:moveTo>
                  <a:cubicBezTo>
                    <a:pt x="43" y="43"/>
                    <a:pt x="86" y="86"/>
                    <a:pt x="115" y="143"/>
                  </a:cubicBezTo>
                  <a:lnTo>
                    <a:pt x="278530" y="143"/>
                  </a:lnTo>
                  <a:lnTo>
                    <a:pt x="2785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6"/>
            <p:cNvSpPr/>
            <p:nvPr/>
          </p:nvSpPr>
          <p:spPr>
            <a:xfrm>
              <a:off x="238125" y="1958975"/>
              <a:ext cx="88300" cy="3250"/>
            </a:xfrm>
            <a:custGeom>
              <a:avLst/>
              <a:gdLst/>
              <a:ahLst/>
              <a:cxnLst/>
              <a:rect l="l" t="t" r="r" b="b"/>
              <a:pathLst>
                <a:path w="3532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89" y="130"/>
                  </a:lnTo>
                  <a:cubicBezTo>
                    <a:pt x="3503" y="87"/>
                    <a:pt x="3518" y="44"/>
                    <a:pt x="3532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6"/>
            <p:cNvSpPr/>
            <p:nvPr/>
          </p:nvSpPr>
          <p:spPr>
            <a:xfrm>
              <a:off x="424725" y="1958975"/>
              <a:ext cx="6951800" cy="3250"/>
            </a:xfrm>
            <a:custGeom>
              <a:avLst/>
              <a:gdLst/>
              <a:ahLst/>
              <a:cxnLst/>
              <a:rect l="l" t="t" r="r" b="b"/>
              <a:pathLst>
                <a:path w="278072" h="130" extrusionOk="0">
                  <a:moveTo>
                    <a:pt x="0" y="1"/>
                  </a:moveTo>
                  <a:cubicBezTo>
                    <a:pt x="29" y="44"/>
                    <a:pt x="43" y="87"/>
                    <a:pt x="57" y="130"/>
                  </a:cubicBezTo>
                  <a:lnTo>
                    <a:pt x="278072" y="130"/>
                  </a:lnTo>
                  <a:lnTo>
                    <a:pt x="278072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238125" y="2169900"/>
              <a:ext cx="85100" cy="3225"/>
            </a:xfrm>
            <a:custGeom>
              <a:avLst/>
              <a:gdLst/>
              <a:ahLst/>
              <a:cxnLst/>
              <a:rect l="l" t="t" r="r" b="b"/>
              <a:pathLst>
                <a:path w="3404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403" y="129"/>
                  </a:lnTo>
                  <a:lnTo>
                    <a:pt x="3403" y="43"/>
                  </a:lnTo>
                  <a:cubicBezTo>
                    <a:pt x="3389" y="29"/>
                    <a:pt x="3389" y="14"/>
                    <a:pt x="34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428300" y="2169900"/>
              <a:ext cx="6948575" cy="3225"/>
            </a:xfrm>
            <a:custGeom>
              <a:avLst/>
              <a:gdLst/>
              <a:ahLst/>
              <a:cxnLst/>
              <a:rect l="l" t="t" r="r" b="b"/>
              <a:pathLst>
                <a:path w="277943" h="129" extrusionOk="0">
                  <a:moveTo>
                    <a:pt x="0" y="0"/>
                  </a:moveTo>
                  <a:cubicBezTo>
                    <a:pt x="0" y="14"/>
                    <a:pt x="0" y="29"/>
                    <a:pt x="0" y="43"/>
                  </a:cubicBezTo>
                  <a:lnTo>
                    <a:pt x="0" y="129"/>
                  </a:lnTo>
                  <a:lnTo>
                    <a:pt x="277943" y="129"/>
                  </a:lnTo>
                  <a:lnTo>
                    <a:pt x="277943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238125" y="2380800"/>
              <a:ext cx="88675" cy="3600"/>
            </a:xfrm>
            <a:custGeom>
              <a:avLst/>
              <a:gdLst/>
              <a:ahLst/>
              <a:cxnLst/>
              <a:rect l="l" t="t" r="r" b="b"/>
              <a:pathLst>
                <a:path w="3547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546" y="143"/>
                  </a:lnTo>
                  <a:cubicBezTo>
                    <a:pt x="3532" y="101"/>
                    <a:pt x="3518" y="58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424725" y="2380800"/>
              <a:ext cx="6951800" cy="3600"/>
            </a:xfrm>
            <a:custGeom>
              <a:avLst/>
              <a:gdLst/>
              <a:ahLst/>
              <a:cxnLst/>
              <a:rect l="l" t="t" r="r" b="b"/>
              <a:pathLst>
                <a:path w="278072" h="144" extrusionOk="0">
                  <a:moveTo>
                    <a:pt x="43" y="0"/>
                  </a:moveTo>
                  <a:cubicBezTo>
                    <a:pt x="29" y="58"/>
                    <a:pt x="14" y="101"/>
                    <a:pt x="0" y="143"/>
                  </a:cubicBezTo>
                  <a:lnTo>
                    <a:pt x="278072" y="143"/>
                  </a:lnTo>
                  <a:lnTo>
                    <a:pt x="278072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238125" y="2592075"/>
              <a:ext cx="100825" cy="3225"/>
            </a:xfrm>
            <a:custGeom>
              <a:avLst/>
              <a:gdLst/>
              <a:ahLst/>
              <a:cxnLst/>
              <a:rect l="l" t="t" r="r" b="b"/>
              <a:pathLst>
                <a:path w="4033" h="129" extrusionOk="0">
                  <a:moveTo>
                    <a:pt x="0" y="0"/>
                  </a:moveTo>
                  <a:lnTo>
                    <a:pt x="0" y="129"/>
                  </a:lnTo>
                  <a:lnTo>
                    <a:pt x="4032" y="129"/>
                  </a:lnTo>
                  <a:cubicBezTo>
                    <a:pt x="3989" y="86"/>
                    <a:pt x="3947" y="43"/>
                    <a:pt x="3904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412550" y="2592075"/>
              <a:ext cx="6963975" cy="3225"/>
            </a:xfrm>
            <a:custGeom>
              <a:avLst/>
              <a:gdLst/>
              <a:ahLst/>
              <a:cxnLst/>
              <a:rect l="l" t="t" r="r" b="b"/>
              <a:pathLst>
                <a:path w="278559" h="129" extrusionOk="0">
                  <a:moveTo>
                    <a:pt x="130" y="0"/>
                  </a:moveTo>
                  <a:cubicBezTo>
                    <a:pt x="87" y="43"/>
                    <a:pt x="44" y="86"/>
                    <a:pt x="1" y="129"/>
                  </a:cubicBezTo>
                  <a:lnTo>
                    <a:pt x="278559" y="129"/>
                  </a:lnTo>
                  <a:lnTo>
                    <a:pt x="27855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6"/>
            <p:cNvSpPr/>
            <p:nvPr/>
          </p:nvSpPr>
          <p:spPr>
            <a:xfrm>
              <a:off x="238125" y="2802975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lnTo>
                    <a:pt x="5791" y="0"/>
                  </a:lnTo>
                  <a:cubicBezTo>
                    <a:pt x="5698" y="15"/>
                    <a:pt x="5602" y="22"/>
                    <a:pt x="5503" y="22"/>
                  </a:cubicBezTo>
                  <a:cubicBezTo>
                    <a:pt x="5405" y="22"/>
                    <a:pt x="5305" y="15"/>
                    <a:pt x="5205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6"/>
            <p:cNvSpPr/>
            <p:nvPr/>
          </p:nvSpPr>
          <p:spPr>
            <a:xfrm>
              <a:off x="238125" y="3858225"/>
              <a:ext cx="130500" cy="3250"/>
            </a:xfrm>
            <a:custGeom>
              <a:avLst/>
              <a:gdLst/>
              <a:ahLst/>
              <a:cxnLst/>
              <a:rect l="l" t="t" r="r" b="b"/>
              <a:pathLst>
                <a:path w="5220" h="130" extrusionOk="0">
                  <a:moveTo>
                    <a:pt x="0" y="1"/>
                  </a:moveTo>
                  <a:lnTo>
                    <a:pt x="0" y="129"/>
                  </a:lnTo>
                  <a:lnTo>
                    <a:pt x="4704" y="129"/>
                  </a:lnTo>
                  <a:cubicBezTo>
                    <a:pt x="4876" y="58"/>
                    <a:pt x="5033" y="15"/>
                    <a:pt x="5219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6"/>
            <p:cNvSpPr/>
            <p:nvPr/>
          </p:nvSpPr>
          <p:spPr>
            <a:xfrm>
              <a:off x="382900" y="3858225"/>
              <a:ext cx="6993625" cy="3250"/>
            </a:xfrm>
            <a:custGeom>
              <a:avLst/>
              <a:gdLst/>
              <a:ahLst/>
              <a:cxnLst/>
              <a:rect l="l" t="t" r="r" b="b"/>
              <a:pathLst>
                <a:path w="279745" h="130" extrusionOk="0">
                  <a:moveTo>
                    <a:pt x="0" y="1"/>
                  </a:moveTo>
                  <a:cubicBezTo>
                    <a:pt x="172" y="15"/>
                    <a:pt x="343" y="58"/>
                    <a:pt x="501" y="129"/>
                  </a:cubicBezTo>
                  <a:lnTo>
                    <a:pt x="279745" y="129"/>
                  </a:lnTo>
                  <a:lnTo>
                    <a:pt x="279745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6"/>
            <p:cNvSpPr/>
            <p:nvPr/>
          </p:nvSpPr>
          <p:spPr>
            <a:xfrm>
              <a:off x="238125" y="4069125"/>
              <a:ext cx="97600" cy="3250"/>
            </a:xfrm>
            <a:custGeom>
              <a:avLst/>
              <a:gdLst/>
              <a:ahLst/>
              <a:cxnLst/>
              <a:rect l="l" t="t" r="r" b="b"/>
              <a:pathLst>
                <a:path w="39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804" y="130"/>
                  </a:lnTo>
                  <a:cubicBezTo>
                    <a:pt x="3832" y="87"/>
                    <a:pt x="3875" y="44"/>
                    <a:pt x="3904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6"/>
            <p:cNvSpPr/>
            <p:nvPr/>
          </p:nvSpPr>
          <p:spPr>
            <a:xfrm>
              <a:off x="415425" y="4069125"/>
              <a:ext cx="6961100" cy="3250"/>
            </a:xfrm>
            <a:custGeom>
              <a:avLst/>
              <a:gdLst/>
              <a:ahLst/>
              <a:cxnLst/>
              <a:rect l="l" t="t" r="r" b="b"/>
              <a:pathLst>
                <a:path w="278444" h="130" extrusionOk="0">
                  <a:moveTo>
                    <a:pt x="0" y="1"/>
                  </a:moveTo>
                  <a:cubicBezTo>
                    <a:pt x="43" y="44"/>
                    <a:pt x="72" y="87"/>
                    <a:pt x="115" y="130"/>
                  </a:cubicBezTo>
                  <a:lnTo>
                    <a:pt x="278444" y="130"/>
                  </a:lnTo>
                  <a:lnTo>
                    <a:pt x="278444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6"/>
            <p:cNvSpPr/>
            <p:nvPr/>
          </p:nvSpPr>
          <p:spPr>
            <a:xfrm>
              <a:off x="425775" y="4280050"/>
              <a:ext cx="6950750" cy="3600"/>
            </a:xfrm>
            <a:custGeom>
              <a:avLst/>
              <a:gdLst/>
              <a:ahLst/>
              <a:cxnLst/>
              <a:rect l="l" t="t" r="r" b="b"/>
              <a:pathLst>
                <a:path w="278030" h="144" extrusionOk="0">
                  <a:moveTo>
                    <a:pt x="1" y="0"/>
                  </a:moveTo>
                  <a:cubicBezTo>
                    <a:pt x="15" y="43"/>
                    <a:pt x="30" y="86"/>
                    <a:pt x="44" y="143"/>
                  </a:cubicBezTo>
                  <a:lnTo>
                    <a:pt x="278030" y="143"/>
                  </a:lnTo>
                  <a:lnTo>
                    <a:pt x="2780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238125" y="4280050"/>
              <a:ext cx="87600" cy="3600"/>
            </a:xfrm>
            <a:custGeom>
              <a:avLst/>
              <a:gdLst/>
              <a:ahLst/>
              <a:cxnLst/>
              <a:rect l="l" t="t" r="r" b="b"/>
              <a:pathLst>
                <a:path w="3504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460" y="143"/>
                  </a:lnTo>
                  <a:cubicBezTo>
                    <a:pt x="3475" y="86"/>
                    <a:pt x="3489" y="43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428300" y="4491300"/>
              <a:ext cx="6948575" cy="3250"/>
            </a:xfrm>
            <a:custGeom>
              <a:avLst/>
              <a:gdLst/>
              <a:ahLst/>
              <a:cxnLst/>
              <a:rect l="l" t="t" r="r" b="b"/>
              <a:pathLst>
                <a:path w="277943" h="130" extrusionOk="0">
                  <a:moveTo>
                    <a:pt x="0" y="1"/>
                  </a:moveTo>
                  <a:lnTo>
                    <a:pt x="0" y="130"/>
                  </a:lnTo>
                  <a:lnTo>
                    <a:pt x="277943" y="130"/>
                  </a:lnTo>
                  <a:lnTo>
                    <a:pt x="27794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6"/>
            <p:cNvSpPr/>
            <p:nvPr/>
          </p:nvSpPr>
          <p:spPr>
            <a:xfrm>
              <a:off x="238125" y="4491300"/>
              <a:ext cx="85100" cy="3250"/>
            </a:xfrm>
            <a:custGeom>
              <a:avLst/>
              <a:gdLst/>
              <a:ahLst/>
              <a:cxnLst/>
              <a:rect l="l" t="t" r="r" b="b"/>
              <a:pathLst>
                <a:path w="34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03" y="130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6"/>
            <p:cNvSpPr/>
            <p:nvPr/>
          </p:nvSpPr>
          <p:spPr>
            <a:xfrm>
              <a:off x="423650" y="4702225"/>
              <a:ext cx="6952875" cy="3225"/>
            </a:xfrm>
            <a:custGeom>
              <a:avLst/>
              <a:gdLst/>
              <a:ahLst/>
              <a:cxnLst/>
              <a:rect l="l" t="t" r="r" b="b"/>
              <a:pathLst>
                <a:path w="278115" h="129" extrusionOk="0">
                  <a:moveTo>
                    <a:pt x="57" y="0"/>
                  </a:moveTo>
                  <a:cubicBezTo>
                    <a:pt x="29" y="43"/>
                    <a:pt x="14" y="86"/>
                    <a:pt x="0" y="129"/>
                  </a:cubicBezTo>
                  <a:lnTo>
                    <a:pt x="278115" y="129"/>
                  </a:lnTo>
                  <a:lnTo>
                    <a:pt x="27811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238125" y="4702225"/>
              <a:ext cx="89750" cy="3225"/>
            </a:xfrm>
            <a:custGeom>
              <a:avLst/>
              <a:gdLst/>
              <a:ahLst/>
              <a:cxnLst/>
              <a:rect l="l" t="t" r="r" b="b"/>
              <a:pathLst>
                <a:path w="3590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589" y="129"/>
                  </a:lnTo>
                  <a:cubicBezTo>
                    <a:pt x="3575" y="86"/>
                    <a:pt x="3546" y="43"/>
                    <a:pt x="3532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4" name="Google Shape;614;p36"/>
          <p:cNvSpPr txBox="1">
            <a:spLocks noGrp="1"/>
          </p:cNvSpPr>
          <p:nvPr>
            <p:ph type="subTitle" idx="1"/>
          </p:nvPr>
        </p:nvSpPr>
        <p:spPr>
          <a:xfrm rot="410524" flipH="1">
            <a:off x="5561185" y="2212395"/>
            <a:ext cx="1913830" cy="11076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15" name="Google Shape;615;p36"/>
          <p:cNvSpPr txBox="1">
            <a:spLocks noGrp="1"/>
          </p:cNvSpPr>
          <p:nvPr>
            <p:ph type="title"/>
          </p:nvPr>
        </p:nvSpPr>
        <p:spPr>
          <a:xfrm>
            <a:off x="895350" y="49441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CUSTOM_13"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7" name="Google Shape;617;p37"/>
          <p:cNvGrpSpPr/>
          <p:nvPr/>
        </p:nvGrpSpPr>
        <p:grpSpPr>
          <a:xfrm>
            <a:off x="600641" y="344530"/>
            <a:ext cx="7936317" cy="4454443"/>
            <a:chOff x="238125" y="847975"/>
            <a:chExt cx="7143400" cy="4009400"/>
          </a:xfrm>
        </p:grpSpPr>
        <p:sp>
          <p:nvSpPr>
            <p:cNvPr id="618" name="Google Shape;618;p37"/>
            <p:cNvSpPr/>
            <p:nvPr/>
          </p:nvSpPr>
          <p:spPr>
            <a:xfrm>
              <a:off x="238475" y="847975"/>
              <a:ext cx="7143050" cy="4009400"/>
            </a:xfrm>
            <a:custGeom>
              <a:avLst/>
              <a:gdLst/>
              <a:ahLst/>
              <a:cxnLst/>
              <a:rect l="l" t="t" r="r" b="b"/>
              <a:pathLst>
                <a:path w="285722" h="160376" extrusionOk="0">
                  <a:moveTo>
                    <a:pt x="5465" y="4426"/>
                  </a:moveTo>
                  <a:cubicBezTo>
                    <a:pt x="6551" y="4426"/>
                    <a:pt x="7593" y="5271"/>
                    <a:pt x="7593" y="6549"/>
                  </a:cubicBezTo>
                  <a:cubicBezTo>
                    <a:pt x="7593" y="7707"/>
                    <a:pt x="6649" y="8651"/>
                    <a:pt x="5491" y="8651"/>
                  </a:cubicBezTo>
                  <a:cubicBezTo>
                    <a:pt x="3604" y="8651"/>
                    <a:pt x="2660" y="6377"/>
                    <a:pt x="3990" y="5047"/>
                  </a:cubicBezTo>
                  <a:cubicBezTo>
                    <a:pt x="4419" y="4618"/>
                    <a:pt x="4947" y="4426"/>
                    <a:pt x="5465" y="4426"/>
                  </a:cubicBezTo>
                  <a:close/>
                  <a:moveTo>
                    <a:pt x="5467" y="12161"/>
                  </a:moveTo>
                  <a:cubicBezTo>
                    <a:pt x="6552" y="12161"/>
                    <a:pt x="7593" y="13003"/>
                    <a:pt x="7593" y="14270"/>
                  </a:cubicBezTo>
                  <a:cubicBezTo>
                    <a:pt x="7593" y="15443"/>
                    <a:pt x="6649" y="16386"/>
                    <a:pt x="5491" y="16386"/>
                  </a:cubicBezTo>
                  <a:cubicBezTo>
                    <a:pt x="3604" y="16386"/>
                    <a:pt x="2660" y="14113"/>
                    <a:pt x="3990" y="12783"/>
                  </a:cubicBezTo>
                  <a:cubicBezTo>
                    <a:pt x="4420" y="12353"/>
                    <a:pt x="4948" y="12161"/>
                    <a:pt x="5467" y="12161"/>
                  </a:cubicBezTo>
                  <a:close/>
                  <a:moveTo>
                    <a:pt x="5465" y="19883"/>
                  </a:moveTo>
                  <a:cubicBezTo>
                    <a:pt x="6551" y="19883"/>
                    <a:pt x="7593" y="20728"/>
                    <a:pt x="7593" y="22006"/>
                  </a:cubicBezTo>
                  <a:cubicBezTo>
                    <a:pt x="7593" y="23164"/>
                    <a:pt x="6649" y="24108"/>
                    <a:pt x="5491" y="24108"/>
                  </a:cubicBezTo>
                  <a:cubicBezTo>
                    <a:pt x="3604" y="24108"/>
                    <a:pt x="2660" y="21834"/>
                    <a:pt x="3990" y="20505"/>
                  </a:cubicBezTo>
                  <a:cubicBezTo>
                    <a:pt x="4419" y="20075"/>
                    <a:pt x="4947" y="19883"/>
                    <a:pt x="5465" y="19883"/>
                  </a:cubicBezTo>
                  <a:close/>
                  <a:moveTo>
                    <a:pt x="5467" y="27618"/>
                  </a:moveTo>
                  <a:cubicBezTo>
                    <a:pt x="6552" y="27618"/>
                    <a:pt x="7593" y="28460"/>
                    <a:pt x="7593" y="29727"/>
                  </a:cubicBezTo>
                  <a:cubicBezTo>
                    <a:pt x="7593" y="30900"/>
                    <a:pt x="6649" y="31844"/>
                    <a:pt x="5491" y="31844"/>
                  </a:cubicBezTo>
                  <a:cubicBezTo>
                    <a:pt x="3604" y="31844"/>
                    <a:pt x="2660" y="29570"/>
                    <a:pt x="3990" y="28240"/>
                  </a:cubicBezTo>
                  <a:cubicBezTo>
                    <a:pt x="4420" y="27810"/>
                    <a:pt x="4948" y="27618"/>
                    <a:pt x="5467" y="27618"/>
                  </a:cubicBezTo>
                  <a:close/>
                  <a:moveTo>
                    <a:pt x="5491" y="35347"/>
                  </a:moveTo>
                  <a:cubicBezTo>
                    <a:pt x="6049" y="35347"/>
                    <a:pt x="6578" y="35576"/>
                    <a:pt x="6978" y="35976"/>
                  </a:cubicBezTo>
                  <a:cubicBezTo>
                    <a:pt x="8387" y="37384"/>
                    <a:pt x="7233" y="39583"/>
                    <a:pt x="5519" y="39583"/>
                  </a:cubicBezTo>
                  <a:cubicBezTo>
                    <a:pt x="5249" y="39583"/>
                    <a:pt x="4966" y="39528"/>
                    <a:pt x="4676" y="39408"/>
                  </a:cubicBezTo>
                  <a:cubicBezTo>
                    <a:pt x="2546" y="38535"/>
                    <a:pt x="3175" y="35347"/>
                    <a:pt x="5491" y="35347"/>
                  </a:cubicBezTo>
                  <a:close/>
                  <a:moveTo>
                    <a:pt x="5465" y="43075"/>
                  </a:moveTo>
                  <a:cubicBezTo>
                    <a:pt x="6551" y="43075"/>
                    <a:pt x="7593" y="43921"/>
                    <a:pt x="7593" y="45199"/>
                  </a:cubicBezTo>
                  <a:cubicBezTo>
                    <a:pt x="7593" y="46357"/>
                    <a:pt x="6649" y="47301"/>
                    <a:pt x="5491" y="47301"/>
                  </a:cubicBezTo>
                  <a:cubicBezTo>
                    <a:pt x="3604" y="47301"/>
                    <a:pt x="2660" y="45027"/>
                    <a:pt x="3990" y="43697"/>
                  </a:cubicBezTo>
                  <a:cubicBezTo>
                    <a:pt x="4419" y="43268"/>
                    <a:pt x="4947" y="43075"/>
                    <a:pt x="5465" y="43075"/>
                  </a:cubicBezTo>
                  <a:close/>
                  <a:moveTo>
                    <a:pt x="5467" y="50811"/>
                  </a:moveTo>
                  <a:cubicBezTo>
                    <a:pt x="6552" y="50811"/>
                    <a:pt x="7593" y="51653"/>
                    <a:pt x="7593" y="52920"/>
                  </a:cubicBezTo>
                  <a:cubicBezTo>
                    <a:pt x="7593" y="54093"/>
                    <a:pt x="6649" y="55036"/>
                    <a:pt x="5491" y="55036"/>
                  </a:cubicBezTo>
                  <a:cubicBezTo>
                    <a:pt x="3604" y="55036"/>
                    <a:pt x="2660" y="52763"/>
                    <a:pt x="3990" y="51433"/>
                  </a:cubicBezTo>
                  <a:cubicBezTo>
                    <a:pt x="4420" y="51003"/>
                    <a:pt x="4948" y="50811"/>
                    <a:pt x="5467" y="50811"/>
                  </a:cubicBezTo>
                  <a:close/>
                  <a:moveTo>
                    <a:pt x="5465" y="58533"/>
                  </a:moveTo>
                  <a:cubicBezTo>
                    <a:pt x="6551" y="58533"/>
                    <a:pt x="7593" y="59378"/>
                    <a:pt x="7593" y="60656"/>
                  </a:cubicBezTo>
                  <a:cubicBezTo>
                    <a:pt x="7593" y="61814"/>
                    <a:pt x="6649" y="62758"/>
                    <a:pt x="5491" y="62758"/>
                  </a:cubicBezTo>
                  <a:cubicBezTo>
                    <a:pt x="3604" y="62758"/>
                    <a:pt x="2660" y="60484"/>
                    <a:pt x="3990" y="59154"/>
                  </a:cubicBezTo>
                  <a:cubicBezTo>
                    <a:pt x="4419" y="58725"/>
                    <a:pt x="4947" y="58533"/>
                    <a:pt x="5465" y="58533"/>
                  </a:cubicBezTo>
                  <a:close/>
                  <a:moveTo>
                    <a:pt x="5467" y="66268"/>
                  </a:moveTo>
                  <a:cubicBezTo>
                    <a:pt x="6552" y="66268"/>
                    <a:pt x="7593" y="67110"/>
                    <a:pt x="7593" y="68377"/>
                  </a:cubicBezTo>
                  <a:cubicBezTo>
                    <a:pt x="7593" y="69550"/>
                    <a:pt x="6649" y="70493"/>
                    <a:pt x="5491" y="70493"/>
                  </a:cubicBezTo>
                  <a:cubicBezTo>
                    <a:pt x="3604" y="70493"/>
                    <a:pt x="2660" y="68220"/>
                    <a:pt x="3990" y="66890"/>
                  </a:cubicBezTo>
                  <a:cubicBezTo>
                    <a:pt x="4420" y="66460"/>
                    <a:pt x="4948" y="66268"/>
                    <a:pt x="5467" y="66268"/>
                  </a:cubicBezTo>
                  <a:close/>
                  <a:moveTo>
                    <a:pt x="5473" y="74000"/>
                  </a:moveTo>
                  <a:cubicBezTo>
                    <a:pt x="6556" y="74000"/>
                    <a:pt x="7593" y="74838"/>
                    <a:pt x="7593" y="76113"/>
                  </a:cubicBezTo>
                  <a:cubicBezTo>
                    <a:pt x="7593" y="77285"/>
                    <a:pt x="6649" y="78229"/>
                    <a:pt x="5491" y="78229"/>
                  </a:cubicBezTo>
                  <a:cubicBezTo>
                    <a:pt x="3604" y="78229"/>
                    <a:pt x="2660" y="75956"/>
                    <a:pt x="3990" y="74626"/>
                  </a:cubicBezTo>
                  <a:cubicBezTo>
                    <a:pt x="4421" y="74194"/>
                    <a:pt x="4953" y="74000"/>
                    <a:pt x="5473" y="74000"/>
                  </a:cubicBezTo>
                  <a:close/>
                  <a:moveTo>
                    <a:pt x="5465" y="81725"/>
                  </a:moveTo>
                  <a:cubicBezTo>
                    <a:pt x="6551" y="81725"/>
                    <a:pt x="7593" y="82571"/>
                    <a:pt x="7593" y="83848"/>
                  </a:cubicBezTo>
                  <a:cubicBezTo>
                    <a:pt x="7593" y="85007"/>
                    <a:pt x="6649" y="85950"/>
                    <a:pt x="5491" y="85950"/>
                  </a:cubicBezTo>
                  <a:cubicBezTo>
                    <a:pt x="3604" y="85950"/>
                    <a:pt x="2660" y="83677"/>
                    <a:pt x="3990" y="82347"/>
                  </a:cubicBezTo>
                  <a:cubicBezTo>
                    <a:pt x="4419" y="81918"/>
                    <a:pt x="4947" y="81725"/>
                    <a:pt x="5465" y="81725"/>
                  </a:cubicBezTo>
                  <a:close/>
                  <a:moveTo>
                    <a:pt x="5467" y="89460"/>
                  </a:moveTo>
                  <a:cubicBezTo>
                    <a:pt x="6552" y="89460"/>
                    <a:pt x="7593" y="90302"/>
                    <a:pt x="7593" y="91570"/>
                  </a:cubicBezTo>
                  <a:cubicBezTo>
                    <a:pt x="7593" y="92742"/>
                    <a:pt x="6649" y="93686"/>
                    <a:pt x="5491" y="93686"/>
                  </a:cubicBezTo>
                  <a:cubicBezTo>
                    <a:pt x="3604" y="93686"/>
                    <a:pt x="2660" y="91413"/>
                    <a:pt x="3990" y="90083"/>
                  </a:cubicBezTo>
                  <a:cubicBezTo>
                    <a:pt x="4420" y="89653"/>
                    <a:pt x="4948" y="89460"/>
                    <a:pt x="5467" y="89460"/>
                  </a:cubicBezTo>
                  <a:close/>
                  <a:moveTo>
                    <a:pt x="5465" y="97182"/>
                  </a:moveTo>
                  <a:cubicBezTo>
                    <a:pt x="6551" y="97182"/>
                    <a:pt x="7593" y="98028"/>
                    <a:pt x="7593" y="99306"/>
                  </a:cubicBezTo>
                  <a:cubicBezTo>
                    <a:pt x="7593" y="100464"/>
                    <a:pt x="6649" y="101422"/>
                    <a:pt x="5491" y="101422"/>
                  </a:cubicBezTo>
                  <a:cubicBezTo>
                    <a:pt x="3604" y="101422"/>
                    <a:pt x="2660" y="99134"/>
                    <a:pt x="3990" y="97804"/>
                  </a:cubicBezTo>
                  <a:cubicBezTo>
                    <a:pt x="4419" y="97375"/>
                    <a:pt x="4947" y="97182"/>
                    <a:pt x="5465" y="97182"/>
                  </a:cubicBezTo>
                  <a:close/>
                  <a:moveTo>
                    <a:pt x="5465" y="104918"/>
                  </a:moveTo>
                  <a:cubicBezTo>
                    <a:pt x="6551" y="104918"/>
                    <a:pt x="7593" y="105763"/>
                    <a:pt x="7593" y="107041"/>
                  </a:cubicBezTo>
                  <a:cubicBezTo>
                    <a:pt x="7593" y="108199"/>
                    <a:pt x="6649" y="109143"/>
                    <a:pt x="5491" y="109143"/>
                  </a:cubicBezTo>
                  <a:cubicBezTo>
                    <a:pt x="3604" y="109143"/>
                    <a:pt x="2660" y="106870"/>
                    <a:pt x="3990" y="105540"/>
                  </a:cubicBezTo>
                  <a:cubicBezTo>
                    <a:pt x="4419" y="105110"/>
                    <a:pt x="4947" y="104918"/>
                    <a:pt x="5465" y="104918"/>
                  </a:cubicBezTo>
                  <a:close/>
                  <a:moveTo>
                    <a:pt x="5467" y="112653"/>
                  </a:moveTo>
                  <a:cubicBezTo>
                    <a:pt x="6552" y="112653"/>
                    <a:pt x="7593" y="113495"/>
                    <a:pt x="7593" y="114763"/>
                  </a:cubicBezTo>
                  <a:cubicBezTo>
                    <a:pt x="7593" y="115935"/>
                    <a:pt x="6649" y="116879"/>
                    <a:pt x="5491" y="116879"/>
                  </a:cubicBezTo>
                  <a:cubicBezTo>
                    <a:pt x="3604" y="116879"/>
                    <a:pt x="2660" y="114605"/>
                    <a:pt x="3990" y="113276"/>
                  </a:cubicBezTo>
                  <a:cubicBezTo>
                    <a:pt x="4420" y="112846"/>
                    <a:pt x="4948" y="112653"/>
                    <a:pt x="5467" y="112653"/>
                  </a:cubicBezTo>
                  <a:close/>
                  <a:moveTo>
                    <a:pt x="5465" y="120375"/>
                  </a:moveTo>
                  <a:cubicBezTo>
                    <a:pt x="6551" y="120375"/>
                    <a:pt x="7593" y="121220"/>
                    <a:pt x="7593" y="122498"/>
                  </a:cubicBezTo>
                  <a:cubicBezTo>
                    <a:pt x="7593" y="123656"/>
                    <a:pt x="6649" y="124600"/>
                    <a:pt x="5491" y="124600"/>
                  </a:cubicBezTo>
                  <a:cubicBezTo>
                    <a:pt x="3604" y="124600"/>
                    <a:pt x="2660" y="122327"/>
                    <a:pt x="3990" y="120997"/>
                  </a:cubicBezTo>
                  <a:cubicBezTo>
                    <a:pt x="4419" y="120567"/>
                    <a:pt x="4947" y="120375"/>
                    <a:pt x="5465" y="120375"/>
                  </a:cubicBezTo>
                  <a:close/>
                  <a:moveTo>
                    <a:pt x="5467" y="128110"/>
                  </a:moveTo>
                  <a:cubicBezTo>
                    <a:pt x="6552" y="128110"/>
                    <a:pt x="7593" y="128952"/>
                    <a:pt x="7593" y="130220"/>
                  </a:cubicBezTo>
                  <a:cubicBezTo>
                    <a:pt x="7593" y="131392"/>
                    <a:pt x="6649" y="132336"/>
                    <a:pt x="5491" y="132336"/>
                  </a:cubicBezTo>
                  <a:cubicBezTo>
                    <a:pt x="3604" y="132336"/>
                    <a:pt x="2660" y="130062"/>
                    <a:pt x="3990" y="128733"/>
                  </a:cubicBezTo>
                  <a:cubicBezTo>
                    <a:pt x="4420" y="128303"/>
                    <a:pt x="4948" y="128110"/>
                    <a:pt x="5467" y="128110"/>
                  </a:cubicBezTo>
                  <a:close/>
                  <a:moveTo>
                    <a:pt x="5465" y="135832"/>
                  </a:moveTo>
                  <a:cubicBezTo>
                    <a:pt x="6551" y="135832"/>
                    <a:pt x="7593" y="136677"/>
                    <a:pt x="7593" y="137955"/>
                  </a:cubicBezTo>
                  <a:cubicBezTo>
                    <a:pt x="7593" y="139114"/>
                    <a:pt x="6649" y="140072"/>
                    <a:pt x="5491" y="140072"/>
                  </a:cubicBezTo>
                  <a:cubicBezTo>
                    <a:pt x="3604" y="140072"/>
                    <a:pt x="2660" y="137784"/>
                    <a:pt x="3990" y="136454"/>
                  </a:cubicBezTo>
                  <a:cubicBezTo>
                    <a:pt x="4419" y="136024"/>
                    <a:pt x="4947" y="135832"/>
                    <a:pt x="5465" y="135832"/>
                  </a:cubicBezTo>
                  <a:close/>
                  <a:moveTo>
                    <a:pt x="5465" y="143568"/>
                  </a:moveTo>
                  <a:cubicBezTo>
                    <a:pt x="6551" y="143568"/>
                    <a:pt x="7593" y="144413"/>
                    <a:pt x="7593" y="145691"/>
                  </a:cubicBezTo>
                  <a:cubicBezTo>
                    <a:pt x="7593" y="146849"/>
                    <a:pt x="6649" y="147793"/>
                    <a:pt x="5491" y="147793"/>
                  </a:cubicBezTo>
                  <a:cubicBezTo>
                    <a:pt x="3604" y="147793"/>
                    <a:pt x="2660" y="145519"/>
                    <a:pt x="3990" y="144190"/>
                  </a:cubicBezTo>
                  <a:cubicBezTo>
                    <a:pt x="4419" y="143760"/>
                    <a:pt x="4947" y="143568"/>
                    <a:pt x="5465" y="143568"/>
                  </a:cubicBezTo>
                  <a:close/>
                  <a:moveTo>
                    <a:pt x="5467" y="151303"/>
                  </a:moveTo>
                  <a:cubicBezTo>
                    <a:pt x="6552" y="151303"/>
                    <a:pt x="7593" y="152145"/>
                    <a:pt x="7593" y="153412"/>
                  </a:cubicBezTo>
                  <a:cubicBezTo>
                    <a:pt x="7593" y="154585"/>
                    <a:pt x="6649" y="155529"/>
                    <a:pt x="5491" y="155529"/>
                  </a:cubicBezTo>
                  <a:cubicBezTo>
                    <a:pt x="3604" y="155529"/>
                    <a:pt x="2660" y="153255"/>
                    <a:pt x="3990" y="151925"/>
                  </a:cubicBezTo>
                  <a:cubicBezTo>
                    <a:pt x="4420" y="151495"/>
                    <a:pt x="4948" y="151303"/>
                    <a:pt x="5467" y="151303"/>
                  </a:cubicBezTo>
                  <a:close/>
                  <a:moveTo>
                    <a:pt x="0" y="0"/>
                  </a:moveTo>
                  <a:lnTo>
                    <a:pt x="0" y="160376"/>
                  </a:lnTo>
                  <a:lnTo>
                    <a:pt x="285722" y="160376"/>
                  </a:lnTo>
                  <a:lnTo>
                    <a:pt x="2857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6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7"/>
            <p:cNvSpPr/>
            <p:nvPr/>
          </p:nvSpPr>
          <p:spPr>
            <a:xfrm>
              <a:off x="238125" y="111462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7"/>
            <p:cNvSpPr/>
            <p:nvPr/>
          </p:nvSpPr>
          <p:spPr>
            <a:xfrm>
              <a:off x="238125" y="13259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7"/>
            <p:cNvSpPr/>
            <p:nvPr/>
          </p:nvSpPr>
          <p:spPr>
            <a:xfrm>
              <a:off x="238125" y="1747725"/>
              <a:ext cx="99400" cy="3600"/>
            </a:xfrm>
            <a:custGeom>
              <a:avLst/>
              <a:gdLst/>
              <a:ahLst/>
              <a:cxnLst/>
              <a:rect l="l" t="t" r="r" b="b"/>
              <a:pathLst>
                <a:path w="3976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861" y="143"/>
                  </a:lnTo>
                  <a:lnTo>
                    <a:pt x="397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7"/>
            <p:cNvSpPr/>
            <p:nvPr/>
          </p:nvSpPr>
          <p:spPr>
            <a:xfrm>
              <a:off x="238125" y="301387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7"/>
            <p:cNvSpPr/>
            <p:nvPr/>
          </p:nvSpPr>
          <p:spPr>
            <a:xfrm>
              <a:off x="238125" y="32251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7"/>
            <p:cNvSpPr/>
            <p:nvPr/>
          </p:nvSpPr>
          <p:spPr>
            <a:xfrm>
              <a:off x="238125" y="34360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7"/>
            <p:cNvSpPr/>
            <p:nvPr/>
          </p:nvSpPr>
          <p:spPr>
            <a:xfrm>
              <a:off x="238125" y="3646975"/>
              <a:ext cx="7138400" cy="3575"/>
            </a:xfrm>
            <a:custGeom>
              <a:avLst/>
              <a:gdLst/>
              <a:ahLst/>
              <a:cxnLst/>
              <a:rect l="l" t="t" r="r" b="b"/>
              <a:pathLst>
                <a:path w="285536" h="143" extrusionOk="0">
                  <a:moveTo>
                    <a:pt x="0" y="0"/>
                  </a:moveTo>
                  <a:lnTo>
                    <a:pt x="0" y="143"/>
                  </a:lnTo>
                  <a:lnTo>
                    <a:pt x="285536" y="143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7"/>
            <p:cNvSpPr/>
            <p:nvPr/>
          </p:nvSpPr>
          <p:spPr>
            <a:xfrm>
              <a:off x="238125" y="15368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30"/>
                  </a:lnTo>
                  <a:lnTo>
                    <a:pt x="4876" y="130"/>
                  </a:lnTo>
                  <a:cubicBezTo>
                    <a:pt x="5076" y="72"/>
                    <a:pt x="5280" y="44"/>
                    <a:pt x="5484" y="44"/>
                  </a:cubicBezTo>
                  <a:cubicBezTo>
                    <a:pt x="5687" y="44"/>
                    <a:pt x="5891" y="72"/>
                    <a:pt x="6091" y="130"/>
                  </a:cubicBezTo>
                  <a:lnTo>
                    <a:pt x="285536" y="130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7"/>
            <p:cNvSpPr/>
            <p:nvPr/>
          </p:nvSpPr>
          <p:spPr>
            <a:xfrm>
              <a:off x="337125" y="1747725"/>
              <a:ext cx="750" cy="725"/>
            </a:xfrm>
            <a:custGeom>
              <a:avLst/>
              <a:gdLst/>
              <a:ahLst/>
              <a:cxnLst/>
              <a:rect l="l" t="t" r="r" b="b"/>
              <a:pathLst>
                <a:path w="30" h="29" extrusionOk="0">
                  <a:moveTo>
                    <a:pt x="1" y="0"/>
                  </a:moveTo>
                  <a:lnTo>
                    <a:pt x="1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7"/>
            <p:cNvSpPr/>
            <p:nvPr/>
          </p:nvSpPr>
          <p:spPr>
            <a:xfrm>
              <a:off x="413275" y="1747725"/>
              <a:ext cx="6963250" cy="3600"/>
            </a:xfrm>
            <a:custGeom>
              <a:avLst/>
              <a:gdLst/>
              <a:ahLst/>
              <a:cxnLst/>
              <a:rect l="l" t="t" r="r" b="b"/>
              <a:pathLst>
                <a:path w="278530" h="144" extrusionOk="0">
                  <a:moveTo>
                    <a:pt x="0" y="0"/>
                  </a:moveTo>
                  <a:cubicBezTo>
                    <a:pt x="43" y="43"/>
                    <a:pt x="86" y="86"/>
                    <a:pt x="115" y="143"/>
                  </a:cubicBezTo>
                  <a:lnTo>
                    <a:pt x="278530" y="143"/>
                  </a:lnTo>
                  <a:lnTo>
                    <a:pt x="2785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7"/>
            <p:cNvSpPr/>
            <p:nvPr/>
          </p:nvSpPr>
          <p:spPr>
            <a:xfrm>
              <a:off x="238125" y="1958975"/>
              <a:ext cx="88300" cy="3250"/>
            </a:xfrm>
            <a:custGeom>
              <a:avLst/>
              <a:gdLst/>
              <a:ahLst/>
              <a:cxnLst/>
              <a:rect l="l" t="t" r="r" b="b"/>
              <a:pathLst>
                <a:path w="3532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89" y="130"/>
                  </a:lnTo>
                  <a:cubicBezTo>
                    <a:pt x="3503" y="87"/>
                    <a:pt x="3518" y="44"/>
                    <a:pt x="3532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7"/>
            <p:cNvSpPr/>
            <p:nvPr/>
          </p:nvSpPr>
          <p:spPr>
            <a:xfrm>
              <a:off x="424725" y="1958975"/>
              <a:ext cx="6951800" cy="3250"/>
            </a:xfrm>
            <a:custGeom>
              <a:avLst/>
              <a:gdLst/>
              <a:ahLst/>
              <a:cxnLst/>
              <a:rect l="l" t="t" r="r" b="b"/>
              <a:pathLst>
                <a:path w="278072" h="130" extrusionOk="0">
                  <a:moveTo>
                    <a:pt x="0" y="1"/>
                  </a:moveTo>
                  <a:cubicBezTo>
                    <a:pt x="29" y="44"/>
                    <a:pt x="43" y="87"/>
                    <a:pt x="57" y="130"/>
                  </a:cubicBezTo>
                  <a:lnTo>
                    <a:pt x="278072" y="130"/>
                  </a:lnTo>
                  <a:lnTo>
                    <a:pt x="278072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7"/>
            <p:cNvSpPr/>
            <p:nvPr/>
          </p:nvSpPr>
          <p:spPr>
            <a:xfrm>
              <a:off x="238125" y="2169900"/>
              <a:ext cx="85100" cy="3225"/>
            </a:xfrm>
            <a:custGeom>
              <a:avLst/>
              <a:gdLst/>
              <a:ahLst/>
              <a:cxnLst/>
              <a:rect l="l" t="t" r="r" b="b"/>
              <a:pathLst>
                <a:path w="3404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403" y="129"/>
                  </a:lnTo>
                  <a:lnTo>
                    <a:pt x="3403" y="43"/>
                  </a:lnTo>
                  <a:cubicBezTo>
                    <a:pt x="3389" y="29"/>
                    <a:pt x="3389" y="14"/>
                    <a:pt x="34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7"/>
            <p:cNvSpPr/>
            <p:nvPr/>
          </p:nvSpPr>
          <p:spPr>
            <a:xfrm>
              <a:off x="428300" y="2169900"/>
              <a:ext cx="6948575" cy="3225"/>
            </a:xfrm>
            <a:custGeom>
              <a:avLst/>
              <a:gdLst/>
              <a:ahLst/>
              <a:cxnLst/>
              <a:rect l="l" t="t" r="r" b="b"/>
              <a:pathLst>
                <a:path w="277943" h="129" extrusionOk="0">
                  <a:moveTo>
                    <a:pt x="0" y="0"/>
                  </a:moveTo>
                  <a:cubicBezTo>
                    <a:pt x="0" y="14"/>
                    <a:pt x="0" y="29"/>
                    <a:pt x="0" y="43"/>
                  </a:cubicBezTo>
                  <a:lnTo>
                    <a:pt x="0" y="129"/>
                  </a:lnTo>
                  <a:lnTo>
                    <a:pt x="277943" y="129"/>
                  </a:lnTo>
                  <a:lnTo>
                    <a:pt x="277943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7"/>
            <p:cNvSpPr/>
            <p:nvPr/>
          </p:nvSpPr>
          <p:spPr>
            <a:xfrm>
              <a:off x="238125" y="2380800"/>
              <a:ext cx="88675" cy="3600"/>
            </a:xfrm>
            <a:custGeom>
              <a:avLst/>
              <a:gdLst/>
              <a:ahLst/>
              <a:cxnLst/>
              <a:rect l="l" t="t" r="r" b="b"/>
              <a:pathLst>
                <a:path w="3547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546" y="143"/>
                  </a:lnTo>
                  <a:cubicBezTo>
                    <a:pt x="3532" y="101"/>
                    <a:pt x="3518" y="58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7"/>
            <p:cNvSpPr/>
            <p:nvPr/>
          </p:nvSpPr>
          <p:spPr>
            <a:xfrm>
              <a:off x="424725" y="2380800"/>
              <a:ext cx="6951800" cy="3600"/>
            </a:xfrm>
            <a:custGeom>
              <a:avLst/>
              <a:gdLst/>
              <a:ahLst/>
              <a:cxnLst/>
              <a:rect l="l" t="t" r="r" b="b"/>
              <a:pathLst>
                <a:path w="278072" h="144" extrusionOk="0">
                  <a:moveTo>
                    <a:pt x="43" y="0"/>
                  </a:moveTo>
                  <a:cubicBezTo>
                    <a:pt x="29" y="58"/>
                    <a:pt x="14" y="101"/>
                    <a:pt x="0" y="143"/>
                  </a:cubicBezTo>
                  <a:lnTo>
                    <a:pt x="278072" y="143"/>
                  </a:lnTo>
                  <a:lnTo>
                    <a:pt x="278072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7"/>
            <p:cNvSpPr/>
            <p:nvPr/>
          </p:nvSpPr>
          <p:spPr>
            <a:xfrm>
              <a:off x="238125" y="2592075"/>
              <a:ext cx="100825" cy="3225"/>
            </a:xfrm>
            <a:custGeom>
              <a:avLst/>
              <a:gdLst/>
              <a:ahLst/>
              <a:cxnLst/>
              <a:rect l="l" t="t" r="r" b="b"/>
              <a:pathLst>
                <a:path w="4033" h="129" extrusionOk="0">
                  <a:moveTo>
                    <a:pt x="0" y="0"/>
                  </a:moveTo>
                  <a:lnTo>
                    <a:pt x="0" y="129"/>
                  </a:lnTo>
                  <a:lnTo>
                    <a:pt x="4032" y="129"/>
                  </a:lnTo>
                  <a:cubicBezTo>
                    <a:pt x="3989" y="86"/>
                    <a:pt x="3947" y="43"/>
                    <a:pt x="3904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7"/>
            <p:cNvSpPr/>
            <p:nvPr/>
          </p:nvSpPr>
          <p:spPr>
            <a:xfrm>
              <a:off x="412550" y="2592075"/>
              <a:ext cx="6963975" cy="3225"/>
            </a:xfrm>
            <a:custGeom>
              <a:avLst/>
              <a:gdLst/>
              <a:ahLst/>
              <a:cxnLst/>
              <a:rect l="l" t="t" r="r" b="b"/>
              <a:pathLst>
                <a:path w="278559" h="129" extrusionOk="0">
                  <a:moveTo>
                    <a:pt x="130" y="0"/>
                  </a:moveTo>
                  <a:cubicBezTo>
                    <a:pt x="87" y="43"/>
                    <a:pt x="44" y="86"/>
                    <a:pt x="1" y="129"/>
                  </a:cubicBezTo>
                  <a:lnTo>
                    <a:pt x="278559" y="129"/>
                  </a:lnTo>
                  <a:lnTo>
                    <a:pt x="27855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7"/>
            <p:cNvSpPr/>
            <p:nvPr/>
          </p:nvSpPr>
          <p:spPr>
            <a:xfrm>
              <a:off x="238125" y="2802975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lnTo>
                    <a:pt x="5791" y="0"/>
                  </a:lnTo>
                  <a:cubicBezTo>
                    <a:pt x="5698" y="15"/>
                    <a:pt x="5602" y="22"/>
                    <a:pt x="5503" y="22"/>
                  </a:cubicBezTo>
                  <a:cubicBezTo>
                    <a:pt x="5405" y="22"/>
                    <a:pt x="5305" y="15"/>
                    <a:pt x="5205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7"/>
            <p:cNvSpPr/>
            <p:nvPr/>
          </p:nvSpPr>
          <p:spPr>
            <a:xfrm>
              <a:off x="238125" y="3858225"/>
              <a:ext cx="130500" cy="3250"/>
            </a:xfrm>
            <a:custGeom>
              <a:avLst/>
              <a:gdLst/>
              <a:ahLst/>
              <a:cxnLst/>
              <a:rect l="l" t="t" r="r" b="b"/>
              <a:pathLst>
                <a:path w="5220" h="130" extrusionOk="0">
                  <a:moveTo>
                    <a:pt x="0" y="1"/>
                  </a:moveTo>
                  <a:lnTo>
                    <a:pt x="0" y="129"/>
                  </a:lnTo>
                  <a:lnTo>
                    <a:pt x="4704" y="129"/>
                  </a:lnTo>
                  <a:cubicBezTo>
                    <a:pt x="4876" y="58"/>
                    <a:pt x="5033" y="15"/>
                    <a:pt x="5219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7"/>
            <p:cNvSpPr/>
            <p:nvPr/>
          </p:nvSpPr>
          <p:spPr>
            <a:xfrm>
              <a:off x="382900" y="3858225"/>
              <a:ext cx="6993625" cy="3250"/>
            </a:xfrm>
            <a:custGeom>
              <a:avLst/>
              <a:gdLst/>
              <a:ahLst/>
              <a:cxnLst/>
              <a:rect l="l" t="t" r="r" b="b"/>
              <a:pathLst>
                <a:path w="279745" h="130" extrusionOk="0">
                  <a:moveTo>
                    <a:pt x="0" y="1"/>
                  </a:moveTo>
                  <a:cubicBezTo>
                    <a:pt x="172" y="15"/>
                    <a:pt x="343" y="58"/>
                    <a:pt x="501" y="129"/>
                  </a:cubicBezTo>
                  <a:lnTo>
                    <a:pt x="279745" y="129"/>
                  </a:lnTo>
                  <a:lnTo>
                    <a:pt x="279745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7"/>
            <p:cNvSpPr/>
            <p:nvPr/>
          </p:nvSpPr>
          <p:spPr>
            <a:xfrm>
              <a:off x="238125" y="4069125"/>
              <a:ext cx="97600" cy="3250"/>
            </a:xfrm>
            <a:custGeom>
              <a:avLst/>
              <a:gdLst/>
              <a:ahLst/>
              <a:cxnLst/>
              <a:rect l="l" t="t" r="r" b="b"/>
              <a:pathLst>
                <a:path w="39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804" y="130"/>
                  </a:lnTo>
                  <a:cubicBezTo>
                    <a:pt x="3832" y="87"/>
                    <a:pt x="3875" y="44"/>
                    <a:pt x="3904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7"/>
            <p:cNvSpPr/>
            <p:nvPr/>
          </p:nvSpPr>
          <p:spPr>
            <a:xfrm>
              <a:off x="415425" y="4069125"/>
              <a:ext cx="6961100" cy="3250"/>
            </a:xfrm>
            <a:custGeom>
              <a:avLst/>
              <a:gdLst/>
              <a:ahLst/>
              <a:cxnLst/>
              <a:rect l="l" t="t" r="r" b="b"/>
              <a:pathLst>
                <a:path w="278444" h="130" extrusionOk="0">
                  <a:moveTo>
                    <a:pt x="0" y="1"/>
                  </a:moveTo>
                  <a:cubicBezTo>
                    <a:pt x="43" y="44"/>
                    <a:pt x="72" y="87"/>
                    <a:pt x="115" y="130"/>
                  </a:cubicBezTo>
                  <a:lnTo>
                    <a:pt x="278444" y="130"/>
                  </a:lnTo>
                  <a:lnTo>
                    <a:pt x="278444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7"/>
            <p:cNvSpPr/>
            <p:nvPr/>
          </p:nvSpPr>
          <p:spPr>
            <a:xfrm>
              <a:off x="425775" y="4280050"/>
              <a:ext cx="6950750" cy="3600"/>
            </a:xfrm>
            <a:custGeom>
              <a:avLst/>
              <a:gdLst/>
              <a:ahLst/>
              <a:cxnLst/>
              <a:rect l="l" t="t" r="r" b="b"/>
              <a:pathLst>
                <a:path w="278030" h="144" extrusionOk="0">
                  <a:moveTo>
                    <a:pt x="1" y="0"/>
                  </a:moveTo>
                  <a:cubicBezTo>
                    <a:pt x="15" y="43"/>
                    <a:pt x="30" y="86"/>
                    <a:pt x="44" y="143"/>
                  </a:cubicBezTo>
                  <a:lnTo>
                    <a:pt x="278030" y="143"/>
                  </a:lnTo>
                  <a:lnTo>
                    <a:pt x="2780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7"/>
            <p:cNvSpPr/>
            <p:nvPr/>
          </p:nvSpPr>
          <p:spPr>
            <a:xfrm>
              <a:off x="238125" y="4280050"/>
              <a:ext cx="87600" cy="3600"/>
            </a:xfrm>
            <a:custGeom>
              <a:avLst/>
              <a:gdLst/>
              <a:ahLst/>
              <a:cxnLst/>
              <a:rect l="l" t="t" r="r" b="b"/>
              <a:pathLst>
                <a:path w="3504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460" y="143"/>
                  </a:lnTo>
                  <a:cubicBezTo>
                    <a:pt x="3475" y="86"/>
                    <a:pt x="3489" y="43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7"/>
            <p:cNvSpPr/>
            <p:nvPr/>
          </p:nvSpPr>
          <p:spPr>
            <a:xfrm>
              <a:off x="428300" y="4491300"/>
              <a:ext cx="6948575" cy="3250"/>
            </a:xfrm>
            <a:custGeom>
              <a:avLst/>
              <a:gdLst/>
              <a:ahLst/>
              <a:cxnLst/>
              <a:rect l="l" t="t" r="r" b="b"/>
              <a:pathLst>
                <a:path w="277943" h="130" extrusionOk="0">
                  <a:moveTo>
                    <a:pt x="0" y="1"/>
                  </a:moveTo>
                  <a:lnTo>
                    <a:pt x="0" y="130"/>
                  </a:lnTo>
                  <a:lnTo>
                    <a:pt x="277943" y="130"/>
                  </a:lnTo>
                  <a:lnTo>
                    <a:pt x="27794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7"/>
            <p:cNvSpPr/>
            <p:nvPr/>
          </p:nvSpPr>
          <p:spPr>
            <a:xfrm>
              <a:off x="238125" y="4491300"/>
              <a:ext cx="85100" cy="3250"/>
            </a:xfrm>
            <a:custGeom>
              <a:avLst/>
              <a:gdLst/>
              <a:ahLst/>
              <a:cxnLst/>
              <a:rect l="l" t="t" r="r" b="b"/>
              <a:pathLst>
                <a:path w="34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03" y="130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7"/>
            <p:cNvSpPr/>
            <p:nvPr/>
          </p:nvSpPr>
          <p:spPr>
            <a:xfrm>
              <a:off x="423650" y="4702225"/>
              <a:ext cx="6952875" cy="3225"/>
            </a:xfrm>
            <a:custGeom>
              <a:avLst/>
              <a:gdLst/>
              <a:ahLst/>
              <a:cxnLst/>
              <a:rect l="l" t="t" r="r" b="b"/>
              <a:pathLst>
                <a:path w="278115" h="129" extrusionOk="0">
                  <a:moveTo>
                    <a:pt x="57" y="0"/>
                  </a:moveTo>
                  <a:cubicBezTo>
                    <a:pt x="29" y="43"/>
                    <a:pt x="14" y="86"/>
                    <a:pt x="0" y="129"/>
                  </a:cubicBezTo>
                  <a:lnTo>
                    <a:pt x="278115" y="129"/>
                  </a:lnTo>
                  <a:lnTo>
                    <a:pt x="27811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7"/>
            <p:cNvSpPr/>
            <p:nvPr/>
          </p:nvSpPr>
          <p:spPr>
            <a:xfrm>
              <a:off x="238125" y="4702225"/>
              <a:ext cx="89750" cy="3225"/>
            </a:xfrm>
            <a:custGeom>
              <a:avLst/>
              <a:gdLst/>
              <a:ahLst/>
              <a:cxnLst/>
              <a:rect l="l" t="t" r="r" b="b"/>
              <a:pathLst>
                <a:path w="3590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589" y="129"/>
                  </a:lnTo>
                  <a:cubicBezTo>
                    <a:pt x="3575" y="86"/>
                    <a:pt x="3546" y="43"/>
                    <a:pt x="3532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8" name="Google Shape;648;p37"/>
          <p:cNvSpPr txBox="1">
            <a:spLocks noGrp="1"/>
          </p:cNvSpPr>
          <p:nvPr>
            <p:ph type="body" idx="1"/>
          </p:nvPr>
        </p:nvSpPr>
        <p:spPr>
          <a:xfrm>
            <a:off x="1150925" y="1241100"/>
            <a:ext cx="3427500" cy="316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ignika Negative SemiBold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649" name="Google Shape;649;p37"/>
          <p:cNvSpPr txBox="1">
            <a:spLocks noGrp="1"/>
          </p:cNvSpPr>
          <p:nvPr>
            <p:ph type="title"/>
          </p:nvPr>
        </p:nvSpPr>
        <p:spPr>
          <a:xfrm>
            <a:off x="895350" y="49441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650" name="Google Shape;650;p37"/>
          <p:cNvSpPr txBox="1">
            <a:spLocks noGrp="1"/>
          </p:cNvSpPr>
          <p:nvPr>
            <p:ph type="body" idx="2"/>
          </p:nvPr>
        </p:nvSpPr>
        <p:spPr>
          <a:xfrm>
            <a:off x="4669500" y="1241100"/>
            <a:ext cx="3754500" cy="316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ignika Negative SemiBold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SECTION_TITLE_AND_DESCRIPTION_1"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2" name="Google Shape;652;p38"/>
          <p:cNvGrpSpPr/>
          <p:nvPr/>
        </p:nvGrpSpPr>
        <p:grpSpPr>
          <a:xfrm rot="-143982">
            <a:off x="1040267" y="489993"/>
            <a:ext cx="7063159" cy="3964363"/>
            <a:chOff x="238125" y="722768"/>
            <a:chExt cx="7143400" cy="4009400"/>
          </a:xfrm>
        </p:grpSpPr>
        <p:sp>
          <p:nvSpPr>
            <p:cNvPr id="653" name="Google Shape;653;p38"/>
            <p:cNvSpPr/>
            <p:nvPr/>
          </p:nvSpPr>
          <p:spPr>
            <a:xfrm>
              <a:off x="238475" y="722768"/>
              <a:ext cx="7143050" cy="4009400"/>
            </a:xfrm>
            <a:custGeom>
              <a:avLst/>
              <a:gdLst/>
              <a:ahLst/>
              <a:cxnLst/>
              <a:rect l="l" t="t" r="r" b="b"/>
              <a:pathLst>
                <a:path w="285722" h="160376" extrusionOk="0">
                  <a:moveTo>
                    <a:pt x="5465" y="4426"/>
                  </a:moveTo>
                  <a:cubicBezTo>
                    <a:pt x="6551" y="4426"/>
                    <a:pt x="7593" y="5271"/>
                    <a:pt x="7593" y="6549"/>
                  </a:cubicBezTo>
                  <a:cubicBezTo>
                    <a:pt x="7593" y="7707"/>
                    <a:pt x="6649" y="8651"/>
                    <a:pt x="5491" y="8651"/>
                  </a:cubicBezTo>
                  <a:cubicBezTo>
                    <a:pt x="3604" y="8651"/>
                    <a:pt x="2660" y="6377"/>
                    <a:pt x="3990" y="5047"/>
                  </a:cubicBezTo>
                  <a:cubicBezTo>
                    <a:pt x="4419" y="4618"/>
                    <a:pt x="4947" y="4426"/>
                    <a:pt x="5465" y="4426"/>
                  </a:cubicBezTo>
                  <a:close/>
                  <a:moveTo>
                    <a:pt x="5467" y="12161"/>
                  </a:moveTo>
                  <a:cubicBezTo>
                    <a:pt x="6552" y="12161"/>
                    <a:pt x="7593" y="13003"/>
                    <a:pt x="7593" y="14270"/>
                  </a:cubicBezTo>
                  <a:cubicBezTo>
                    <a:pt x="7593" y="15443"/>
                    <a:pt x="6649" y="16386"/>
                    <a:pt x="5491" y="16386"/>
                  </a:cubicBezTo>
                  <a:cubicBezTo>
                    <a:pt x="3604" y="16386"/>
                    <a:pt x="2660" y="14113"/>
                    <a:pt x="3990" y="12783"/>
                  </a:cubicBezTo>
                  <a:cubicBezTo>
                    <a:pt x="4420" y="12353"/>
                    <a:pt x="4948" y="12161"/>
                    <a:pt x="5467" y="12161"/>
                  </a:cubicBezTo>
                  <a:close/>
                  <a:moveTo>
                    <a:pt x="5465" y="19883"/>
                  </a:moveTo>
                  <a:cubicBezTo>
                    <a:pt x="6551" y="19883"/>
                    <a:pt x="7593" y="20728"/>
                    <a:pt x="7593" y="22006"/>
                  </a:cubicBezTo>
                  <a:cubicBezTo>
                    <a:pt x="7593" y="23164"/>
                    <a:pt x="6649" y="24108"/>
                    <a:pt x="5491" y="24108"/>
                  </a:cubicBezTo>
                  <a:cubicBezTo>
                    <a:pt x="3604" y="24108"/>
                    <a:pt x="2660" y="21834"/>
                    <a:pt x="3990" y="20505"/>
                  </a:cubicBezTo>
                  <a:cubicBezTo>
                    <a:pt x="4419" y="20075"/>
                    <a:pt x="4947" y="19883"/>
                    <a:pt x="5465" y="19883"/>
                  </a:cubicBezTo>
                  <a:close/>
                  <a:moveTo>
                    <a:pt x="5467" y="27618"/>
                  </a:moveTo>
                  <a:cubicBezTo>
                    <a:pt x="6552" y="27618"/>
                    <a:pt x="7593" y="28460"/>
                    <a:pt x="7593" y="29727"/>
                  </a:cubicBezTo>
                  <a:cubicBezTo>
                    <a:pt x="7593" y="30900"/>
                    <a:pt x="6649" y="31844"/>
                    <a:pt x="5491" y="31844"/>
                  </a:cubicBezTo>
                  <a:cubicBezTo>
                    <a:pt x="3604" y="31844"/>
                    <a:pt x="2660" y="29570"/>
                    <a:pt x="3990" y="28240"/>
                  </a:cubicBezTo>
                  <a:cubicBezTo>
                    <a:pt x="4420" y="27810"/>
                    <a:pt x="4948" y="27618"/>
                    <a:pt x="5467" y="27618"/>
                  </a:cubicBezTo>
                  <a:close/>
                  <a:moveTo>
                    <a:pt x="5491" y="35347"/>
                  </a:moveTo>
                  <a:cubicBezTo>
                    <a:pt x="6049" y="35347"/>
                    <a:pt x="6578" y="35576"/>
                    <a:pt x="6978" y="35976"/>
                  </a:cubicBezTo>
                  <a:cubicBezTo>
                    <a:pt x="8387" y="37384"/>
                    <a:pt x="7233" y="39583"/>
                    <a:pt x="5519" y="39583"/>
                  </a:cubicBezTo>
                  <a:cubicBezTo>
                    <a:pt x="5249" y="39583"/>
                    <a:pt x="4966" y="39528"/>
                    <a:pt x="4676" y="39408"/>
                  </a:cubicBezTo>
                  <a:cubicBezTo>
                    <a:pt x="2546" y="38535"/>
                    <a:pt x="3175" y="35347"/>
                    <a:pt x="5491" y="35347"/>
                  </a:cubicBezTo>
                  <a:close/>
                  <a:moveTo>
                    <a:pt x="5465" y="43075"/>
                  </a:moveTo>
                  <a:cubicBezTo>
                    <a:pt x="6551" y="43075"/>
                    <a:pt x="7593" y="43921"/>
                    <a:pt x="7593" y="45199"/>
                  </a:cubicBezTo>
                  <a:cubicBezTo>
                    <a:pt x="7593" y="46357"/>
                    <a:pt x="6649" y="47301"/>
                    <a:pt x="5491" y="47301"/>
                  </a:cubicBezTo>
                  <a:cubicBezTo>
                    <a:pt x="3604" y="47301"/>
                    <a:pt x="2660" y="45027"/>
                    <a:pt x="3990" y="43697"/>
                  </a:cubicBezTo>
                  <a:cubicBezTo>
                    <a:pt x="4419" y="43268"/>
                    <a:pt x="4947" y="43075"/>
                    <a:pt x="5465" y="43075"/>
                  </a:cubicBezTo>
                  <a:close/>
                  <a:moveTo>
                    <a:pt x="5467" y="50811"/>
                  </a:moveTo>
                  <a:cubicBezTo>
                    <a:pt x="6552" y="50811"/>
                    <a:pt x="7593" y="51653"/>
                    <a:pt x="7593" y="52920"/>
                  </a:cubicBezTo>
                  <a:cubicBezTo>
                    <a:pt x="7593" y="54093"/>
                    <a:pt x="6649" y="55036"/>
                    <a:pt x="5491" y="55036"/>
                  </a:cubicBezTo>
                  <a:cubicBezTo>
                    <a:pt x="3604" y="55036"/>
                    <a:pt x="2660" y="52763"/>
                    <a:pt x="3990" y="51433"/>
                  </a:cubicBezTo>
                  <a:cubicBezTo>
                    <a:pt x="4420" y="51003"/>
                    <a:pt x="4948" y="50811"/>
                    <a:pt x="5467" y="50811"/>
                  </a:cubicBezTo>
                  <a:close/>
                  <a:moveTo>
                    <a:pt x="5465" y="58533"/>
                  </a:moveTo>
                  <a:cubicBezTo>
                    <a:pt x="6551" y="58533"/>
                    <a:pt x="7593" y="59378"/>
                    <a:pt x="7593" y="60656"/>
                  </a:cubicBezTo>
                  <a:cubicBezTo>
                    <a:pt x="7593" y="61814"/>
                    <a:pt x="6649" y="62758"/>
                    <a:pt x="5491" y="62758"/>
                  </a:cubicBezTo>
                  <a:cubicBezTo>
                    <a:pt x="3604" y="62758"/>
                    <a:pt x="2660" y="60484"/>
                    <a:pt x="3990" y="59154"/>
                  </a:cubicBezTo>
                  <a:cubicBezTo>
                    <a:pt x="4419" y="58725"/>
                    <a:pt x="4947" y="58533"/>
                    <a:pt x="5465" y="58533"/>
                  </a:cubicBezTo>
                  <a:close/>
                  <a:moveTo>
                    <a:pt x="5467" y="66268"/>
                  </a:moveTo>
                  <a:cubicBezTo>
                    <a:pt x="6552" y="66268"/>
                    <a:pt x="7593" y="67110"/>
                    <a:pt x="7593" y="68377"/>
                  </a:cubicBezTo>
                  <a:cubicBezTo>
                    <a:pt x="7593" y="69550"/>
                    <a:pt x="6649" y="70493"/>
                    <a:pt x="5491" y="70493"/>
                  </a:cubicBezTo>
                  <a:cubicBezTo>
                    <a:pt x="3604" y="70493"/>
                    <a:pt x="2660" y="68220"/>
                    <a:pt x="3990" y="66890"/>
                  </a:cubicBezTo>
                  <a:cubicBezTo>
                    <a:pt x="4420" y="66460"/>
                    <a:pt x="4948" y="66268"/>
                    <a:pt x="5467" y="66268"/>
                  </a:cubicBezTo>
                  <a:close/>
                  <a:moveTo>
                    <a:pt x="5473" y="74000"/>
                  </a:moveTo>
                  <a:cubicBezTo>
                    <a:pt x="6556" y="74000"/>
                    <a:pt x="7593" y="74838"/>
                    <a:pt x="7593" y="76113"/>
                  </a:cubicBezTo>
                  <a:cubicBezTo>
                    <a:pt x="7593" y="77285"/>
                    <a:pt x="6649" y="78229"/>
                    <a:pt x="5491" y="78229"/>
                  </a:cubicBezTo>
                  <a:cubicBezTo>
                    <a:pt x="3604" y="78229"/>
                    <a:pt x="2660" y="75956"/>
                    <a:pt x="3990" y="74626"/>
                  </a:cubicBezTo>
                  <a:cubicBezTo>
                    <a:pt x="4421" y="74194"/>
                    <a:pt x="4953" y="74000"/>
                    <a:pt x="5473" y="74000"/>
                  </a:cubicBezTo>
                  <a:close/>
                  <a:moveTo>
                    <a:pt x="5465" y="81725"/>
                  </a:moveTo>
                  <a:cubicBezTo>
                    <a:pt x="6551" y="81725"/>
                    <a:pt x="7593" y="82571"/>
                    <a:pt x="7593" y="83848"/>
                  </a:cubicBezTo>
                  <a:cubicBezTo>
                    <a:pt x="7593" y="85007"/>
                    <a:pt x="6649" y="85950"/>
                    <a:pt x="5491" y="85950"/>
                  </a:cubicBezTo>
                  <a:cubicBezTo>
                    <a:pt x="3604" y="85950"/>
                    <a:pt x="2660" y="83677"/>
                    <a:pt x="3990" y="82347"/>
                  </a:cubicBezTo>
                  <a:cubicBezTo>
                    <a:pt x="4419" y="81918"/>
                    <a:pt x="4947" y="81725"/>
                    <a:pt x="5465" y="81725"/>
                  </a:cubicBezTo>
                  <a:close/>
                  <a:moveTo>
                    <a:pt x="5467" y="89460"/>
                  </a:moveTo>
                  <a:cubicBezTo>
                    <a:pt x="6552" y="89460"/>
                    <a:pt x="7593" y="90302"/>
                    <a:pt x="7593" y="91570"/>
                  </a:cubicBezTo>
                  <a:cubicBezTo>
                    <a:pt x="7593" y="92742"/>
                    <a:pt x="6649" y="93686"/>
                    <a:pt x="5491" y="93686"/>
                  </a:cubicBezTo>
                  <a:cubicBezTo>
                    <a:pt x="3604" y="93686"/>
                    <a:pt x="2660" y="91413"/>
                    <a:pt x="3990" y="90083"/>
                  </a:cubicBezTo>
                  <a:cubicBezTo>
                    <a:pt x="4420" y="89653"/>
                    <a:pt x="4948" y="89460"/>
                    <a:pt x="5467" y="89460"/>
                  </a:cubicBezTo>
                  <a:close/>
                  <a:moveTo>
                    <a:pt x="5465" y="97182"/>
                  </a:moveTo>
                  <a:cubicBezTo>
                    <a:pt x="6551" y="97182"/>
                    <a:pt x="7593" y="98028"/>
                    <a:pt x="7593" y="99306"/>
                  </a:cubicBezTo>
                  <a:cubicBezTo>
                    <a:pt x="7593" y="100464"/>
                    <a:pt x="6649" y="101422"/>
                    <a:pt x="5491" y="101422"/>
                  </a:cubicBezTo>
                  <a:cubicBezTo>
                    <a:pt x="3604" y="101422"/>
                    <a:pt x="2660" y="99134"/>
                    <a:pt x="3990" y="97804"/>
                  </a:cubicBezTo>
                  <a:cubicBezTo>
                    <a:pt x="4419" y="97375"/>
                    <a:pt x="4947" y="97182"/>
                    <a:pt x="5465" y="97182"/>
                  </a:cubicBezTo>
                  <a:close/>
                  <a:moveTo>
                    <a:pt x="5465" y="104918"/>
                  </a:moveTo>
                  <a:cubicBezTo>
                    <a:pt x="6551" y="104918"/>
                    <a:pt x="7593" y="105763"/>
                    <a:pt x="7593" y="107041"/>
                  </a:cubicBezTo>
                  <a:cubicBezTo>
                    <a:pt x="7593" y="108199"/>
                    <a:pt x="6649" y="109143"/>
                    <a:pt x="5491" y="109143"/>
                  </a:cubicBezTo>
                  <a:cubicBezTo>
                    <a:pt x="3604" y="109143"/>
                    <a:pt x="2660" y="106870"/>
                    <a:pt x="3990" y="105540"/>
                  </a:cubicBezTo>
                  <a:cubicBezTo>
                    <a:pt x="4419" y="105110"/>
                    <a:pt x="4947" y="104918"/>
                    <a:pt x="5465" y="104918"/>
                  </a:cubicBezTo>
                  <a:close/>
                  <a:moveTo>
                    <a:pt x="5467" y="112653"/>
                  </a:moveTo>
                  <a:cubicBezTo>
                    <a:pt x="6552" y="112653"/>
                    <a:pt x="7593" y="113495"/>
                    <a:pt x="7593" y="114763"/>
                  </a:cubicBezTo>
                  <a:cubicBezTo>
                    <a:pt x="7593" y="115935"/>
                    <a:pt x="6649" y="116879"/>
                    <a:pt x="5491" y="116879"/>
                  </a:cubicBezTo>
                  <a:cubicBezTo>
                    <a:pt x="3604" y="116879"/>
                    <a:pt x="2660" y="114605"/>
                    <a:pt x="3990" y="113276"/>
                  </a:cubicBezTo>
                  <a:cubicBezTo>
                    <a:pt x="4420" y="112846"/>
                    <a:pt x="4948" y="112653"/>
                    <a:pt x="5467" y="112653"/>
                  </a:cubicBezTo>
                  <a:close/>
                  <a:moveTo>
                    <a:pt x="5465" y="120375"/>
                  </a:moveTo>
                  <a:cubicBezTo>
                    <a:pt x="6551" y="120375"/>
                    <a:pt x="7593" y="121220"/>
                    <a:pt x="7593" y="122498"/>
                  </a:cubicBezTo>
                  <a:cubicBezTo>
                    <a:pt x="7593" y="123656"/>
                    <a:pt x="6649" y="124600"/>
                    <a:pt x="5491" y="124600"/>
                  </a:cubicBezTo>
                  <a:cubicBezTo>
                    <a:pt x="3604" y="124600"/>
                    <a:pt x="2660" y="122327"/>
                    <a:pt x="3990" y="120997"/>
                  </a:cubicBezTo>
                  <a:cubicBezTo>
                    <a:pt x="4419" y="120567"/>
                    <a:pt x="4947" y="120375"/>
                    <a:pt x="5465" y="120375"/>
                  </a:cubicBezTo>
                  <a:close/>
                  <a:moveTo>
                    <a:pt x="5467" y="128110"/>
                  </a:moveTo>
                  <a:cubicBezTo>
                    <a:pt x="6552" y="128110"/>
                    <a:pt x="7593" y="128952"/>
                    <a:pt x="7593" y="130220"/>
                  </a:cubicBezTo>
                  <a:cubicBezTo>
                    <a:pt x="7593" y="131392"/>
                    <a:pt x="6649" y="132336"/>
                    <a:pt x="5491" y="132336"/>
                  </a:cubicBezTo>
                  <a:cubicBezTo>
                    <a:pt x="3604" y="132336"/>
                    <a:pt x="2660" y="130062"/>
                    <a:pt x="3990" y="128733"/>
                  </a:cubicBezTo>
                  <a:cubicBezTo>
                    <a:pt x="4420" y="128303"/>
                    <a:pt x="4948" y="128110"/>
                    <a:pt x="5467" y="128110"/>
                  </a:cubicBezTo>
                  <a:close/>
                  <a:moveTo>
                    <a:pt x="5465" y="135832"/>
                  </a:moveTo>
                  <a:cubicBezTo>
                    <a:pt x="6551" y="135832"/>
                    <a:pt x="7593" y="136677"/>
                    <a:pt x="7593" y="137955"/>
                  </a:cubicBezTo>
                  <a:cubicBezTo>
                    <a:pt x="7593" y="139114"/>
                    <a:pt x="6649" y="140072"/>
                    <a:pt x="5491" y="140072"/>
                  </a:cubicBezTo>
                  <a:cubicBezTo>
                    <a:pt x="3604" y="140072"/>
                    <a:pt x="2660" y="137784"/>
                    <a:pt x="3990" y="136454"/>
                  </a:cubicBezTo>
                  <a:cubicBezTo>
                    <a:pt x="4419" y="136024"/>
                    <a:pt x="4947" y="135832"/>
                    <a:pt x="5465" y="135832"/>
                  </a:cubicBezTo>
                  <a:close/>
                  <a:moveTo>
                    <a:pt x="5465" y="143568"/>
                  </a:moveTo>
                  <a:cubicBezTo>
                    <a:pt x="6551" y="143568"/>
                    <a:pt x="7593" y="144413"/>
                    <a:pt x="7593" y="145691"/>
                  </a:cubicBezTo>
                  <a:cubicBezTo>
                    <a:pt x="7593" y="146849"/>
                    <a:pt x="6649" y="147793"/>
                    <a:pt x="5491" y="147793"/>
                  </a:cubicBezTo>
                  <a:cubicBezTo>
                    <a:pt x="3604" y="147793"/>
                    <a:pt x="2660" y="145519"/>
                    <a:pt x="3990" y="144190"/>
                  </a:cubicBezTo>
                  <a:cubicBezTo>
                    <a:pt x="4419" y="143760"/>
                    <a:pt x="4947" y="143568"/>
                    <a:pt x="5465" y="143568"/>
                  </a:cubicBezTo>
                  <a:close/>
                  <a:moveTo>
                    <a:pt x="5467" y="151303"/>
                  </a:moveTo>
                  <a:cubicBezTo>
                    <a:pt x="6552" y="151303"/>
                    <a:pt x="7593" y="152145"/>
                    <a:pt x="7593" y="153412"/>
                  </a:cubicBezTo>
                  <a:cubicBezTo>
                    <a:pt x="7593" y="154585"/>
                    <a:pt x="6649" y="155529"/>
                    <a:pt x="5491" y="155529"/>
                  </a:cubicBezTo>
                  <a:cubicBezTo>
                    <a:pt x="3604" y="155529"/>
                    <a:pt x="2660" y="153255"/>
                    <a:pt x="3990" y="151925"/>
                  </a:cubicBezTo>
                  <a:cubicBezTo>
                    <a:pt x="4420" y="151495"/>
                    <a:pt x="4948" y="151303"/>
                    <a:pt x="5467" y="151303"/>
                  </a:cubicBezTo>
                  <a:close/>
                  <a:moveTo>
                    <a:pt x="0" y="0"/>
                  </a:moveTo>
                  <a:lnTo>
                    <a:pt x="0" y="160376"/>
                  </a:lnTo>
                  <a:lnTo>
                    <a:pt x="285722" y="160376"/>
                  </a:lnTo>
                  <a:lnTo>
                    <a:pt x="2857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6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238125" y="111462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238125" y="13259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238125" y="1747725"/>
              <a:ext cx="99400" cy="3600"/>
            </a:xfrm>
            <a:custGeom>
              <a:avLst/>
              <a:gdLst/>
              <a:ahLst/>
              <a:cxnLst/>
              <a:rect l="l" t="t" r="r" b="b"/>
              <a:pathLst>
                <a:path w="3976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861" y="143"/>
                  </a:lnTo>
                  <a:lnTo>
                    <a:pt x="397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238125" y="301387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8"/>
            <p:cNvSpPr/>
            <p:nvPr/>
          </p:nvSpPr>
          <p:spPr>
            <a:xfrm>
              <a:off x="238125" y="32251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8"/>
            <p:cNvSpPr/>
            <p:nvPr/>
          </p:nvSpPr>
          <p:spPr>
            <a:xfrm>
              <a:off x="238125" y="34360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238125" y="3646975"/>
              <a:ext cx="7138400" cy="3575"/>
            </a:xfrm>
            <a:custGeom>
              <a:avLst/>
              <a:gdLst/>
              <a:ahLst/>
              <a:cxnLst/>
              <a:rect l="l" t="t" r="r" b="b"/>
              <a:pathLst>
                <a:path w="285536" h="143" extrusionOk="0">
                  <a:moveTo>
                    <a:pt x="0" y="0"/>
                  </a:moveTo>
                  <a:lnTo>
                    <a:pt x="0" y="143"/>
                  </a:lnTo>
                  <a:lnTo>
                    <a:pt x="285536" y="143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8"/>
            <p:cNvSpPr/>
            <p:nvPr/>
          </p:nvSpPr>
          <p:spPr>
            <a:xfrm>
              <a:off x="238125" y="15368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30"/>
                  </a:lnTo>
                  <a:lnTo>
                    <a:pt x="4876" y="130"/>
                  </a:lnTo>
                  <a:cubicBezTo>
                    <a:pt x="5076" y="72"/>
                    <a:pt x="5280" y="44"/>
                    <a:pt x="5484" y="44"/>
                  </a:cubicBezTo>
                  <a:cubicBezTo>
                    <a:pt x="5687" y="44"/>
                    <a:pt x="5891" y="72"/>
                    <a:pt x="6091" y="130"/>
                  </a:cubicBezTo>
                  <a:lnTo>
                    <a:pt x="285536" y="130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8"/>
            <p:cNvSpPr/>
            <p:nvPr/>
          </p:nvSpPr>
          <p:spPr>
            <a:xfrm>
              <a:off x="337125" y="1747725"/>
              <a:ext cx="750" cy="725"/>
            </a:xfrm>
            <a:custGeom>
              <a:avLst/>
              <a:gdLst/>
              <a:ahLst/>
              <a:cxnLst/>
              <a:rect l="l" t="t" r="r" b="b"/>
              <a:pathLst>
                <a:path w="30" h="29" extrusionOk="0">
                  <a:moveTo>
                    <a:pt x="1" y="0"/>
                  </a:moveTo>
                  <a:lnTo>
                    <a:pt x="1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413275" y="1747725"/>
              <a:ext cx="6963250" cy="3600"/>
            </a:xfrm>
            <a:custGeom>
              <a:avLst/>
              <a:gdLst/>
              <a:ahLst/>
              <a:cxnLst/>
              <a:rect l="l" t="t" r="r" b="b"/>
              <a:pathLst>
                <a:path w="278530" h="144" extrusionOk="0">
                  <a:moveTo>
                    <a:pt x="0" y="0"/>
                  </a:moveTo>
                  <a:cubicBezTo>
                    <a:pt x="43" y="43"/>
                    <a:pt x="86" y="86"/>
                    <a:pt x="115" y="143"/>
                  </a:cubicBezTo>
                  <a:lnTo>
                    <a:pt x="278530" y="143"/>
                  </a:lnTo>
                  <a:lnTo>
                    <a:pt x="2785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8"/>
            <p:cNvSpPr/>
            <p:nvPr/>
          </p:nvSpPr>
          <p:spPr>
            <a:xfrm>
              <a:off x="238125" y="1958975"/>
              <a:ext cx="88300" cy="3250"/>
            </a:xfrm>
            <a:custGeom>
              <a:avLst/>
              <a:gdLst/>
              <a:ahLst/>
              <a:cxnLst/>
              <a:rect l="l" t="t" r="r" b="b"/>
              <a:pathLst>
                <a:path w="3532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89" y="130"/>
                  </a:lnTo>
                  <a:cubicBezTo>
                    <a:pt x="3503" y="87"/>
                    <a:pt x="3518" y="44"/>
                    <a:pt x="3532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8"/>
            <p:cNvSpPr/>
            <p:nvPr/>
          </p:nvSpPr>
          <p:spPr>
            <a:xfrm>
              <a:off x="424725" y="1958975"/>
              <a:ext cx="6951800" cy="3250"/>
            </a:xfrm>
            <a:custGeom>
              <a:avLst/>
              <a:gdLst/>
              <a:ahLst/>
              <a:cxnLst/>
              <a:rect l="l" t="t" r="r" b="b"/>
              <a:pathLst>
                <a:path w="278072" h="130" extrusionOk="0">
                  <a:moveTo>
                    <a:pt x="0" y="1"/>
                  </a:moveTo>
                  <a:cubicBezTo>
                    <a:pt x="29" y="44"/>
                    <a:pt x="43" y="87"/>
                    <a:pt x="57" y="130"/>
                  </a:cubicBezTo>
                  <a:lnTo>
                    <a:pt x="278072" y="130"/>
                  </a:lnTo>
                  <a:lnTo>
                    <a:pt x="278072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8"/>
            <p:cNvSpPr/>
            <p:nvPr/>
          </p:nvSpPr>
          <p:spPr>
            <a:xfrm>
              <a:off x="238125" y="2169900"/>
              <a:ext cx="85100" cy="3225"/>
            </a:xfrm>
            <a:custGeom>
              <a:avLst/>
              <a:gdLst/>
              <a:ahLst/>
              <a:cxnLst/>
              <a:rect l="l" t="t" r="r" b="b"/>
              <a:pathLst>
                <a:path w="3404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403" y="129"/>
                  </a:lnTo>
                  <a:lnTo>
                    <a:pt x="3403" y="43"/>
                  </a:lnTo>
                  <a:cubicBezTo>
                    <a:pt x="3389" y="29"/>
                    <a:pt x="3389" y="14"/>
                    <a:pt x="34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428300" y="2169900"/>
              <a:ext cx="6948575" cy="3225"/>
            </a:xfrm>
            <a:custGeom>
              <a:avLst/>
              <a:gdLst/>
              <a:ahLst/>
              <a:cxnLst/>
              <a:rect l="l" t="t" r="r" b="b"/>
              <a:pathLst>
                <a:path w="277943" h="129" extrusionOk="0">
                  <a:moveTo>
                    <a:pt x="0" y="0"/>
                  </a:moveTo>
                  <a:cubicBezTo>
                    <a:pt x="0" y="14"/>
                    <a:pt x="0" y="29"/>
                    <a:pt x="0" y="43"/>
                  </a:cubicBezTo>
                  <a:lnTo>
                    <a:pt x="0" y="129"/>
                  </a:lnTo>
                  <a:lnTo>
                    <a:pt x="277943" y="129"/>
                  </a:lnTo>
                  <a:lnTo>
                    <a:pt x="277943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8"/>
            <p:cNvSpPr/>
            <p:nvPr/>
          </p:nvSpPr>
          <p:spPr>
            <a:xfrm>
              <a:off x="238125" y="2380800"/>
              <a:ext cx="88675" cy="3600"/>
            </a:xfrm>
            <a:custGeom>
              <a:avLst/>
              <a:gdLst/>
              <a:ahLst/>
              <a:cxnLst/>
              <a:rect l="l" t="t" r="r" b="b"/>
              <a:pathLst>
                <a:path w="3547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546" y="143"/>
                  </a:lnTo>
                  <a:cubicBezTo>
                    <a:pt x="3532" y="101"/>
                    <a:pt x="3518" y="58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424725" y="2380800"/>
              <a:ext cx="6951800" cy="3600"/>
            </a:xfrm>
            <a:custGeom>
              <a:avLst/>
              <a:gdLst/>
              <a:ahLst/>
              <a:cxnLst/>
              <a:rect l="l" t="t" r="r" b="b"/>
              <a:pathLst>
                <a:path w="278072" h="144" extrusionOk="0">
                  <a:moveTo>
                    <a:pt x="43" y="0"/>
                  </a:moveTo>
                  <a:cubicBezTo>
                    <a:pt x="29" y="58"/>
                    <a:pt x="14" y="101"/>
                    <a:pt x="0" y="143"/>
                  </a:cubicBezTo>
                  <a:lnTo>
                    <a:pt x="278072" y="143"/>
                  </a:lnTo>
                  <a:lnTo>
                    <a:pt x="278072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238125" y="2592075"/>
              <a:ext cx="100825" cy="3225"/>
            </a:xfrm>
            <a:custGeom>
              <a:avLst/>
              <a:gdLst/>
              <a:ahLst/>
              <a:cxnLst/>
              <a:rect l="l" t="t" r="r" b="b"/>
              <a:pathLst>
                <a:path w="4033" h="129" extrusionOk="0">
                  <a:moveTo>
                    <a:pt x="0" y="0"/>
                  </a:moveTo>
                  <a:lnTo>
                    <a:pt x="0" y="129"/>
                  </a:lnTo>
                  <a:lnTo>
                    <a:pt x="4032" y="129"/>
                  </a:lnTo>
                  <a:cubicBezTo>
                    <a:pt x="3989" y="86"/>
                    <a:pt x="3947" y="43"/>
                    <a:pt x="3904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412550" y="2592075"/>
              <a:ext cx="6963975" cy="3225"/>
            </a:xfrm>
            <a:custGeom>
              <a:avLst/>
              <a:gdLst/>
              <a:ahLst/>
              <a:cxnLst/>
              <a:rect l="l" t="t" r="r" b="b"/>
              <a:pathLst>
                <a:path w="278559" h="129" extrusionOk="0">
                  <a:moveTo>
                    <a:pt x="130" y="0"/>
                  </a:moveTo>
                  <a:cubicBezTo>
                    <a:pt x="87" y="43"/>
                    <a:pt x="44" y="86"/>
                    <a:pt x="1" y="129"/>
                  </a:cubicBezTo>
                  <a:lnTo>
                    <a:pt x="278559" y="129"/>
                  </a:lnTo>
                  <a:lnTo>
                    <a:pt x="27855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8"/>
            <p:cNvSpPr/>
            <p:nvPr/>
          </p:nvSpPr>
          <p:spPr>
            <a:xfrm>
              <a:off x="238125" y="2802975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lnTo>
                    <a:pt x="5791" y="0"/>
                  </a:lnTo>
                  <a:cubicBezTo>
                    <a:pt x="5698" y="15"/>
                    <a:pt x="5602" y="22"/>
                    <a:pt x="5503" y="22"/>
                  </a:cubicBezTo>
                  <a:cubicBezTo>
                    <a:pt x="5405" y="22"/>
                    <a:pt x="5305" y="15"/>
                    <a:pt x="5205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8"/>
            <p:cNvSpPr/>
            <p:nvPr/>
          </p:nvSpPr>
          <p:spPr>
            <a:xfrm>
              <a:off x="238125" y="3858225"/>
              <a:ext cx="130500" cy="3250"/>
            </a:xfrm>
            <a:custGeom>
              <a:avLst/>
              <a:gdLst/>
              <a:ahLst/>
              <a:cxnLst/>
              <a:rect l="l" t="t" r="r" b="b"/>
              <a:pathLst>
                <a:path w="5220" h="130" extrusionOk="0">
                  <a:moveTo>
                    <a:pt x="0" y="1"/>
                  </a:moveTo>
                  <a:lnTo>
                    <a:pt x="0" y="129"/>
                  </a:lnTo>
                  <a:lnTo>
                    <a:pt x="4704" y="129"/>
                  </a:lnTo>
                  <a:cubicBezTo>
                    <a:pt x="4876" y="58"/>
                    <a:pt x="5033" y="15"/>
                    <a:pt x="5219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382900" y="3858225"/>
              <a:ext cx="6993625" cy="3250"/>
            </a:xfrm>
            <a:custGeom>
              <a:avLst/>
              <a:gdLst/>
              <a:ahLst/>
              <a:cxnLst/>
              <a:rect l="l" t="t" r="r" b="b"/>
              <a:pathLst>
                <a:path w="279745" h="130" extrusionOk="0">
                  <a:moveTo>
                    <a:pt x="0" y="1"/>
                  </a:moveTo>
                  <a:cubicBezTo>
                    <a:pt x="172" y="15"/>
                    <a:pt x="343" y="58"/>
                    <a:pt x="501" y="129"/>
                  </a:cubicBezTo>
                  <a:lnTo>
                    <a:pt x="279745" y="129"/>
                  </a:lnTo>
                  <a:lnTo>
                    <a:pt x="279745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238125" y="4069125"/>
              <a:ext cx="97600" cy="3250"/>
            </a:xfrm>
            <a:custGeom>
              <a:avLst/>
              <a:gdLst/>
              <a:ahLst/>
              <a:cxnLst/>
              <a:rect l="l" t="t" r="r" b="b"/>
              <a:pathLst>
                <a:path w="39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804" y="130"/>
                  </a:lnTo>
                  <a:cubicBezTo>
                    <a:pt x="3832" y="87"/>
                    <a:pt x="3875" y="44"/>
                    <a:pt x="3904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8"/>
            <p:cNvSpPr/>
            <p:nvPr/>
          </p:nvSpPr>
          <p:spPr>
            <a:xfrm>
              <a:off x="415425" y="4069125"/>
              <a:ext cx="6961100" cy="3250"/>
            </a:xfrm>
            <a:custGeom>
              <a:avLst/>
              <a:gdLst/>
              <a:ahLst/>
              <a:cxnLst/>
              <a:rect l="l" t="t" r="r" b="b"/>
              <a:pathLst>
                <a:path w="278444" h="130" extrusionOk="0">
                  <a:moveTo>
                    <a:pt x="0" y="1"/>
                  </a:moveTo>
                  <a:cubicBezTo>
                    <a:pt x="43" y="44"/>
                    <a:pt x="72" y="87"/>
                    <a:pt x="115" y="130"/>
                  </a:cubicBezTo>
                  <a:lnTo>
                    <a:pt x="278444" y="130"/>
                  </a:lnTo>
                  <a:lnTo>
                    <a:pt x="278444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8"/>
            <p:cNvSpPr/>
            <p:nvPr/>
          </p:nvSpPr>
          <p:spPr>
            <a:xfrm>
              <a:off x="425775" y="4280050"/>
              <a:ext cx="6950750" cy="3600"/>
            </a:xfrm>
            <a:custGeom>
              <a:avLst/>
              <a:gdLst/>
              <a:ahLst/>
              <a:cxnLst/>
              <a:rect l="l" t="t" r="r" b="b"/>
              <a:pathLst>
                <a:path w="278030" h="144" extrusionOk="0">
                  <a:moveTo>
                    <a:pt x="1" y="0"/>
                  </a:moveTo>
                  <a:cubicBezTo>
                    <a:pt x="15" y="43"/>
                    <a:pt x="30" y="86"/>
                    <a:pt x="44" y="143"/>
                  </a:cubicBezTo>
                  <a:lnTo>
                    <a:pt x="278030" y="143"/>
                  </a:lnTo>
                  <a:lnTo>
                    <a:pt x="2780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238125" y="4280050"/>
              <a:ext cx="87600" cy="3600"/>
            </a:xfrm>
            <a:custGeom>
              <a:avLst/>
              <a:gdLst/>
              <a:ahLst/>
              <a:cxnLst/>
              <a:rect l="l" t="t" r="r" b="b"/>
              <a:pathLst>
                <a:path w="3504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460" y="143"/>
                  </a:lnTo>
                  <a:cubicBezTo>
                    <a:pt x="3475" y="86"/>
                    <a:pt x="3489" y="43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8"/>
            <p:cNvSpPr/>
            <p:nvPr/>
          </p:nvSpPr>
          <p:spPr>
            <a:xfrm>
              <a:off x="428300" y="4491300"/>
              <a:ext cx="6948575" cy="3250"/>
            </a:xfrm>
            <a:custGeom>
              <a:avLst/>
              <a:gdLst/>
              <a:ahLst/>
              <a:cxnLst/>
              <a:rect l="l" t="t" r="r" b="b"/>
              <a:pathLst>
                <a:path w="277943" h="130" extrusionOk="0">
                  <a:moveTo>
                    <a:pt x="0" y="1"/>
                  </a:moveTo>
                  <a:lnTo>
                    <a:pt x="0" y="130"/>
                  </a:lnTo>
                  <a:lnTo>
                    <a:pt x="277943" y="130"/>
                  </a:lnTo>
                  <a:lnTo>
                    <a:pt x="27794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8"/>
            <p:cNvSpPr/>
            <p:nvPr/>
          </p:nvSpPr>
          <p:spPr>
            <a:xfrm>
              <a:off x="238125" y="4491300"/>
              <a:ext cx="85100" cy="3250"/>
            </a:xfrm>
            <a:custGeom>
              <a:avLst/>
              <a:gdLst/>
              <a:ahLst/>
              <a:cxnLst/>
              <a:rect l="l" t="t" r="r" b="b"/>
              <a:pathLst>
                <a:path w="34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03" y="130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8"/>
            <p:cNvSpPr/>
            <p:nvPr/>
          </p:nvSpPr>
          <p:spPr>
            <a:xfrm>
              <a:off x="423650" y="4702225"/>
              <a:ext cx="6952875" cy="3225"/>
            </a:xfrm>
            <a:custGeom>
              <a:avLst/>
              <a:gdLst/>
              <a:ahLst/>
              <a:cxnLst/>
              <a:rect l="l" t="t" r="r" b="b"/>
              <a:pathLst>
                <a:path w="278115" h="129" extrusionOk="0">
                  <a:moveTo>
                    <a:pt x="57" y="0"/>
                  </a:moveTo>
                  <a:cubicBezTo>
                    <a:pt x="29" y="43"/>
                    <a:pt x="14" y="86"/>
                    <a:pt x="0" y="129"/>
                  </a:cubicBezTo>
                  <a:lnTo>
                    <a:pt x="278115" y="129"/>
                  </a:lnTo>
                  <a:lnTo>
                    <a:pt x="27811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8"/>
            <p:cNvSpPr/>
            <p:nvPr/>
          </p:nvSpPr>
          <p:spPr>
            <a:xfrm>
              <a:off x="238125" y="4702225"/>
              <a:ext cx="89750" cy="3225"/>
            </a:xfrm>
            <a:custGeom>
              <a:avLst/>
              <a:gdLst/>
              <a:ahLst/>
              <a:cxnLst/>
              <a:rect l="l" t="t" r="r" b="b"/>
              <a:pathLst>
                <a:path w="3590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589" y="129"/>
                  </a:lnTo>
                  <a:cubicBezTo>
                    <a:pt x="3575" y="86"/>
                    <a:pt x="3546" y="43"/>
                    <a:pt x="3532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38"/>
          <p:cNvGrpSpPr/>
          <p:nvPr/>
        </p:nvGrpSpPr>
        <p:grpSpPr>
          <a:xfrm>
            <a:off x="1040303" y="489974"/>
            <a:ext cx="7063394" cy="3964495"/>
            <a:chOff x="238125" y="722768"/>
            <a:chExt cx="7143400" cy="4009400"/>
          </a:xfrm>
        </p:grpSpPr>
        <p:sp>
          <p:nvSpPr>
            <p:cNvPr id="684" name="Google Shape;684;p38"/>
            <p:cNvSpPr/>
            <p:nvPr/>
          </p:nvSpPr>
          <p:spPr>
            <a:xfrm>
              <a:off x="238475" y="722768"/>
              <a:ext cx="7143050" cy="4009400"/>
            </a:xfrm>
            <a:custGeom>
              <a:avLst/>
              <a:gdLst/>
              <a:ahLst/>
              <a:cxnLst/>
              <a:rect l="l" t="t" r="r" b="b"/>
              <a:pathLst>
                <a:path w="285722" h="160376" extrusionOk="0">
                  <a:moveTo>
                    <a:pt x="5465" y="4426"/>
                  </a:moveTo>
                  <a:cubicBezTo>
                    <a:pt x="6551" y="4426"/>
                    <a:pt x="7593" y="5271"/>
                    <a:pt x="7593" y="6549"/>
                  </a:cubicBezTo>
                  <a:cubicBezTo>
                    <a:pt x="7593" y="7707"/>
                    <a:pt x="6649" y="8651"/>
                    <a:pt x="5491" y="8651"/>
                  </a:cubicBezTo>
                  <a:cubicBezTo>
                    <a:pt x="3604" y="8651"/>
                    <a:pt x="2660" y="6377"/>
                    <a:pt x="3990" y="5047"/>
                  </a:cubicBezTo>
                  <a:cubicBezTo>
                    <a:pt x="4419" y="4618"/>
                    <a:pt x="4947" y="4426"/>
                    <a:pt x="5465" y="4426"/>
                  </a:cubicBezTo>
                  <a:close/>
                  <a:moveTo>
                    <a:pt x="5467" y="12161"/>
                  </a:moveTo>
                  <a:cubicBezTo>
                    <a:pt x="6552" y="12161"/>
                    <a:pt x="7593" y="13003"/>
                    <a:pt x="7593" y="14270"/>
                  </a:cubicBezTo>
                  <a:cubicBezTo>
                    <a:pt x="7593" y="15443"/>
                    <a:pt x="6649" y="16386"/>
                    <a:pt x="5491" y="16386"/>
                  </a:cubicBezTo>
                  <a:cubicBezTo>
                    <a:pt x="3604" y="16386"/>
                    <a:pt x="2660" y="14113"/>
                    <a:pt x="3990" y="12783"/>
                  </a:cubicBezTo>
                  <a:cubicBezTo>
                    <a:pt x="4420" y="12353"/>
                    <a:pt x="4948" y="12161"/>
                    <a:pt x="5467" y="12161"/>
                  </a:cubicBezTo>
                  <a:close/>
                  <a:moveTo>
                    <a:pt x="5465" y="19883"/>
                  </a:moveTo>
                  <a:cubicBezTo>
                    <a:pt x="6551" y="19883"/>
                    <a:pt x="7593" y="20728"/>
                    <a:pt x="7593" y="22006"/>
                  </a:cubicBezTo>
                  <a:cubicBezTo>
                    <a:pt x="7593" y="23164"/>
                    <a:pt x="6649" y="24108"/>
                    <a:pt x="5491" y="24108"/>
                  </a:cubicBezTo>
                  <a:cubicBezTo>
                    <a:pt x="3604" y="24108"/>
                    <a:pt x="2660" y="21834"/>
                    <a:pt x="3990" y="20505"/>
                  </a:cubicBezTo>
                  <a:cubicBezTo>
                    <a:pt x="4419" y="20075"/>
                    <a:pt x="4947" y="19883"/>
                    <a:pt x="5465" y="19883"/>
                  </a:cubicBezTo>
                  <a:close/>
                  <a:moveTo>
                    <a:pt x="5467" y="27618"/>
                  </a:moveTo>
                  <a:cubicBezTo>
                    <a:pt x="6552" y="27618"/>
                    <a:pt x="7593" y="28460"/>
                    <a:pt x="7593" y="29727"/>
                  </a:cubicBezTo>
                  <a:cubicBezTo>
                    <a:pt x="7593" y="30900"/>
                    <a:pt x="6649" y="31844"/>
                    <a:pt x="5491" y="31844"/>
                  </a:cubicBezTo>
                  <a:cubicBezTo>
                    <a:pt x="3604" y="31844"/>
                    <a:pt x="2660" y="29570"/>
                    <a:pt x="3990" y="28240"/>
                  </a:cubicBezTo>
                  <a:cubicBezTo>
                    <a:pt x="4420" y="27810"/>
                    <a:pt x="4948" y="27618"/>
                    <a:pt x="5467" y="27618"/>
                  </a:cubicBezTo>
                  <a:close/>
                  <a:moveTo>
                    <a:pt x="5491" y="35347"/>
                  </a:moveTo>
                  <a:cubicBezTo>
                    <a:pt x="6049" y="35347"/>
                    <a:pt x="6578" y="35576"/>
                    <a:pt x="6978" y="35976"/>
                  </a:cubicBezTo>
                  <a:cubicBezTo>
                    <a:pt x="8387" y="37384"/>
                    <a:pt x="7233" y="39583"/>
                    <a:pt x="5519" y="39583"/>
                  </a:cubicBezTo>
                  <a:cubicBezTo>
                    <a:pt x="5249" y="39583"/>
                    <a:pt x="4966" y="39528"/>
                    <a:pt x="4676" y="39408"/>
                  </a:cubicBezTo>
                  <a:cubicBezTo>
                    <a:pt x="2546" y="38535"/>
                    <a:pt x="3175" y="35347"/>
                    <a:pt x="5491" y="35347"/>
                  </a:cubicBezTo>
                  <a:close/>
                  <a:moveTo>
                    <a:pt x="5465" y="43075"/>
                  </a:moveTo>
                  <a:cubicBezTo>
                    <a:pt x="6551" y="43075"/>
                    <a:pt x="7593" y="43921"/>
                    <a:pt x="7593" y="45199"/>
                  </a:cubicBezTo>
                  <a:cubicBezTo>
                    <a:pt x="7593" y="46357"/>
                    <a:pt x="6649" y="47301"/>
                    <a:pt x="5491" y="47301"/>
                  </a:cubicBezTo>
                  <a:cubicBezTo>
                    <a:pt x="3604" y="47301"/>
                    <a:pt x="2660" y="45027"/>
                    <a:pt x="3990" y="43697"/>
                  </a:cubicBezTo>
                  <a:cubicBezTo>
                    <a:pt x="4419" y="43268"/>
                    <a:pt x="4947" y="43075"/>
                    <a:pt x="5465" y="43075"/>
                  </a:cubicBezTo>
                  <a:close/>
                  <a:moveTo>
                    <a:pt x="5467" y="50811"/>
                  </a:moveTo>
                  <a:cubicBezTo>
                    <a:pt x="6552" y="50811"/>
                    <a:pt x="7593" y="51653"/>
                    <a:pt x="7593" y="52920"/>
                  </a:cubicBezTo>
                  <a:cubicBezTo>
                    <a:pt x="7593" y="54093"/>
                    <a:pt x="6649" y="55036"/>
                    <a:pt x="5491" y="55036"/>
                  </a:cubicBezTo>
                  <a:cubicBezTo>
                    <a:pt x="3604" y="55036"/>
                    <a:pt x="2660" y="52763"/>
                    <a:pt x="3990" y="51433"/>
                  </a:cubicBezTo>
                  <a:cubicBezTo>
                    <a:pt x="4420" y="51003"/>
                    <a:pt x="4948" y="50811"/>
                    <a:pt x="5467" y="50811"/>
                  </a:cubicBezTo>
                  <a:close/>
                  <a:moveTo>
                    <a:pt x="5465" y="58533"/>
                  </a:moveTo>
                  <a:cubicBezTo>
                    <a:pt x="6551" y="58533"/>
                    <a:pt x="7593" y="59378"/>
                    <a:pt x="7593" y="60656"/>
                  </a:cubicBezTo>
                  <a:cubicBezTo>
                    <a:pt x="7593" y="61814"/>
                    <a:pt x="6649" y="62758"/>
                    <a:pt x="5491" y="62758"/>
                  </a:cubicBezTo>
                  <a:cubicBezTo>
                    <a:pt x="3604" y="62758"/>
                    <a:pt x="2660" y="60484"/>
                    <a:pt x="3990" y="59154"/>
                  </a:cubicBezTo>
                  <a:cubicBezTo>
                    <a:pt x="4419" y="58725"/>
                    <a:pt x="4947" y="58533"/>
                    <a:pt x="5465" y="58533"/>
                  </a:cubicBezTo>
                  <a:close/>
                  <a:moveTo>
                    <a:pt x="5467" y="66268"/>
                  </a:moveTo>
                  <a:cubicBezTo>
                    <a:pt x="6552" y="66268"/>
                    <a:pt x="7593" y="67110"/>
                    <a:pt x="7593" y="68377"/>
                  </a:cubicBezTo>
                  <a:cubicBezTo>
                    <a:pt x="7593" y="69550"/>
                    <a:pt x="6649" y="70493"/>
                    <a:pt x="5491" y="70493"/>
                  </a:cubicBezTo>
                  <a:cubicBezTo>
                    <a:pt x="3604" y="70493"/>
                    <a:pt x="2660" y="68220"/>
                    <a:pt x="3990" y="66890"/>
                  </a:cubicBezTo>
                  <a:cubicBezTo>
                    <a:pt x="4420" y="66460"/>
                    <a:pt x="4948" y="66268"/>
                    <a:pt x="5467" y="66268"/>
                  </a:cubicBezTo>
                  <a:close/>
                  <a:moveTo>
                    <a:pt x="5473" y="74000"/>
                  </a:moveTo>
                  <a:cubicBezTo>
                    <a:pt x="6556" y="74000"/>
                    <a:pt x="7593" y="74838"/>
                    <a:pt x="7593" y="76113"/>
                  </a:cubicBezTo>
                  <a:cubicBezTo>
                    <a:pt x="7593" y="77285"/>
                    <a:pt x="6649" y="78229"/>
                    <a:pt x="5491" y="78229"/>
                  </a:cubicBezTo>
                  <a:cubicBezTo>
                    <a:pt x="3604" y="78229"/>
                    <a:pt x="2660" y="75956"/>
                    <a:pt x="3990" y="74626"/>
                  </a:cubicBezTo>
                  <a:cubicBezTo>
                    <a:pt x="4421" y="74194"/>
                    <a:pt x="4953" y="74000"/>
                    <a:pt x="5473" y="74000"/>
                  </a:cubicBezTo>
                  <a:close/>
                  <a:moveTo>
                    <a:pt x="5465" y="81725"/>
                  </a:moveTo>
                  <a:cubicBezTo>
                    <a:pt x="6551" y="81725"/>
                    <a:pt x="7593" y="82571"/>
                    <a:pt x="7593" y="83848"/>
                  </a:cubicBezTo>
                  <a:cubicBezTo>
                    <a:pt x="7593" y="85007"/>
                    <a:pt x="6649" y="85950"/>
                    <a:pt x="5491" y="85950"/>
                  </a:cubicBezTo>
                  <a:cubicBezTo>
                    <a:pt x="3604" y="85950"/>
                    <a:pt x="2660" y="83677"/>
                    <a:pt x="3990" y="82347"/>
                  </a:cubicBezTo>
                  <a:cubicBezTo>
                    <a:pt x="4419" y="81918"/>
                    <a:pt x="4947" y="81725"/>
                    <a:pt x="5465" y="81725"/>
                  </a:cubicBezTo>
                  <a:close/>
                  <a:moveTo>
                    <a:pt x="5467" y="89460"/>
                  </a:moveTo>
                  <a:cubicBezTo>
                    <a:pt x="6552" y="89460"/>
                    <a:pt x="7593" y="90302"/>
                    <a:pt x="7593" y="91570"/>
                  </a:cubicBezTo>
                  <a:cubicBezTo>
                    <a:pt x="7593" y="92742"/>
                    <a:pt x="6649" y="93686"/>
                    <a:pt x="5491" y="93686"/>
                  </a:cubicBezTo>
                  <a:cubicBezTo>
                    <a:pt x="3604" y="93686"/>
                    <a:pt x="2660" y="91413"/>
                    <a:pt x="3990" y="90083"/>
                  </a:cubicBezTo>
                  <a:cubicBezTo>
                    <a:pt x="4420" y="89653"/>
                    <a:pt x="4948" y="89460"/>
                    <a:pt x="5467" y="89460"/>
                  </a:cubicBezTo>
                  <a:close/>
                  <a:moveTo>
                    <a:pt x="5465" y="97182"/>
                  </a:moveTo>
                  <a:cubicBezTo>
                    <a:pt x="6551" y="97182"/>
                    <a:pt x="7593" y="98028"/>
                    <a:pt x="7593" y="99306"/>
                  </a:cubicBezTo>
                  <a:cubicBezTo>
                    <a:pt x="7593" y="100464"/>
                    <a:pt x="6649" y="101422"/>
                    <a:pt x="5491" y="101422"/>
                  </a:cubicBezTo>
                  <a:cubicBezTo>
                    <a:pt x="3604" y="101422"/>
                    <a:pt x="2660" y="99134"/>
                    <a:pt x="3990" y="97804"/>
                  </a:cubicBezTo>
                  <a:cubicBezTo>
                    <a:pt x="4419" y="97375"/>
                    <a:pt x="4947" y="97182"/>
                    <a:pt x="5465" y="97182"/>
                  </a:cubicBezTo>
                  <a:close/>
                  <a:moveTo>
                    <a:pt x="5465" y="104918"/>
                  </a:moveTo>
                  <a:cubicBezTo>
                    <a:pt x="6551" y="104918"/>
                    <a:pt x="7593" y="105763"/>
                    <a:pt x="7593" y="107041"/>
                  </a:cubicBezTo>
                  <a:cubicBezTo>
                    <a:pt x="7593" y="108199"/>
                    <a:pt x="6649" y="109143"/>
                    <a:pt x="5491" y="109143"/>
                  </a:cubicBezTo>
                  <a:cubicBezTo>
                    <a:pt x="3604" y="109143"/>
                    <a:pt x="2660" y="106870"/>
                    <a:pt x="3990" y="105540"/>
                  </a:cubicBezTo>
                  <a:cubicBezTo>
                    <a:pt x="4419" y="105110"/>
                    <a:pt x="4947" y="104918"/>
                    <a:pt x="5465" y="104918"/>
                  </a:cubicBezTo>
                  <a:close/>
                  <a:moveTo>
                    <a:pt x="5467" y="112653"/>
                  </a:moveTo>
                  <a:cubicBezTo>
                    <a:pt x="6552" y="112653"/>
                    <a:pt x="7593" y="113495"/>
                    <a:pt x="7593" y="114763"/>
                  </a:cubicBezTo>
                  <a:cubicBezTo>
                    <a:pt x="7593" y="115935"/>
                    <a:pt x="6649" y="116879"/>
                    <a:pt x="5491" y="116879"/>
                  </a:cubicBezTo>
                  <a:cubicBezTo>
                    <a:pt x="3604" y="116879"/>
                    <a:pt x="2660" y="114605"/>
                    <a:pt x="3990" y="113276"/>
                  </a:cubicBezTo>
                  <a:cubicBezTo>
                    <a:pt x="4420" y="112846"/>
                    <a:pt x="4948" y="112653"/>
                    <a:pt x="5467" y="112653"/>
                  </a:cubicBezTo>
                  <a:close/>
                  <a:moveTo>
                    <a:pt x="5465" y="120375"/>
                  </a:moveTo>
                  <a:cubicBezTo>
                    <a:pt x="6551" y="120375"/>
                    <a:pt x="7593" y="121220"/>
                    <a:pt x="7593" y="122498"/>
                  </a:cubicBezTo>
                  <a:cubicBezTo>
                    <a:pt x="7593" y="123656"/>
                    <a:pt x="6649" y="124600"/>
                    <a:pt x="5491" y="124600"/>
                  </a:cubicBezTo>
                  <a:cubicBezTo>
                    <a:pt x="3604" y="124600"/>
                    <a:pt x="2660" y="122327"/>
                    <a:pt x="3990" y="120997"/>
                  </a:cubicBezTo>
                  <a:cubicBezTo>
                    <a:pt x="4419" y="120567"/>
                    <a:pt x="4947" y="120375"/>
                    <a:pt x="5465" y="120375"/>
                  </a:cubicBezTo>
                  <a:close/>
                  <a:moveTo>
                    <a:pt x="5467" y="128110"/>
                  </a:moveTo>
                  <a:cubicBezTo>
                    <a:pt x="6552" y="128110"/>
                    <a:pt x="7593" y="128952"/>
                    <a:pt x="7593" y="130220"/>
                  </a:cubicBezTo>
                  <a:cubicBezTo>
                    <a:pt x="7593" y="131392"/>
                    <a:pt x="6649" y="132336"/>
                    <a:pt x="5491" y="132336"/>
                  </a:cubicBezTo>
                  <a:cubicBezTo>
                    <a:pt x="3604" y="132336"/>
                    <a:pt x="2660" y="130062"/>
                    <a:pt x="3990" y="128733"/>
                  </a:cubicBezTo>
                  <a:cubicBezTo>
                    <a:pt x="4420" y="128303"/>
                    <a:pt x="4948" y="128110"/>
                    <a:pt x="5467" y="128110"/>
                  </a:cubicBezTo>
                  <a:close/>
                  <a:moveTo>
                    <a:pt x="5465" y="135832"/>
                  </a:moveTo>
                  <a:cubicBezTo>
                    <a:pt x="6551" y="135832"/>
                    <a:pt x="7593" y="136677"/>
                    <a:pt x="7593" y="137955"/>
                  </a:cubicBezTo>
                  <a:cubicBezTo>
                    <a:pt x="7593" y="139114"/>
                    <a:pt x="6649" y="140072"/>
                    <a:pt x="5491" y="140072"/>
                  </a:cubicBezTo>
                  <a:cubicBezTo>
                    <a:pt x="3604" y="140072"/>
                    <a:pt x="2660" y="137784"/>
                    <a:pt x="3990" y="136454"/>
                  </a:cubicBezTo>
                  <a:cubicBezTo>
                    <a:pt x="4419" y="136024"/>
                    <a:pt x="4947" y="135832"/>
                    <a:pt x="5465" y="135832"/>
                  </a:cubicBezTo>
                  <a:close/>
                  <a:moveTo>
                    <a:pt x="5465" y="143568"/>
                  </a:moveTo>
                  <a:cubicBezTo>
                    <a:pt x="6551" y="143568"/>
                    <a:pt x="7593" y="144413"/>
                    <a:pt x="7593" y="145691"/>
                  </a:cubicBezTo>
                  <a:cubicBezTo>
                    <a:pt x="7593" y="146849"/>
                    <a:pt x="6649" y="147793"/>
                    <a:pt x="5491" y="147793"/>
                  </a:cubicBezTo>
                  <a:cubicBezTo>
                    <a:pt x="3604" y="147793"/>
                    <a:pt x="2660" y="145519"/>
                    <a:pt x="3990" y="144190"/>
                  </a:cubicBezTo>
                  <a:cubicBezTo>
                    <a:pt x="4419" y="143760"/>
                    <a:pt x="4947" y="143568"/>
                    <a:pt x="5465" y="143568"/>
                  </a:cubicBezTo>
                  <a:close/>
                  <a:moveTo>
                    <a:pt x="5467" y="151303"/>
                  </a:moveTo>
                  <a:cubicBezTo>
                    <a:pt x="6552" y="151303"/>
                    <a:pt x="7593" y="152145"/>
                    <a:pt x="7593" y="153412"/>
                  </a:cubicBezTo>
                  <a:cubicBezTo>
                    <a:pt x="7593" y="154585"/>
                    <a:pt x="6649" y="155529"/>
                    <a:pt x="5491" y="155529"/>
                  </a:cubicBezTo>
                  <a:cubicBezTo>
                    <a:pt x="3604" y="155529"/>
                    <a:pt x="2660" y="153255"/>
                    <a:pt x="3990" y="151925"/>
                  </a:cubicBezTo>
                  <a:cubicBezTo>
                    <a:pt x="4420" y="151495"/>
                    <a:pt x="4948" y="151303"/>
                    <a:pt x="5467" y="151303"/>
                  </a:cubicBezTo>
                  <a:close/>
                  <a:moveTo>
                    <a:pt x="0" y="0"/>
                  </a:moveTo>
                  <a:lnTo>
                    <a:pt x="0" y="160376"/>
                  </a:lnTo>
                  <a:lnTo>
                    <a:pt x="285722" y="160376"/>
                  </a:lnTo>
                  <a:lnTo>
                    <a:pt x="2857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6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238125" y="111462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8"/>
            <p:cNvSpPr/>
            <p:nvPr/>
          </p:nvSpPr>
          <p:spPr>
            <a:xfrm>
              <a:off x="238125" y="13259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8"/>
            <p:cNvSpPr/>
            <p:nvPr/>
          </p:nvSpPr>
          <p:spPr>
            <a:xfrm>
              <a:off x="238125" y="1747725"/>
              <a:ext cx="99400" cy="3600"/>
            </a:xfrm>
            <a:custGeom>
              <a:avLst/>
              <a:gdLst/>
              <a:ahLst/>
              <a:cxnLst/>
              <a:rect l="l" t="t" r="r" b="b"/>
              <a:pathLst>
                <a:path w="3976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861" y="143"/>
                  </a:lnTo>
                  <a:lnTo>
                    <a:pt x="397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8"/>
            <p:cNvSpPr/>
            <p:nvPr/>
          </p:nvSpPr>
          <p:spPr>
            <a:xfrm>
              <a:off x="238125" y="301387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8"/>
            <p:cNvSpPr/>
            <p:nvPr/>
          </p:nvSpPr>
          <p:spPr>
            <a:xfrm>
              <a:off x="238125" y="32251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8"/>
            <p:cNvSpPr/>
            <p:nvPr/>
          </p:nvSpPr>
          <p:spPr>
            <a:xfrm>
              <a:off x="238125" y="34360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238125" y="3646975"/>
              <a:ext cx="7138400" cy="3575"/>
            </a:xfrm>
            <a:custGeom>
              <a:avLst/>
              <a:gdLst/>
              <a:ahLst/>
              <a:cxnLst/>
              <a:rect l="l" t="t" r="r" b="b"/>
              <a:pathLst>
                <a:path w="285536" h="143" extrusionOk="0">
                  <a:moveTo>
                    <a:pt x="0" y="0"/>
                  </a:moveTo>
                  <a:lnTo>
                    <a:pt x="0" y="143"/>
                  </a:lnTo>
                  <a:lnTo>
                    <a:pt x="285536" y="143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238125" y="15368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30"/>
                  </a:lnTo>
                  <a:lnTo>
                    <a:pt x="4876" y="130"/>
                  </a:lnTo>
                  <a:cubicBezTo>
                    <a:pt x="5076" y="72"/>
                    <a:pt x="5280" y="44"/>
                    <a:pt x="5484" y="44"/>
                  </a:cubicBezTo>
                  <a:cubicBezTo>
                    <a:pt x="5687" y="44"/>
                    <a:pt x="5891" y="72"/>
                    <a:pt x="6091" y="130"/>
                  </a:cubicBezTo>
                  <a:lnTo>
                    <a:pt x="285536" y="130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337125" y="1747725"/>
              <a:ext cx="750" cy="725"/>
            </a:xfrm>
            <a:custGeom>
              <a:avLst/>
              <a:gdLst/>
              <a:ahLst/>
              <a:cxnLst/>
              <a:rect l="l" t="t" r="r" b="b"/>
              <a:pathLst>
                <a:path w="30" h="29" extrusionOk="0">
                  <a:moveTo>
                    <a:pt x="1" y="0"/>
                  </a:moveTo>
                  <a:lnTo>
                    <a:pt x="1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413275" y="1747725"/>
              <a:ext cx="6963250" cy="3600"/>
            </a:xfrm>
            <a:custGeom>
              <a:avLst/>
              <a:gdLst/>
              <a:ahLst/>
              <a:cxnLst/>
              <a:rect l="l" t="t" r="r" b="b"/>
              <a:pathLst>
                <a:path w="278530" h="144" extrusionOk="0">
                  <a:moveTo>
                    <a:pt x="0" y="0"/>
                  </a:moveTo>
                  <a:cubicBezTo>
                    <a:pt x="43" y="43"/>
                    <a:pt x="86" y="86"/>
                    <a:pt x="115" y="143"/>
                  </a:cubicBezTo>
                  <a:lnTo>
                    <a:pt x="278530" y="143"/>
                  </a:lnTo>
                  <a:lnTo>
                    <a:pt x="2785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238125" y="1958975"/>
              <a:ext cx="88300" cy="3250"/>
            </a:xfrm>
            <a:custGeom>
              <a:avLst/>
              <a:gdLst/>
              <a:ahLst/>
              <a:cxnLst/>
              <a:rect l="l" t="t" r="r" b="b"/>
              <a:pathLst>
                <a:path w="3532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89" y="130"/>
                  </a:lnTo>
                  <a:cubicBezTo>
                    <a:pt x="3503" y="87"/>
                    <a:pt x="3518" y="44"/>
                    <a:pt x="3532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8"/>
            <p:cNvSpPr/>
            <p:nvPr/>
          </p:nvSpPr>
          <p:spPr>
            <a:xfrm>
              <a:off x="424725" y="1958975"/>
              <a:ext cx="6951800" cy="3250"/>
            </a:xfrm>
            <a:custGeom>
              <a:avLst/>
              <a:gdLst/>
              <a:ahLst/>
              <a:cxnLst/>
              <a:rect l="l" t="t" r="r" b="b"/>
              <a:pathLst>
                <a:path w="278072" h="130" extrusionOk="0">
                  <a:moveTo>
                    <a:pt x="0" y="1"/>
                  </a:moveTo>
                  <a:cubicBezTo>
                    <a:pt x="29" y="44"/>
                    <a:pt x="43" y="87"/>
                    <a:pt x="57" y="130"/>
                  </a:cubicBezTo>
                  <a:lnTo>
                    <a:pt x="278072" y="130"/>
                  </a:lnTo>
                  <a:lnTo>
                    <a:pt x="278072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8"/>
            <p:cNvSpPr/>
            <p:nvPr/>
          </p:nvSpPr>
          <p:spPr>
            <a:xfrm>
              <a:off x="238125" y="2169900"/>
              <a:ext cx="85100" cy="3225"/>
            </a:xfrm>
            <a:custGeom>
              <a:avLst/>
              <a:gdLst/>
              <a:ahLst/>
              <a:cxnLst/>
              <a:rect l="l" t="t" r="r" b="b"/>
              <a:pathLst>
                <a:path w="3404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403" y="129"/>
                  </a:lnTo>
                  <a:lnTo>
                    <a:pt x="3403" y="43"/>
                  </a:lnTo>
                  <a:cubicBezTo>
                    <a:pt x="3389" y="29"/>
                    <a:pt x="3389" y="14"/>
                    <a:pt x="34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8"/>
            <p:cNvSpPr/>
            <p:nvPr/>
          </p:nvSpPr>
          <p:spPr>
            <a:xfrm>
              <a:off x="428300" y="2169900"/>
              <a:ext cx="6948575" cy="3225"/>
            </a:xfrm>
            <a:custGeom>
              <a:avLst/>
              <a:gdLst/>
              <a:ahLst/>
              <a:cxnLst/>
              <a:rect l="l" t="t" r="r" b="b"/>
              <a:pathLst>
                <a:path w="277943" h="129" extrusionOk="0">
                  <a:moveTo>
                    <a:pt x="0" y="0"/>
                  </a:moveTo>
                  <a:cubicBezTo>
                    <a:pt x="0" y="14"/>
                    <a:pt x="0" y="29"/>
                    <a:pt x="0" y="43"/>
                  </a:cubicBezTo>
                  <a:lnTo>
                    <a:pt x="0" y="129"/>
                  </a:lnTo>
                  <a:lnTo>
                    <a:pt x="277943" y="129"/>
                  </a:lnTo>
                  <a:lnTo>
                    <a:pt x="277943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8"/>
            <p:cNvSpPr/>
            <p:nvPr/>
          </p:nvSpPr>
          <p:spPr>
            <a:xfrm>
              <a:off x="238125" y="2380800"/>
              <a:ext cx="88675" cy="3600"/>
            </a:xfrm>
            <a:custGeom>
              <a:avLst/>
              <a:gdLst/>
              <a:ahLst/>
              <a:cxnLst/>
              <a:rect l="l" t="t" r="r" b="b"/>
              <a:pathLst>
                <a:path w="3547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546" y="143"/>
                  </a:lnTo>
                  <a:cubicBezTo>
                    <a:pt x="3532" y="101"/>
                    <a:pt x="3518" y="58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424725" y="2380800"/>
              <a:ext cx="6951800" cy="3600"/>
            </a:xfrm>
            <a:custGeom>
              <a:avLst/>
              <a:gdLst/>
              <a:ahLst/>
              <a:cxnLst/>
              <a:rect l="l" t="t" r="r" b="b"/>
              <a:pathLst>
                <a:path w="278072" h="144" extrusionOk="0">
                  <a:moveTo>
                    <a:pt x="43" y="0"/>
                  </a:moveTo>
                  <a:cubicBezTo>
                    <a:pt x="29" y="58"/>
                    <a:pt x="14" y="101"/>
                    <a:pt x="0" y="143"/>
                  </a:cubicBezTo>
                  <a:lnTo>
                    <a:pt x="278072" y="143"/>
                  </a:lnTo>
                  <a:lnTo>
                    <a:pt x="278072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238125" y="2592075"/>
              <a:ext cx="100825" cy="3225"/>
            </a:xfrm>
            <a:custGeom>
              <a:avLst/>
              <a:gdLst/>
              <a:ahLst/>
              <a:cxnLst/>
              <a:rect l="l" t="t" r="r" b="b"/>
              <a:pathLst>
                <a:path w="4033" h="129" extrusionOk="0">
                  <a:moveTo>
                    <a:pt x="0" y="0"/>
                  </a:moveTo>
                  <a:lnTo>
                    <a:pt x="0" y="129"/>
                  </a:lnTo>
                  <a:lnTo>
                    <a:pt x="4032" y="129"/>
                  </a:lnTo>
                  <a:cubicBezTo>
                    <a:pt x="3989" y="86"/>
                    <a:pt x="3947" y="43"/>
                    <a:pt x="3904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412550" y="2592075"/>
              <a:ext cx="6963975" cy="3225"/>
            </a:xfrm>
            <a:custGeom>
              <a:avLst/>
              <a:gdLst/>
              <a:ahLst/>
              <a:cxnLst/>
              <a:rect l="l" t="t" r="r" b="b"/>
              <a:pathLst>
                <a:path w="278559" h="129" extrusionOk="0">
                  <a:moveTo>
                    <a:pt x="130" y="0"/>
                  </a:moveTo>
                  <a:cubicBezTo>
                    <a:pt x="87" y="43"/>
                    <a:pt x="44" y="86"/>
                    <a:pt x="1" y="129"/>
                  </a:cubicBezTo>
                  <a:lnTo>
                    <a:pt x="278559" y="129"/>
                  </a:lnTo>
                  <a:lnTo>
                    <a:pt x="27855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238125" y="2802975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lnTo>
                    <a:pt x="5791" y="0"/>
                  </a:lnTo>
                  <a:cubicBezTo>
                    <a:pt x="5698" y="15"/>
                    <a:pt x="5602" y="22"/>
                    <a:pt x="5503" y="22"/>
                  </a:cubicBezTo>
                  <a:cubicBezTo>
                    <a:pt x="5405" y="22"/>
                    <a:pt x="5305" y="15"/>
                    <a:pt x="5205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238125" y="3858225"/>
              <a:ext cx="130500" cy="3250"/>
            </a:xfrm>
            <a:custGeom>
              <a:avLst/>
              <a:gdLst/>
              <a:ahLst/>
              <a:cxnLst/>
              <a:rect l="l" t="t" r="r" b="b"/>
              <a:pathLst>
                <a:path w="5220" h="130" extrusionOk="0">
                  <a:moveTo>
                    <a:pt x="0" y="1"/>
                  </a:moveTo>
                  <a:lnTo>
                    <a:pt x="0" y="129"/>
                  </a:lnTo>
                  <a:lnTo>
                    <a:pt x="4704" y="129"/>
                  </a:lnTo>
                  <a:cubicBezTo>
                    <a:pt x="4876" y="58"/>
                    <a:pt x="5033" y="15"/>
                    <a:pt x="5219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8"/>
            <p:cNvSpPr/>
            <p:nvPr/>
          </p:nvSpPr>
          <p:spPr>
            <a:xfrm>
              <a:off x="382900" y="3858225"/>
              <a:ext cx="6993625" cy="3250"/>
            </a:xfrm>
            <a:custGeom>
              <a:avLst/>
              <a:gdLst/>
              <a:ahLst/>
              <a:cxnLst/>
              <a:rect l="l" t="t" r="r" b="b"/>
              <a:pathLst>
                <a:path w="279745" h="130" extrusionOk="0">
                  <a:moveTo>
                    <a:pt x="0" y="1"/>
                  </a:moveTo>
                  <a:cubicBezTo>
                    <a:pt x="172" y="15"/>
                    <a:pt x="343" y="58"/>
                    <a:pt x="501" y="129"/>
                  </a:cubicBezTo>
                  <a:lnTo>
                    <a:pt x="279745" y="129"/>
                  </a:lnTo>
                  <a:lnTo>
                    <a:pt x="279745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8"/>
            <p:cNvSpPr/>
            <p:nvPr/>
          </p:nvSpPr>
          <p:spPr>
            <a:xfrm>
              <a:off x="238125" y="4069125"/>
              <a:ext cx="97600" cy="3250"/>
            </a:xfrm>
            <a:custGeom>
              <a:avLst/>
              <a:gdLst/>
              <a:ahLst/>
              <a:cxnLst/>
              <a:rect l="l" t="t" r="r" b="b"/>
              <a:pathLst>
                <a:path w="39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804" y="130"/>
                  </a:lnTo>
                  <a:cubicBezTo>
                    <a:pt x="3832" y="87"/>
                    <a:pt x="3875" y="44"/>
                    <a:pt x="3904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415425" y="4069125"/>
              <a:ext cx="6961100" cy="3250"/>
            </a:xfrm>
            <a:custGeom>
              <a:avLst/>
              <a:gdLst/>
              <a:ahLst/>
              <a:cxnLst/>
              <a:rect l="l" t="t" r="r" b="b"/>
              <a:pathLst>
                <a:path w="278444" h="130" extrusionOk="0">
                  <a:moveTo>
                    <a:pt x="0" y="1"/>
                  </a:moveTo>
                  <a:cubicBezTo>
                    <a:pt x="43" y="44"/>
                    <a:pt x="72" y="87"/>
                    <a:pt x="115" y="130"/>
                  </a:cubicBezTo>
                  <a:lnTo>
                    <a:pt x="278444" y="130"/>
                  </a:lnTo>
                  <a:lnTo>
                    <a:pt x="278444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425775" y="4280050"/>
              <a:ext cx="6950750" cy="3600"/>
            </a:xfrm>
            <a:custGeom>
              <a:avLst/>
              <a:gdLst/>
              <a:ahLst/>
              <a:cxnLst/>
              <a:rect l="l" t="t" r="r" b="b"/>
              <a:pathLst>
                <a:path w="278030" h="144" extrusionOk="0">
                  <a:moveTo>
                    <a:pt x="1" y="0"/>
                  </a:moveTo>
                  <a:cubicBezTo>
                    <a:pt x="15" y="43"/>
                    <a:pt x="30" y="86"/>
                    <a:pt x="44" y="143"/>
                  </a:cubicBezTo>
                  <a:lnTo>
                    <a:pt x="278030" y="143"/>
                  </a:lnTo>
                  <a:lnTo>
                    <a:pt x="2780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8"/>
            <p:cNvSpPr/>
            <p:nvPr/>
          </p:nvSpPr>
          <p:spPr>
            <a:xfrm>
              <a:off x="238125" y="4280050"/>
              <a:ext cx="87600" cy="3600"/>
            </a:xfrm>
            <a:custGeom>
              <a:avLst/>
              <a:gdLst/>
              <a:ahLst/>
              <a:cxnLst/>
              <a:rect l="l" t="t" r="r" b="b"/>
              <a:pathLst>
                <a:path w="3504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460" y="143"/>
                  </a:lnTo>
                  <a:cubicBezTo>
                    <a:pt x="3475" y="86"/>
                    <a:pt x="3489" y="43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8"/>
            <p:cNvSpPr/>
            <p:nvPr/>
          </p:nvSpPr>
          <p:spPr>
            <a:xfrm>
              <a:off x="428300" y="4491300"/>
              <a:ext cx="6948575" cy="3250"/>
            </a:xfrm>
            <a:custGeom>
              <a:avLst/>
              <a:gdLst/>
              <a:ahLst/>
              <a:cxnLst/>
              <a:rect l="l" t="t" r="r" b="b"/>
              <a:pathLst>
                <a:path w="277943" h="130" extrusionOk="0">
                  <a:moveTo>
                    <a:pt x="0" y="1"/>
                  </a:moveTo>
                  <a:lnTo>
                    <a:pt x="0" y="130"/>
                  </a:lnTo>
                  <a:lnTo>
                    <a:pt x="277943" y="130"/>
                  </a:lnTo>
                  <a:lnTo>
                    <a:pt x="27794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8"/>
            <p:cNvSpPr/>
            <p:nvPr/>
          </p:nvSpPr>
          <p:spPr>
            <a:xfrm>
              <a:off x="238125" y="4491300"/>
              <a:ext cx="85100" cy="3250"/>
            </a:xfrm>
            <a:custGeom>
              <a:avLst/>
              <a:gdLst/>
              <a:ahLst/>
              <a:cxnLst/>
              <a:rect l="l" t="t" r="r" b="b"/>
              <a:pathLst>
                <a:path w="34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03" y="130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8"/>
            <p:cNvSpPr/>
            <p:nvPr/>
          </p:nvSpPr>
          <p:spPr>
            <a:xfrm>
              <a:off x="423650" y="4702225"/>
              <a:ext cx="6952875" cy="3225"/>
            </a:xfrm>
            <a:custGeom>
              <a:avLst/>
              <a:gdLst/>
              <a:ahLst/>
              <a:cxnLst/>
              <a:rect l="l" t="t" r="r" b="b"/>
              <a:pathLst>
                <a:path w="278115" h="129" extrusionOk="0">
                  <a:moveTo>
                    <a:pt x="57" y="0"/>
                  </a:moveTo>
                  <a:cubicBezTo>
                    <a:pt x="29" y="43"/>
                    <a:pt x="14" y="86"/>
                    <a:pt x="0" y="129"/>
                  </a:cubicBezTo>
                  <a:lnTo>
                    <a:pt x="278115" y="129"/>
                  </a:lnTo>
                  <a:lnTo>
                    <a:pt x="27811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238125" y="4702225"/>
              <a:ext cx="89750" cy="3225"/>
            </a:xfrm>
            <a:custGeom>
              <a:avLst/>
              <a:gdLst/>
              <a:ahLst/>
              <a:cxnLst/>
              <a:rect l="l" t="t" r="r" b="b"/>
              <a:pathLst>
                <a:path w="3590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589" y="129"/>
                  </a:lnTo>
                  <a:cubicBezTo>
                    <a:pt x="3575" y="86"/>
                    <a:pt x="3546" y="43"/>
                    <a:pt x="3532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4" name="Google Shape;714;p38"/>
          <p:cNvSpPr txBox="1">
            <a:spLocks noGrp="1"/>
          </p:cNvSpPr>
          <p:nvPr>
            <p:ph type="subTitle" idx="1"/>
          </p:nvPr>
        </p:nvSpPr>
        <p:spPr>
          <a:xfrm>
            <a:off x="2157575" y="1539675"/>
            <a:ext cx="4828800" cy="20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15" name="Google Shape;715;p38"/>
          <p:cNvSpPr txBox="1">
            <a:spLocks noGrp="1"/>
          </p:cNvSpPr>
          <p:nvPr>
            <p:ph type="title"/>
          </p:nvPr>
        </p:nvSpPr>
        <p:spPr>
          <a:xfrm>
            <a:off x="3114200" y="671500"/>
            <a:ext cx="2915400" cy="9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52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52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52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52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52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52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52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52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52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716" name="Google Shape;716;p38"/>
          <p:cNvSpPr txBox="1"/>
          <p:nvPr/>
        </p:nvSpPr>
        <p:spPr>
          <a:xfrm>
            <a:off x="3024350" y="3484725"/>
            <a:ext cx="30951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id" sz="10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CREDITS: This presentation template was created by </a:t>
            </a:r>
            <a:r>
              <a:rPr lang="id" sz="1000" b="1">
                <a:solidFill>
                  <a:schemeClr val="dk1"/>
                </a:solidFill>
                <a:uFill>
                  <a:noFill/>
                </a:uFill>
                <a:latin typeface="Signika Negative"/>
                <a:ea typeface="Signika Negative"/>
                <a:cs typeface="Signika Negative"/>
                <a:sym typeface="Signika Negative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id" sz="10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, including icons by </a:t>
            </a:r>
            <a:r>
              <a:rPr lang="id" sz="1000" b="1">
                <a:solidFill>
                  <a:schemeClr val="dk1"/>
                </a:solidFill>
                <a:uFill>
                  <a:noFill/>
                </a:uFill>
                <a:latin typeface="Signika Negative"/>
                <a:ea typeface="Signika Negative"/>
                <a:cs typeface="Signika Negative"/>
                <a:sym typeface="Signika Negative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id" sz="10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, and infographics &amp; images by </a:t>
            </a:r>
            <a:r>
              <a:rPr lang="id" sz="1000" b="1">
                <a:solidFill>
                  <a:schemeClr val="dk1"/>
                </a:solidFill>
                <a:uFill>
                  <a:noFill/>
                </a:uFill>
                <a:latin typeface="Signika Negative"/>
                <a:ea typeface="Signika Negative"/>
                <a:cs typeface="Signika Negative"/>
                <a:sym typeface="Signika Negative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Signika Negative"/>
              <a:ea typeface="Signika Negative"/>
              <a:cs typeface="Signika Negative"/>
              <a:sym typeface="Signika Negative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and text">
  <p:cSld name="SECTION_HEADER_1"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8" name="Google Shape;718;p39"/>
          <p:cNvGrpSpPr/>
          <p:nvPr/>
        </p:nvGrpSpPr>
        <p:grpSpPr>
          <a:xfrm rot="243592">
            <a:off x="1092807" y="853714"/>
            <a:ext cx="6898576" cy="3556674"/>
            <a:chOff x="2016900" y="1269275"/>
            <a:chExt cx="6591250" cy="2916825"/>
          </a:xfrm>
        </p:grpSpPr>
        <p:sp>
          <p:nvSpPr>
            <p:cNvPr id="719" name="Google Shape;719;p39"/>
            <p:cNvSpPr/>
            <p:nvPr/>
          </p:nvSpPr>
          <p:spPr>
            <a:xfrm>
              <a:off x="2028525" y="1278000"/>
              <a:ext cx="6579625" cy="2908100"/>
            </a:xfrm>
            <a:custGeom>
              <a:avLst/>
              <a:gdLst/>
              <a:ahLst/>
              <a:cxnLst/>
              <a:rect l="l" t="t" r="r" b="b"/>
              <a:pathLst>
                <a:path w="263185" h="116324" extrusionOk="0">
                  <a:moveTo>
                    <a:pt x="1" y="0"/>
                  </a:moveTo>
                  <a:lnTo>
                    <a:pt x="1" y="116324"/>
                  </a:lnTo>
                  <a:lnTo>
                    <a:pt x="263184" y="116324"/>
                  </a:lnTo>
                  <a:lnTo>
                    <a:pt x="2631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00013" dist="19050" dir="5400000" algn="bl" rotWithShape="0">
                <a:srgbClr val="783F04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2016900" y="173020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9"/>
            <p:cNvSpPr/>
            <p:nvPr/>
          </p:nvSpPr>
          <p:spPr>
            <a:xfrm>
              <a:off x="2016900" y="187560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9"/>
            <p:cNvSpPr/>
            <p:nvPr/>
          </p:nvSpPr>
          <p:spPr>
            <a:xfrm>
              <a:off x="2016900" y="216205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2016900" y="230745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2016900" y="259535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2016900" y="274075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2016900" y="302720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2016900" y="317260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2016900" y="346050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9"/>
            <p:cNvSpPr/>
            <p:nvPr/>
          </p:nvSpPr>
          <p:spPr>
            <a:xfrm>
              <a:off x="2016900" y="3605925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0"/>
                  </a:moveTo>
                  <a:lnTo>
                    <a:pt x="263649" y="0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2016900" y="389235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2016900" y="4037775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0"/>
                  </a:moveTo>
                  <a:lnTo>
                    <a:pt x="263649" y="0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2892250" y="1269275"/>
              <a:ext cx="25" cy="2916825"/>
            </a:xfrm>
            <a:custGeom>
              <a:avLst/>
              <a:gdLst/>
              <a:ahLst/>
              <a:cxnLst/>
              <a:rect l="l" t="t" r="r" b="b"/>
              <a:pathLst>
                <a:path w="1" h="116673" fill="none" extrusionOk="0">
                  <a:moveTo>
                    <a:pt x="0" y="0"/>
                  </a:moveTo>
                  <a:lnTo>
                    <a:pt x="0" y="116673"/>
                  </a:lnTo>
                </a:path>
              </a:pathLst>
            </a:custGeom>
            <a:solidFill>
              <a:srgbClr val="E72D53"/>
            </a:solidFill>
            <a:ln w="18900" cap="flat" cmpd="sng">
              <a:solidFill>
                <a:srgbClr val="E72D53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3" name="Google Shape;733;p39"/>
          <p:cNvSpPr txBox="1">
            <a:spLocks noGrp="1"/>
          </p:cNvSpPr>
          <p:nvPr>
            <p:ph type="title"/>
          </p:nvPr>
        </p:nvSpPr>
        <p:spPr>
          <a:xfrm rot="-261720">
            <a:off x="1158379" y="948962"/>
            <a:ext cx="2335064" cy="13304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34" name="Google Shape;734;p39"/>
          <p:cNvSpPr txBox="1">
            <a:spLocks noGrp="1"/>
          </p:cNvSpPr>
          <p:nvPr>
            <p:ph type="subTitle" idx="1"/>
          </p:nvPr>
        </p:nvSpPr>
        <p:spPr>
          <a:xfrm rot="251627" flipH="1">
            <a:off x="3954550" y="1653916"/>
            <a:ext cx="2875700" cy="20129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30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helsea Market"/>
              <a:buNone/>
              <a:defRPr sz="3000" b="1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helsea Market"/>
              <a:buNone/>
              <a:defRPr sz="3000" b="1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helsea Market"/>
              <a:buNone/>
              <a:defRPr sz="3000" b="1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helsea Market"/>
              <a:buNone/>
              <a:defRPr sz="3000" b="1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helsea Market"/>
              <a:buNone/>
              <a:defRPr sz="3000" b="1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helsea Market"/>
              <a:buNone/>
              <a:defRPr sz="3000" b="1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helsea Market"/>
              <a:buNone/>
              <a:defRPr sz="3000" b="1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helsea Market"/>
              <a:buNone/>
              <a:defRPr sz="3000" b="1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helsea Market"/>
              <a:buNone/>
              <a:defRPr sz="3000" b="1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ignika Negative Light"/>
              <a:buChar char="●"/>
              <a:defRPr sz="18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gnika Negative Light"/>
              <a:buChar char="○"/>
              <a:defRPr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■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●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○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■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●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○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Signika Negative Light"/>
              <a:buChar char="■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42"/>
          <p:cNvSpPr txBox="1">
            <a:spLocks noGrp="1"/>
          </p:cNvSpPr>
          <p:nvPr>
            <p:ph type="ctrTitle"/>
          </p:nvPr>
        </p:nvSpPr>
        <p:spPr>
          <a:xfrm rot="950">
            <a:off x="2943300" y="1260050"/>
            <a:ext cx="3257400" cy="149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Djikstra Algorithm</a:t>
            </a:r>
            <a:endParaRPr/>
          </a:p>
        </p:txBody>
      </p:sp>
      <p:sp>
        <p:nvSpPr>
          <p:cNvPr id="742" name="Google Shape;742;p42"/>
          <p:cNvSpPr txBox="1">
            <a:spLocks noGrp="1"/>
          </p:cNvSpPr>
          <p:nvPr>
            <p:ph type="subTitle" idx="1"/>
          </p:nvPr>
        </p:nvSpPr>
        <p:spPr>
          <a:xfrm rot="1428">
            <a:off x="2405550" y="2774400"/>
            <a:ext cx="4332900" cy="8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for shortest path from edge   d </a:t>
            </a:r>
            <a:endParaRPr/>
          </a:p>
        </p:txBody>
      </p:sp>
      <p:grpSp>
        <p:nvGrpSpPr>
          <p:cNvPr id="743" name="Google Shape;743;p42"/>
          <p:cNvGrpSpPr/>
          <p:nvPr/>
        </p:nvGrpSpPr>
        <p:grpSpPr>
          <a:xfrm>
            <a:off x="6738608" y="542575"/>
            <a:ext cx="1801551" cy="1807551"/>
            <a:chOff x="6966933" y="849500"/>
            <a:chExt cx="1801551" cy="1807551"/>
          </a:xfrm>
        </p:grpSpPr>
        <p:grpSp>
          <p:nvGrpSpPr>
            <p:cNvPr id="744" name="Google Shape;744;p42"/>
            <p:cNvGrpSpPr/>
            <p:nvPr/>
          </p:nvGrpSpPr>
          <p:grpSpPr>
            <a:xfrm rot="475911">
              <a:off x="7069452" y="952018"/>
              <a:ext cx="1596514" cy="1596514"/>
              <a:chOff x="1189525" y="238125"/>
              <a:chExt cx="5208300" cy="5208300"/>
            </a:xfrm>
          </p:grpSpPr>
          <p:sp>
            <p:nvSpPr>
              <p:cNvPr id="745" name="Google Shape;745;p42"/>
              <p:cNvSpPr/>
              <p:nvPr/>
            </p:nvSpPr>
            <p:spPr>
              <a:xfrm>
                <a:off x="1189525" y="238125"/>
                <a:ext cx="5208300" cy="5208300"/>
              </a:xfrm>
              <a:custGeom>
                <a:avLst/>
                <a:gdLst/>
                <a:ahLst/>
                <a:cxnLst/>
                <a:rect l="l" t="t" r="r" b="b"/>
                <a:pathLst>
                  <a:path w="208332" h="208332" extrusionOk="0">
                    <a:moveTo>
                      <a:pt x="208332" y="0"/>
                    </a:moveTo>
                    <a:lnTo>
                      <a:pt x="208332" y="170651"/>
                    </a:lnTo>
                    <a:cubicBezTo>
                      <a:pt x="208332" y="170912"/>
                      <a:pt x="208332" y="171086"/>
                      <a:pt x="208332" y="171260"/>
                    </a:cubicBezTo>
                    <a:cubicBezTo>
                      <a:pt x="208245" y="171695"/>
                      <a:pt x="208158" y="172043"/>
                      <a:pt x="208071" y="172391"/>
                    </a:cubicBezTo>
                    <a:cubicBezTo>
                      <a:pt x="207984" y="172565"/>
                      <a:pt x="207984" y="172740"/>
                      <a:pt x="207897" y="172914"/>
                    </a:cubicBezTo>
                    <a:cubicBezTo>
                      <a:pt x="207897" y="173001"/>
                      <a:pt x="207810" y="173175"/>
                      <a:pt x="207723" y="173349"/>
                    </a:cubicBezTo>
                    <a:cubicBezTo>
                      <a:pt x="207635" y="173523"/>
                      <a:pt x="207548" y="173697"/>
                      <a:pt x="207461" y="173871"/>
                    </a:cubicBezTo>
                    <a:cubicBezTo>
                      <a:pt x="207287" y="174219"/>
                      <a:pt x="207113" y="174480"/>
                      <a:pt x="206852" y="174741"/>
                    </a:cubicBezTo>
                    <a:cubicBezTo>
                      <a:pt x="206765" y="174915"/>
                      <a:pt x="206678" y="175002"/>
                      <a:pt x="206591" y="175176"/>
                    </a:cubicBezTo>
                    <a:cubicBezTo>
                      <a:pt x="206330" y="175350"/>
                      <a:pt x="206156" y="175611"/>
                      <a:pt x="205895" y="175785"/>
                    </a:cubicBezTo>
                    <a:cubicBezTo>
                      <a:pt x="205808" y="175872"/>
                      <a:pt x="205721" y="175959"/>
                      <a:pt x="205547" y="176046"/>
                    </a:cubicBezTo>
                    <a:cubicBezTo>
                      <a:pt x="205460" y="176133"/>
                      <a:pt x="205373" y="176220"/>
                      <a:pt x="205199" y="176307"/>
                    </a:cubicBezTo>
                    <a:lnTo>
                      <a:pt x="204851" y="176569"/>
                    </a:lnTo>
                    <a:cubicBezTo>
                      <a:pt x="204416" y="176743"/>
                      <a:pt x="204068" y="176917"/>
                      <a:pt x="203632" y="177091"/>
                    </a:cubicBezTo>
                    <a:cubicBezTo>
                      <a:pt x="203458" y="177091"/>
                      <a:pt x="203371" y="177178"/>
                      <a:pt x="203197" y="177178"/>
                    </a:cubicBezTo>
                    <a:lnTo>
                      <a:pt x="202849" y="177265"/>
                    </a:lnTo>
                    <a:cubicBezTo>
                      <a:pt x="202675" y="177265"/>
                      <a:pt x="202588" y="177265"/>
                      <a:pt x="202414" y="177265"/>
                    </a:cubicBezTo>
                    <a:cubicBezTo>
                      <a:pt x="202327" y="177265"/>
                      <a:pt x="202240" y="177265"/>
                      <a:pt x="202153" y="177265"/>
                    </a:cubicBezTo>
                    <a:lnTo>
                      <a:pt x="201892" y="177265"/>
                    </a:lnTo>
                    <a:lnTo>
                      <a:pt x="201283" y="177265"/>
                    </a:lnTo>
                    <a:cubicBezTo>
                      <a:pt x="200848" y="177265"/>
                      <a:pt x="200500" y="177178"/>
                      <a:pt x="200065" y="177091"/>
                    </a:cubicBezTo>
                    <a:cubicBezTo>
                      <a:pt x="199978" y="177004"/>
                      <a:pt x="199890" y="177004"/>
                      <a:pt x="199716" y="176917"/>
                    </a:cubicBezTo>
                    <a:cubicBezTo>
                      <a:pt x="194147" y="175089"/>
                      <a:pt x="189187" y="166996"/>
                      <a:pt x="189187" y="166996"/>
                    </a:cubicBezTo>
                    <a:cubicBezTo>
                      <a:pt x="189187" y="166996"/>
                      <a:pt x="120178" y="208332"/>
                      <a:pt x="37594" y="208332"/>
                    </a:cubicBezTo>
                    <a:lnTo>
                      <a:pt x="0" y="2083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49E"/>
              </a:solidFill>
              <a:ln>
                <a:noFill/>
              </a:ln>
              <a:effectLst>
                <a:outerShdw blurRad="100013" dist="19050" dir="5400000" algn="bl" rotWithShape="0">
                  <a:srgbClr val="999999">
                    <a:alpha val="4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42"/>
              <p:cNvSpPr/>
              <p:nvPr/>
            </p:nvSpPr>
            <p:spPr>
              <a:xfrm>
                <a:off x="6221575" y="4671900"/>
                <a:ext cx="218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872" h="1" extrusionOk="0">
                    <a:moveTo>
                      <a:pt x="871" y="1"/>
                    </a:moveTo>
                    <a:cubicBezTo>
                      <a:pt x="784" y="1"/>
                      <a:pt x="697" y="1"/>
                      <a:pt x="610" y="1"/>
                    </a:cubicBezTo>
                    <a:cubicBezTo>
                      <a:pt x="349" y="1"/>
                      <a:pt x="175" y="1"/>
                      <a:pt x="1" y="1"/>
                    </a:cubicBezTo>
                    <a:lnTo>
                      <a:pt x="610" y="1"/>
                    </a:lnTo>
                    <a:close/>
                  </a:path>
                </a:pathLst>
              </a:custGeom>
              <a:solidFill>
                <a:srgbClr val="F0DC7F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42"/>
              <p:cNvSpPr/>
              <p:nvPr/>
            </p:nvSpPr>
            <p:spPr>
              <a:xfrm>
                <a:off x="1189525" y="238125"/>
                <a:ext cx="5208300" cy="965950"/>
              </a:xfrm>
              <a:custGeom>
                <a:avLst/>
                <a:gdLst/>
                <a:ahLst/>
                <a:cxnLst/>
                <a:rect l="l" t="t" r="r" b="b"/>
                <a:pathLst>
                  <a:path w="208332" h="38638" extrusionOk="0">
                    <a:moveTo>
                      <a:pt x="0" y="0"/>
                    </a:moveTo>
                    <a:lnTo>
                      <a:pt x="208332" y="0"/>
                    </a:lnTo>
                    <a:lnTo>
                      <a:pt x="208332" y="38638"/>
                    </a:lnTo>
                    <a:lnTo>
                      <a:pt x="0" y="38638"/>
                    </a:lnTo>
                    <a:close/>
                  </a:path>
                </a:pathLst>
              </a:custGeom>
              <a:gradFill>
                <a:gsLst>
                  <a:gs pos="0">
                    <a:srgbClr val="FFE49E"/>
                  </a:gs>
                  <a:gs pos="100000">
                    <a:srgbClr val="DAC489">
                      <a:alpha val="3098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42"/>
              <p:cNvSpPr/>
              <p:nvPr/>
            </p:nvSpPr>
            <p:spPr>
              <a:xfrm>
                <a:off x="2129350" y="4406475"/>
                <a:ext cx="4268475" cy="1039950"/>
              </a:xfrm>
              <a:custGeom>
                <a:avLst/>
                <a:gdLst/>
                <a:ahLst/>
                <a:cxnLst/>
                <a:rect l="l" t="t" r="r" b="b"/>
                <a:pathLst>
                  <a:path w="170739" h="41598" extrusionOk="0">
                    <a:moveTo>
                      <a:pt x="170739" y="3917"/>
                    </a:moveTo>
                    <a:lnTo>
                      <a:pt x="170739" y="8877"/>
                    </a:lnTo>
                    <a:cubicBezTo>
                      <a:pt x="170042" y="20973"/>
                      <a:pt x="153073" y="25760"/>
                      <a:pt x="133928" y="30894"/>
                    </a:cubicBezTo>
                    <a:cubicBezTo>
                      <a:pt x="115392" y="35854"/>
                      <a:pt x="63179" y="41598"/>
                      <a:pt x="44121" y="41598"/>
                    </a:cubicBezTo>
                    <a:lnTo>
                      <a:pt x="1" y="41598"/>
                    </a:lnTo>
                    <a:cubicBezTo>
                      <a:pt x="82585" y="41598"/>
                      <a:pt x="151594" y="1"/>
                      <a:pt x="151594" y="1"/>
                    </a:cubicBezTo>
                    <a:cubicBezTo>
                      <a:pt x="151594" y="1"/>
                      <a:pt x="156554" y="8442"/>
                      <a:pt x="162123" y="10183"/>
                    </a:cubicBezTo>
                    <a:cubicBezTo>
                      <a:pt x="162297" y="10270"/>
                      <a:pt x="162385" y="10270"/>
                      <a:pt x="162472" y="10357"/>
                    </a:cubicBezTo>
                    <a:cubicBezTo>
                      <a:pt x="162733" y="10357"/>
                      <a:pt x="162907" y="10444"/>
                      <a:pt x="163081" y="10444"/>
                    </a:cubicBezTo>
                    <a:cubicBezTo>
                      <a:pt x="163342" y="10531"/>
                      <a:pt x="163516" y="10531"/>
                      <a:pt x="163690" y="10531"/>
                    </a:cubicBezTo>
                    <a:cubicBezTo>
                      <a:pt x="163864" y="10531"/>
                      <a:pt x="164038" y="10531"/>
                      <a:pt x="164212" y="10531"/>
                    </a:cubicBezTo>
                    <a:lnTo>
                      <a:pt x="164560" y="10531"/>
                    </a:lnTo>
                    <a:cubicBezTo>
                      <a:pt x="164647" y="10531"/>
                      <a:pt x="164734" y="10531"/>
                      <a:pt x="164821" y="10531"/>
                    </a:cubicBezTo>
                    <a:cubicBezTo>
                      <a:pt x="164995" y="10531"/>
                      <a:pt x="165082" y="10531"/>
                      <a:pt x="165256" y="10531"/>
                    </a:cubicBezTo>
                    <a:lnTo>
                      <a:pt x="165604" y="10444"/>
                    </a:lnTo>
                    <a:cubicBezTo>
                      <a:pt x="165778" y="10444"/>
                      <a:pt x="165865" y="10444"/>
                      <a:pt x="166039" y="10357"/>
                    </a:cubicBezTo>
                    <a:cubicBezTo>
                      <a:pt x="166475" y="10270"/>
                      <a:pt x="166823" y="10096"/>
                      <a:pt x="167258" y="9835"/>
                    </a:cubicBezTo>
                    <a:cubicBezTo>
                      <a:pt x="167345" y="9747"/>
                      <a:pt x="167519" y="9660"/>
                      <a:pt x="167606" y="9573"/>
                    </a:cubicBezTo>
                    <a:cubicBezTo>
                      <a:pt x="167780" y="9573"/>
                      <a:pt x="167867" y="9486"/>
                      <a:pt x="167954" y="9312"/>
                    </a:cubicBezTo>
                    <a:cubicBezTo>
                      <a:pt x="168128" y="9225"/>
                      <a:pt x="168215" y="9138"/>
                      <a:pt x="168302" y="9051"/>
                    </a:cubicBezTo>
                    <a:cubicBezTo>
                      <a:pt x="168563" y="8877"/>
                      <a:pt x="168737" y="8616"/>
                      <a:pt x="168998" y="8442"/>
                    </a:cubicBezTo>
                    <a:cubicBezTo>
                      <a:pt x="169085" y="8268"/>
                      <a:pt x="169172" y="8181"/>
                      <a:pt x="169259" y="8007"/>
                    </a:cubicBezTo>
                    <a:cubicBezTo>
                      <a:pt x="169520" y="7746"/>
                      <a:pt x="169694" y="7485"/>
                      <a:pt x="169868" y="7137"/>
                    </a:cubicBezTo>
                    <a:cubicBezTo>
                      <a:pt x="169955" y="6963"/>
                      <a:pt x="170042" y="6789"/>
                      <a:pt x="170130" y="6615"/>
                    </a:cubicBezTo>
                    <a:cubicBezTo>
                      <a:pt x="170217" y="6441"/>
                      <a:pt x="170217" y="6267"/>
                      <a:pt x="170304" y="6180"/>
                    </a:cubicBezTo>
                    <a:cubicBezTo>
                      <a:pt x="170391" y="6006"/>
                      <a:pt x="170391" y="5831"/>
                      <a:pt x="170478" y="5657"/>
                    </a:cubicBezTo>
                    <a:cubicBezTo>
                      <a:pt x="170565" y="5309"/>
                      <a:pt x="170652" y="4961"/>
                      <a:pt x="170739" y="4526"/>
                    </a:cubicBezTo>
                    <a:cubicBezTo>
                      <a:pt x="170739" y="4352"/>
                      <a:pt x="170739" y="4178"/>
                      <a:pt x="170739" y="3917"/>
                    </a:cubicBezTo>
                    <a:close/>
                  </a:path>
                </a:pathLst>
              </a:custGeom>
              <a:solidFill>
                <a:srgbClr val="FFE49E"/>
              </a:solidFill>
              <a:ln>
                <a:noFill/>
              </a:ln>
              <a:effectLst>
                <a:outerShdw blurRad="57150" dist="19050" dir="5400000" algn="bl" rotWithShape="0">
                  <a:srgbClr val="783F04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49" name="Google Shape;749;p42"/>
            <p:cNvSpPr/>
            <p:nvPr/>
          </p:nvSpPr>
          <p:spPr>
            <a:xfrm rot="475911">
              <a:off x="7268000" y="2249519"/>
              <a:ext cx="1308427" cy="318779"/>
            </a:xfrm>
            <a:custGeom>
              <a:avLst/>
              <a:gdLst/>
              <a:ahLst/>
              <a:cxnLst/>
              <a:rect l="l" t="t" r="r" b="b"/>
              <a:pathLst>
                <a:path w="170739" h="41598" extrusionOk="0">
                  <a:moveTo>
                    <a:pt x="170739" y="3917"/>
                  </a:moveTo>
                  <a:lnTo>
                    <a:pt x="170739" y="8877"/>
                  </a:lnTo>
                  <a:cubicBezTo>
                    <a:pt x="170042" y="20973"/>
                    <a:pt x="153073" y="25760"/>
                    <a:pt x="133928" y="30894"/>
                  </a:cubicBezTo>
                  <a:cubicBezTo>
                    <a:pt x="115392" y="35854"/>
                    <a:pt x="63179" y="41598"/>
                    <a:pt x="44121" y="41598"/>
                  </a:cubicBezTo>
                  <a:lnTo>
                    <a:pt x="1" y="41598"/>
                  </a:lnTo>
                  <a:cubicBezTo>
                    <a:pt x="82585" y="41598"/>
                    <a:pt x="151594" y="1"/>
                    <a:pt x="151594" y="1"/>
                  </a:cubicBezTo>
                  <a:cubicBezTo>
                    <a:pt x="151594" y="1"/>
                    <a:pt x="156554" y="8442"/>
                    <a:pt x="162123" y="10183"/>
                  </a:cubicBezTo>
                  <a:cubicBezTo>
                    <a:pt x="162297" y="10270"/>
                    <a:pt x="162385" y="10270"/>
                    <a:pt x="162472" y="10357"/>
                  </a:cubicBezTo>
                  <a:cubicBezTo>
                    <a:pt x="162733" y="10357"/>
                    <a:pt x="162907" y="10444"/>
                    <a:pt x="163081" y="10444"/>
                  </a:cubicBezTo>
                  <a:cubicBezTo>
                    <a:pt x="163342" y="10531"/>
                    <a:pt x="163516" y="10531"/>
                    <a:pt x="163690" y="10531"/>
                  </a:cubicBezTo>
                  <a:cubicBezTo>
                    <a:pt x="163864" y="10531"/>
                    <a:pt x="164038" y="10531"/>
                    <a:pt x="164212" y="10531"/>
                  </a:cubicBezTo>
                  <a:lnTo>
                    <a:pt x="164560" y="10531"/>
                  </a:lnTo>
                  <a:cubicBezTo>
                    <a:pt x="164647" y="10531"/>
                    <a:pt x="164734" y="10531"/>
                    <a:pt x="164821" y="10531"/>
                  </a:cubicBezTo>
                  <a:cubicBezTo>
                    <a:pt x="164995" y="10531"/>
                    <a:pt x="165082" y="10531"/>
                    <a:pt x="165256" y="10531"/>
                  </a:cubicBezTo>
                  <a:lnTo>
                    <a:pt x="165604" y="10444"/>
                  </a:lnTo>
                  <a:cubicBezTo>
                    <a:pt x="165778" y="10444"/>
                    <a:pt x="165865" y="10444"/>
                    <a:pt x="166039" y="10357"/>
                  </a:cubicBezTo>
                  <a:cubicBezTo>
                    <a:pt x="166475" y="10270"/>
                    <a:pt x="166823" y="10096"/>
                    <a:pt x="167258" y="9835"/>
                  </a:cubicBezTo>
                  <a:cubicBezTo>
                    <a:pt x="167345" y="9747"/>
                    <a:pt x="167519" y="9660"/>
                    <a:pt x="167606" y="9573"/>
                  </a:cubicBezTo>
                  <a:cubicBezTo>
                    <a:pt x="167780" y="9573"/>
                    <a:pt x="167867" y="9486"/>
                    <a:pt x="167954" y="9312"/>
                  </a:cubicBezTo>
                  <a:cubicBezTo>
                    <a:pt x="168128" y="9225"/>
                    <a:pt x="168215" y="9138"/>
                    <a:pt x="168302" y="9051"/>
                  </a:cubicBezTo>
                  <a:cubicBezTo>
                    <a:pt x="168563" y="8877"/>
                    <a:pt x="168737" y="8616"/>
                    <a:pt x="168998" y="8442"/>
                  </a:cubicBezTo>
                  <a:cubicBezTo>
                    <a:pt x="169085" y="8268"/>
                    <a:pt x="169172" y="8181"/>
                    <a:pt x="169259" y="8007"/>
                  </a:cubicBezTo>
                  <a:cubicBezTo>
                    <a:pt x="169520" y="7746"/>
                    <a:pt x="169694" y="7485"/>
                    <a:pt x="169868" y="7137"/>
                  </a:cubicBezTo>
                  <a:cubicBezTo>
                    <a:pt x="169955" y="6963"/>
                    <a:pt x="170042" y="6789"/>
                    <a:pt x="170130" y="6615"/>
                  </a:cubicBezTo>
                  <a:cubicBezTo>
                    <a:pt x="170217" y="6441"/>
                    <a:pt x="170217" y="6267"/>
                    <a:pt x="170304" y="6180"/>
                  </a:cubicBezTo>
                  <a:cubicBezTo>
                    <a:pt x="170391" y="6006"/>
                    <a:pt x="170391" y="5831"/>
                    <a:pt x="170478" y="5657"/>
                  </a:cubicBezTo>
                  <a:cubicBezTo>
                    <a:pt x="170565" y="5309"/>
                    <a:pt x="170652" y="4961"/>
                    <a:pt x="170739" y="4526"/>
                  </a:cubicBezTo>
                  <a:cubicBezTo>
                    <a:pt x="170739" y="4352"/>
                    <a:pt x="170739" y="4178"/>
                    <a:pt x="170739" y="3917"/>
                  </a:cubicBezTo>
                  <a:close/>
                </a:path>
              </a:pathLst>
            </a:custGeom>
            <a:solidFill>
              <a:srgbClr val="F7D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0" name="Google Shape;750;p42"/>
          <p:cNvSpPr/>
          <p:nvPr/>
        </p:nvSpPr>
        <p:spPr>
          <a:xfrm rot="5920567">
            <a:off x="7640148" y="284064"/>
            <a:ext cx="295463" cy="760102"/>
          </a:xfrm>
          <a:custGeom>
            <a:avLst/>
            <a:gdLst/>
            <a:ahLst/>
            <a:cxnLst/>
            <a:rect l="l" t="t" r="r" b="b"/>
            <a:pathLst>
              <a:path w="45249" h="87700" extrusionOk="0">
                <a:moveTo>
                  <a:pt x="676" y="1"/>
                </a:moveTo>
                <a:lnTo>
                  <a:pt x="193" y="290"/>
                </a:lnTo>
                <a:lnTo>
                  <a:pt x="1" y="387"/>
                </a:lnTo>
                <a:lnTo>
                  <a:pt x="3088" y="82489"/>
                </a:lnTo>
                <a:lnTo>
                  <a:pt x="3667" y="82972"/>
                </a:lnTo>
                <a:lnTo>
                  <a:pt x="4149" y="82586"/>
                </a:lnTo>
                <a:lnTo>
                  <a:pt x="4631" y="82296"/>
                </a:lnTo>
                <a:lnTo>
                  <a:pt x="5114" y="82682"/>
                </a:lnTo>
                <a:lnTo>
                  <a:pt x="5693" y="83165"/>
                </a:lnTo>
                <a:lnTo>
                  <a:pt x="6175" y="82875"/>
                </a:lnTo>
                <a:lnTo>
                  <a:pt x="6657" y="82489"/>
                </a:lnTo>
                <a:lnTo>
                  <a:pt x="7236" y="82972"/>
                </a:lnTo>
                <a:lnTo>
                  <a:pt x="7719" y="83358"/>
                </a:lnTo>
                <a:lnTo>
                  <a:pt x="8201" y="83068"/>
                </a:lnTo>
                <a:lnTo>
                  <a:pt x="8683" y="82779"/>
                </a:lnTo>
                <a:lnTo>
                  <a:pt x="9262" y="83165"/>
                </a:lnTo>
                <a:lnTo>
                  <a:pt x="9745" y="83647"/>
                </a:lnTo>
                <a:lnTo>
                  <a:pt x="10227" y="83358"/>
                </a:lnTo>
                <a:lnTo>
                  <a:pt x="10806" y="82972"/>
                </a:lnTo>
                <a:lnTo>
                  <a:pt x="11288" y="83454"/>
                </a:lnTo>
                <a:lnTo>
                  <a:pt x="11771" y="83840"/>
                </a:lnTo>
                <a:lnTo>
                  <a:pt x="11867" y="83840"/>
                </a:lnTo>
                <a:lnTo>
                  <a:pt x="12350" y="83550"/>
                </a:lnTo>
                <a:lnTo>
                  <a:pt x="12832" y="83261"/>
                </a:lnTo>
                <a:lnTo>
                  <a:pt x="13314" y="83647"/>
                </a:lnTo>
                <a:lnTo>
                  <a:pt x="13797" y="84129"/>
                </a:lnTo>
                <a:lnTo>
                  <a:pt x="13893" y="84129"/>
                </a:lnTo>
                <a:lnTo>
                  <a:pt x="14376" y="83743"/>
                </a:lnTo>
                <a:lnTo>
                  <a:pt x="14858" y="83454"/>
                </a:lnTo>
                <a:lnTo>
                  <a:pt x="15340" y="83936"/>
                </a:lnTo>
                <a:lnTo>
                  <a:pt x="15919" y="84322"/>
                </a:lnTo>
                <a:lnTo>
                  <a:pt x="16402" y="84033"/>
                </a:lnTo>
                <a:lnTo>
                  <a:pt x="16884" y="83743"/>
                </a:lnTo>
                <a:lnTo>
                  <a:pt x="17366" y="84129"/>
                </a:lnTo>
                <a:lnTo>
                  <a:pt x="17945" y="84612"/>
                </a:lnTo>
                <a:lnTo>
                  <a:pt x="18428" y="84226"/>
                </a:lnTo>
                <a:lnTo>
                  <a:pt x="18910" y="83936"/>
                </a:lnTo>
                <a:lnTo>
                  <a:pt x="19392" y="84322"/>
                </a:lnTo>
                <a:lnTo>
                  <a:pt x="19971" y="84805"/>
                </a:lnTo>
                <a:lnTo>
                  <a:pt x="20454" y="84515"/>
                </a:lnTo>
                <a:lnTo>
                  <a:pt x="20936" y="84226"/>
                </a:lnTo>
                <a:lnTo>
                  <a:pt x="21515" y="84612"/>
                </a:lnTo>
                <a:lnTo>
                  <a:pt x="21997" y="85094"/>
                </a:lnTo>
                <a:lnTo>
                  <a:pt x="22480" y="84708"/>
                </a:lnTo>
                <a:lnTo>
                  <a:pt x="22962" y="84419"/>
                </a:lnTo>
                <a:lnTo>
                  <a:pt x="23541" y="84901"/>
                </a:lnTo>
                <a:lnTo>
                  <a:pt x="24023" y="85287"/>
                </a:lnTo>
                <a:lnTo>
                  <a:pt x="24120" y="85287"/>
                </a:lnTo>
                <a:lnTo>
                  <a:pt x="24602" y="84998"/>
                </a:lnTo>
                <a:lnTo>
                  <a:pt x="25085" y="84612"/>
                </a:lnTo>
                <a:lnTo>
                  <a:pt x="25567" y="85094"/>
                </a:lnTo>
                <a:lnTo>
                  <a:pt x="26049" y="85576"/>
                </a:lnTo>
                <a:lnTo>
                  <a:pt x="26146" y="85576"/>
                </a:lnTo>
                <a:lnTo>
                  <a:pt x="26628" y="85191"/>
                </a:lnTo>
                <a:lnTo>
                  <a:pt x="27111" y="84901"/>
                </a:lnTo>
                <a:lnTo>
                  <a:pt x="27593" y="85287"/>
                </a:lnTo>
                <a:lnTo>
                  <a:pt x="28075" y="85769"/>
                </a:lnTo>
                <a:lnTo>
                  <a:pt x="28172" y="85769"/>
                </a:lnTo>
                <a:lnTo>
                  <a:pt x="28654" y="85480"/>
                </a:lnTo>
                <a:lnTo>
                  <a:pt x="29137" y="85094"/>
                </a:lnTo>
                <a:lnTo>
                  <a:pt x="29619" y="85576"/>
                </a:lnTo>
                <a:lnTo>
                  <a:pt x="30198" y="85962"/>
                </a:lnTo>
                <a:lnTo>
                  <a:pt x="30680" y="85673"/>
                </a:lnTo>
                <a:lnTo>
                  <a:pt x="31163" y="85384"/>
                </a:lnTo>
                <a:lnTo>
                  <a:pt x="31645" y="85769"/>
                </a:lnTo>
                <a:lnTo>
                  <a:pt x="32224" y="86252"/>
                </a:lnTo>
                <a:lnTo>
                  <a:pt x="32706" y="85962"/>
                </a:lnTo>
                <a:lnTo>
                  <a:pt x="33189" y="85576"/>
                </a:lnTo>
                <a:lnTo>
                  <a:pt x="33768" y="86059"/>
                </a:lnTo>
                <a:lnTo>
                  <a:pt x="34250" y="86445"/>
                </a:lnTo>
                <a:lnTo>
                  <a:pt x="34732" y="86155"/>
                </a:lnTo>
                <a:lnTo>
                  <a:pt x="35215" y="85866"/>
                </a:lnTo>
                <a:lnTo>
                  <a:pt x="35794" y="86252"/>
                </a:lnTo>
                <a:lnTo>
                  <a:pt x="36276" y="86734"/>
                </a:lnTo>
                <a:lnTo>
                  <a:pt x="36855" y="86445"/>
                </a:lnTo>
                <a:lnTo>
                  <a:pt x="37337" y="86059"/>
                </a:lnTo>
                <a:lnTo>
                  <a:pt x="37820" y="86541"/>
                </a:lnTo>
                <a:lnTo>
                  <a:pt x="38302" y="86927"/>
                </a:lnTo>
                <a:lnTo>
                  <a:pt x="38398" y="86927"/>
                </a:lnTo>
                <a:lnTo>
                  <a:pt x="38881" y="86638"/>
                </a:lnTo>
                <a:lnTo>
                  <a:pt x="39363" y="86348"/>
                </a:lnTo>
                <a:lnTo>
                  <a:pt x="39846" y="86734"/>
                </a:lnTo>
                <a:lnTo>
                  <a:pt x="40328" y="87217"/>
                </a:lnTo>
                <a:lnTo>
                  <a:pt x="40424" y="87217"/>
                </a:lnTo>
                <a:lnTo>
                  <a:pt x="40907" y="86831"/>
                </a:lnTo>
                <a:lnTo>
                  <a:pt x="41389" y="86541"/>
                </a:lnTo>
                <a:lnTo>
                  <a:pt x="41872" y="87024"/>
                </a:lnTo>
                <a:lnTo>
                  <a:pt x="42450" y="87410"/>
                </a:lnTo>
                <a:lnTo>
                  <a:pt x="42933" y="87120"/>
                </a:lnTo>
                <a:lnTo>
                  <a:pt x="43415" y="86734"/>
                </a:lnTo>
                <a:lnTo>
                  <a:pt x="43898" y="87217"/>
                </a:lnTo>
                <a:lnTo>
                  <a:pt x="44477" y="87603"/>
                </a:lnTo>
                <a:lnTo>
                  <a:pt x="44477" y="87699"/>
                </a:lnTo>
                <a:lnTo>
                  <a:pt x="44959" y="87313"/>
                </a:lnTo>
                <a:lnTo>
                  <a:pt x="45248" y="87120"/>
                </a:lnTo>
                <a:lnTo>
                  <a:pt x="42258" y="5403"/>
                </a:lnTo>
                <a:lnTo>
                  <a:pt x="41968" y="5210"/>
                </a:lnTo>
                <a:lnTo>
                  <a:pt x="41486" y="4728"/>
                </a:lnTo>
                <a:lnTo>
                  <a:pt x="41003" y="5017"/>
                </a:lnTo>
                <a:lnTo>
                  <a:pt x="40521" y="5403"/>
                </a:lnTo>
                <a:lnTo>
                  <a:pt x="39942" y="4921"/>
                </a:lnTo>
                <a:lnTo>
                  <a:pt x="39460" y="4535"/>
                </a:lnTo>
                <a:lnTo>
                  <a:pt x="38977" y="4824"/>
                </a:lnTo>
                <a:lnTo>
                  <a:pt x="38398" y="5114"/>
                </a:lnTo>
                <a:lnTo>
                  <a:pt x="37916" y="4728"/>
                </a:lnTo>
                <a:lnTo>
                  <a:pt x="37434" y="4246"/>
                </a:lnTo>
                <a:lnTo>
                  <a:pt x="37337" y="4246"/>
                </a:lnTo>
                <a:lnTo>
                  <a:pt x="36855" y="4632"/>
                </a:lnTo>
                <a:lnTo>
                  <a:pt x="36372" y="4921"/>
                </a:lnTo>
                <a:lnTo>
                  <a:pt x="35890" y="4439"/>
                </a:lnTo>
                <a:lnTo>
                  <a:pt x="35408" y="4053"/>
                </a:lnTo>
                <a:lnTo>
                  <a:pt x="35311" y="4053"/>
                </a:lnTo>
                <a:lnTo>
                  <a:pt x="34829" y="4342"/>
                </a:lnTo>
                <a:lnTo>
                  <a:pt x="34346" y="4632"/>
                </a:lnTo>
                <a:lnTo>
                  <a:pt x="33864" y="4246"/>
                </a:lnTo>
                <a:lnTo>
                  <a:pt x="33382" y="3763"/>
                </a:lnTo>
                <a:lnTo>
                  <a:pt x="33285" y="3763"/>
                </a:lnTo>
                <a:lnTo>
                  <a:pt x="32803" y="4149"/>
                </a:lnTo>
                <a:lnTo>
                  <a:pt x="32320" y="4439"/>
                </a:lnTo>
                <a:lnTo>
                  <a:pt x="31838" y="3956"/>
                </a:lnTo>
                <a:lnTo>
                  <a:pt x="31259" y="3570"/>
                </a:lnTo>
                <a:lnTo>
                  <a:pt x="30777" y="3860"/>
                </a:lnTo>
                <a:lnTo>
                  <a:pt x="30294" y="4149"/>
                </a:lnTo>
                <a:lnTo>
                  <a:pt x="29812" y="3763"/>
                </a:lnTo>
                <a:lnTo>
                  <a:pt x="29233" y="3281"/>
                </a:lnTo>
                <a:lnTo>
                  <a:pt x="28751" y="3667"/>
                </a:lnTo>
                <a:lnTo>
                  <a:pt x="28268" y="3956"/>
                </a:lnTo>
                <a:lnTo>
                  <a:pt x="27689" y="3474"/>
                </a:lnTo>
                <a:lnTo>
                  <a:pt x="27207" y="3088"/>
                </a:lnTo>
                <a:lnTo>
                  <a:pt x="26725" y="3377"/>
                </a:lnTo>
                <a:lnTo>
                  <a:pt x="26242" y="3763"/>
                </a:lnTo>
                <a:lnTo>
                  <a:pt x="25663" y="3281"/>
                </a:lnTo>
                <a:lnTo>
                  <a:pt x="25181" y="2895"/>
                </a:lnTo>
                <a:lnTo>
                  <a:pt x="25085" y="2798"/>
                </a:lnTo>
                <a:lnTo>
                  <a:pt x="24602" y="3184"/>
                </a:lnTo>
                <a:lnTo>
                  <a:pt x="24120" y="3474"/>
                </a:lnTo>
                <a:lnTo>
                  <a:pt x="23637" y="3088"/>
                </a:lnTo>
                <a:lnTo>
                  <a:pt x="23155" y="2605"/>
                </a:lnTo>
                <a:lnTo>
                  <a:pt x="23059" y="2605"/>
                </a:lnTo>
                <a:lnTo>
                  <a:pt x="22576" y="2895"/>
                </a:lnTo>
                <a:lnTo>
                  <a:pt x="22094" y="3281"/>
                </a:lnTo>
                <a:lnTo>
                  <a:pt x="21611" y="2798"/>
                </a:lnTo>
                <a:lnTo>
                  <a:pt x="21129" y="2413"/>
                </a:lnTo>
                <a:lnTo>
                  <a:pt x="21033" y="2413"/>
                </a:lnTo>
                <a:lnTo>
                  <a:pt x="20550" y="2702"/>
                </a:lnTo>
                <a:lnTo>
                  <a:pt x="20068" y="2991"/>
                </a:lnTo>
                <a:lnTo>
                  <a:pt x="19585" y="2605"/>
                </a:lnTo>
                <a:lnTo>
                  <a:pt x="19007" y="2123"/>
                </a:lnTo>
                <a:lnTo>
                  <a:pt x="18524" y="2413"/>
                </a:lnTo>
                <a:lnTo>
                  <a:pt x="18042" y="2798"/>
                </a:lnTo>
                <a:lnTo>
                  <a:pt x="17559" y="2316"/>
                </a:lnTo>
                <a:lnTo>
                  <a:pt x="16981" y="1930"/>
                </a:lnTo>
                <a:lnTo>
                  <a:pt x="16498" y="2220"/>
                </a:lnTo>
                <a:lnTo>
                  <a:pt x="16016" y="2509"/>
                </a:lnTo>
                <a:lnTo>
                  <a:pt x="15437" y="2123"/>
                </a:lnTo>
                <a:lnTo>
                  <a:pt x="14955" y="1641"/>
                </a:lnTo>
                <a:lnTo>
                  <a:pt x="14472" y="2027"/>
                </a:lnTo>
                <a:lnTo>
                  <a:pt x="13990" y="2316"/>
                </a:lnTo>
                <a:lnTo>
                  <a:pt x="13411" y="1834"/>
                </a:lnTo>
                <a:lnTo>
                  <a:pt x="12928" y="1448"/>
                </a:lnTo>
                <a:lnTo>
                  <a:pt x="12350" y="1737"/>
                </a:lnTo>
                <a:lnTo>
                  <a:pt x="11867" y="2027"/>
                </a:lnTo>
                <a:lnTo>
                  <a:pt x="11385" y="1641"/>
                </a:lnTo>
                <a:lnTo>
                  <a:pt x="10902" y="1158"/>
                </a:lnTo>
                <a:lnTo>
                  <a:pt x="10806" y="1158"/>
                </a:lnTo>
                <a:lnTo>
                  <a:pt x="10324" y="1448"/>
                </a:lnTo>
                <a:lnTo>
                  <a:pt x="9841" y="1834"/>
                </a:lnTo>
                <a:lnTo>
                  <a:pt x="9359" y="1351"/>
                </a:lnTo>
                <a:lnTo>
                  <a:pt x="8876" y="965"/>
                </a:lnTo>
                <a:lnTo>
                  <a:pt x="8780" y="965"/>
                </a:lnTo>
                <a:lnTo>
                  <a:pt x="8298" y="1255"/>
                </a:lnTo>
                <a:lnTo>
                  <a:pt x="7815" y="1544"/>
                </a:lnTo>
                <a:lnTo>
                  <a:pt x="7333" y="1158"/>
                </a:lnTo>
                <a:lnTo>
                  <a:pt x="6754" y="676"/>
                </a:lnTo>
                <a:lnTo>
                  <a:pt x="6272" y="1062"/>
                </a:lnTo>
                <a:lnTo>
                  <a:pt x="5789" y="1351"/>
                </a:lnTo>
                <a:lnTo>
                  <a:pt x="5307" y="869"/>
                </a:lnTo>
                <a:lnTo>
                  <a:pt x="4728" y="483"/>
                </a:lnTo>
                <a:lnTo>
                  <a:pt x="4246" y="772"/>
                </a:lnTo>
                <a:lnTo>
                  <a:pt x="3763" y="1158"/>
                </a:lnTo>
                <a:lnTo>
                  <a:pt x="3184" y="676"/>
                </a:lnTo>
                <a:lnTo>
                  <a:pt x="2702" y="290"/>
                </a:lnTo>
                <a:lnTo>
                  <a:pt x="2702" y="194"/>
                </a:lnTo>
                <a:lnTo>
                  <a:pt x="2220" y="579"/>
                </a:lnTo>
                <a:lnTo>
                  <a:pt x="1737" y="869"/>
                </a:lnTo>
                <a:lnTo>
                  <a:pt x="1158" y="483"/>
                </a:lnTo>
                <a:lnTo>
                  <a:pt x="676" y="1"/>
                </a:lnTo>
                <a:close/>
              </a:path>
            </a:pathLst>
          </a:custGeom>
          <a:solidFill>
            <a:srgbClr val="FFFFFF">
              <a:alpha val="69270"/>
            </a:srgbClr>
          </a:solidFill>
          <a:ln>
            <a:noFill/>
          </a:ln>
          <a:effectLst>
            <a:outerShdw blurRad="57150" dist="19050" dir="5400000" algn="bl" rotWithShape="0">
              <a:srgbClr val="783F04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42"/>
          <p:cNvSpPr/>
          <p:nvPr/>
        </p:nvSpPr>
        <p:spPr>
          <a:xfrm>
            <a:off x="7087425" y="1039925"/>
            <a:ext cx="970549" cy="916227"/>
          </a:xfrm>
          <a:custGeom>
            <a:avLst/>
            <a:gdLst/>
            <a:ahLst/>
            <a:cxnLst/>
            <a:rect l="l" t="t" r="r" b="b"/>
            <a:pathLst>
              <a:path w="65445" h="61782" extrusionOk="0">
                <a:moveTo>
                  <a:pt x="33201" y="1250"/>
                </a:moveTo>
                <a:lnTo>
                  <a:pt x="33808" y="2605"/>
                </a:lnTo>
                <a:cubicBezTo>
                  <a:pt x="33552" y="2301"/>
                  <a:pt x="33271" y="1974"/>
                  <a:pt x="32968" y="1671"/>
                </a:cubicBezTo>
                <a:lnTo>
                  <a:pt x="33201" y="1250"/>
                </a:lnTo>
                <a:close/>
                <a:moveTo>
                  <a:pt x="34205" y="2651"/>
                </a:moveTo>
                <a:lnTo>
                  <a:pt x="34205" y="2651"/>
                </a:lnTo>
                <a:cubicBezTo>
                  <a:pt x="34859" y="3772"/>
                  <a:pt x="35489" y="4939"/>
                  <a:pt x="36050" y="6107"/>
                </a:cubicBezTo>
                <a:cubicBezTo>
                  <a:pt x="35653" y="5313"/>
                  <a:pt x="35209" y="4519"/>
                  <a:pt x="34696" y="3772"/>
                </a:cubicBezTo>
                <a:lnTo>
                  <a:pt x="34205" y="2651"/>
                </a:lnTo>
                <a:close/>
                <a:moveTo>
                  <a:pt x="36166" y="6317"/>
                </a:moveTo>
                <a:cubicBezTo>
                  <a:pt x="37100" y="8325"/>
                  <a:pt x="37964" y="10380"/>
                  <a:pt x="38711" y="12481"/>
                </a:cubicBezTo>
                <a:cubicBezTo>
                  <a:pt x="38805" y="12738"/>
                  <a:pt x="38898" y="12995"/>
                  <a:pt x="38992" y="13228"/>
                </a:cubicBezTo>
                <a:lnTo>
                  <a:pt x="37707" y="10426"/>
                </a:lnTo>
                <a:cubicBezTo>
                  <a:pt x="37427" y="9516"/>
                  <a:pt x="37124" y="8605"/>
                  <a:pt x="36774" y="7718"/>
                </a:cubicBezTo>
                <a:cubicBezTo>
                  <a:pt x="36563" y="7228"/>
                  <a:pt x="36377" y="6784"/>
                  <a:pt x="36166" y="6317"/>
                </a:cubicBezTo>
                <a:close/>
                <a:moveTo>
                  <a:pt x="33341" y="573"/>
                </a:moveTo>
                <a:cubicBezTo>
                  <a:pt x="35606" y="3469"/>
                  <a:pt x="37497" y="6644"/>
                  <a:pt x="38945" y="10029"/>
                </a:cubicBezTo>
                <a:cubicBezTo>
                  <a:pt x="40182" y="12995"/>
                  <a:pt x="41093" y="16053"/>
                  <a:pt x="41677" y="19205"/>
                </a:cubicBezTo>
                <a:lnTo>
                  <a:pt x="40673" y="16987"/>
                </a:lnTo>
                <a:cubicBezTo>
                  <a:pt x="40509" y="16497"/>
                  <a:pt x="40346" y="16007"/>
                  <a:pt x="40182" y="15516"/>
                </a:cubicBezTo>
                <a:cubicBezTo>
                  <a:pt x="39575" y="13672"/>
                  <a:pt x="38922" y="11851"/>
                  <a:pt x="38221" y="10053"/>
                </a:cubicBezTo>
                <a:cubicBezTo>
                  <a:pt x="36937" y="6737"/>
                  <a:pt x="35303" y="3585"/>
                  <a:pt x="33318" y="620"/>
                </a:cubicBezTo>
                <a:cubicBezTo>
                  <a:pt x="33318" y="597"/>
                  <a:pt x="33341" y="573"/>
                  <a:pt x="33341" y="573"/>
                </a:cubicBezTo>
                <a:close/>
                <a:moveTo>
                  <a:pt x="42260" y="19859"/>
                </a:moveTo>
                <a:lnTo>
                  <a:pt x="42260" y="19859"/>
                </a:lnTo>
                <a:cubicBezTo>
                  <a:pt x="42774" y="19999"/>
                  <a:pt x="43311" y="20116"/>
                  <a:pt x="43848" y="20209"/>
                </a:cubicBezTo>
                <a:lnTo>
                  <a:pt x="43848" y="20233"/>
                </a:lnTo>
                <a:cubicBezTo>
                  <a:pt x="43334" y="20233"/>
                  <a:pt x="42821" y="20256"/>
                  <a:pt x="42307" y="20256"/>
                </a:cubicBezTo>
                <a:cubicBezTo>
                  <a:pt x="42307" y="20139"/>
                  <a:pt x="42260" y="19999"/>
                  <a:pt x="42260" y="19859"/>
                </a:cubicBezTo>
                <a:close/>
                <a:moveTo>
                  <a:pt x="41630" y="19929"/>
                </a:moveTo>
                <a:lnTo>
                  <a:pt x="41630" y="19929"/>
                </a:lnTo>
                <a:cubicBezTo>
                  <a:pt x="41677" y="20046"/>
                  <a:pt x="41747" y="20162"/>
                  <a:pt x="41793" y="20279"/>
                </a:cubicBezTo>
                <a:lnTo>
                  <a:pt x="41723" y="20303"/>
                </a:lnTo>
                <a:cubicBezTo>
                  <a:pt x="41677" y="20162"/>
                  <a:pt x="41653" y="20046"/>
                  <a:pt x="41630" y="19929"/>
                </a:cubicBezTo>
                <a:close/>
                <a:moveTo>
                  <a:pt x="38385" y="12761"/>
                </a:moveTo>
                <a:lnTo>
                  <a:pt x="38385" y="12761"/>
                </a:lnTo>
                <a:cubicBezTo>
                  <a:pt x="38968" y="14069"/>
                  <a:pt x="39575" y="15376"/>
                  <a:pt x="40159" y="16684"/>
                </a:cubicBezTo>
                <a:lnTo>
                  <a:pt x="40859" y="18785"/>
                </a:lnTo>
                <a:cubicBezTo>
                  <a:pt x="40906" y="18972"/>
                  <a:pt x="40976" y="19159"/>
                  <a:pt x="41023" y="19322"/>
                </a:cubicBezTo>
                <a:lnTo>
                  <a:pt x="40906" y="19322"/>
                </a:lnTo>
                <a:cubicBezTo>
                  <a:pt x="40900" y="19320"/>
                  <a:pt x="40894" y="19319"/>
                  <a:pt x="40888" y="19319"/>
                </a:cubicBezTo>
                <a:cubicBezTo>
                  <a:pt x="40829" y="19319"/>
                  <a:pt x="40798" y="19417"/>
                  <a:pt x="40883" y="19439"/>
                </a:cubicBezTo>
                <a:lnTo>
                  <a:pt x="41093" y="19509"/>
                </a:lnTo>
                <a:cubicBezTo>
                  <a:pt x="41163" y="19766"/>
                  <a:pt x="41256" y="20046"/>
                  <a:pt x="41350" y="20303"/>
                </a:cubicBezTo>
                <a:cubicBezTo>
                  <a:pt x="41116" y="20326"/>
                  <a:pt x="40859" y="20326"/>
                  <a:pt x="40626" y="20349"/>
                </a:cubicBezTo>
                <a:cubicBezTo>
                  <a:pt x="40579" y="20256"/>
                  <a:pt x="40533" y="20162"/>
                  <a:pt x="40486" y="20046"/>
                </a:cubicBezTo>
                <a:cubicBezTo>
                  <a:pt x="40276" y="19462"/>
                  <a:pt x="40089" y="18878"/>
                  <a:pt x="39902" y="18271"/>
                </a:cubicBezTo>
                <a:cubicBezTo>
                  <a:pt x="39529" y="17057"/>
                  <a:pt x="39202" y="15843"/>
                  <a:pt x="38875" y="14629"/>
                </a:cubicBezTo>
                <a:cubicBezTo>
                  <a:pt x="38711" y="13999"/>
                  <a:pt x="38548" y="13368"/>
                  <a:pt x="38385" y="12761"/>
                </a:cubicBezTo>
                <a:close/>
                <a:moveTo>
                  <a:pt x="47521" y="19654"/>
                </a:moveTo>
                <a:cubicBezTo>
                  <a:pt x="49456" y="19654"/>
                  <a:pt x="51392" y="19713"/>
                  <a:pt x="53327" y="19836"/>
                </a:cubicBezTo>
                <a:lnTo>
                  <a:pt x="53327" y="19859"/>
                </a:lnTo>
                <a:cubicBezTo>
                  <a:pt x="55195" y="19976"/>
                  <a:pt x="57016" y="20162"/>
                  <a:pt x="58861" y="20396"/>
                </a:cubicBezTo>
                <a:cubicBezTo>
                  <a:pt x="59468" y="20466"/>
                  <a:pt x="60075" y="20559"/>
                  <a:pt x="60682" y="20653"/>
                </a:cubicBezTo>
                <a:cubicBezTo>
                  <a:pt x="57787" y="20396"/>
                  <a:pt x="54845" y="20419"/>
                  <a:pt x="51973" y="20349"/>
                </a:cubicBezTo>
                <a:cubicBezTo>
                  <a:pt x="50292" y="20326"/>
                  <a:pt x="48564" y="20256"/>
                  <a:pt x="46860" y="20233"/>
                </a:cubicBezTo>
                <a:cubicBezTo>
                  <a:pt x="45693" y="20116"/>
                  <a:pt x="44525" y="19952"/>
                  <a:pt x="43381" y="19742"/>
                </a:cubicBezTo>
                <a:cubicBezTo>
                  <a:pt x="44761" y="19684"/>
                  <a:pt x="46141" y="19654"/>
                  <a:pt x="47521" y="19654"/>
                </a:cubicBezTo>
                <a:close/>
                <a:moveTo>
                  <a:pt x="40766" y="20536"/>
                </a:moveTo>
                <a:lnTo>
                  <a:pt x="41420" y="20559"/>
                </a:lnTo>
                <a:cubicBezTo>
                  <a:pt x="41467" y="20723"/>
                  <a:pt x="41513" y="20910"/>
                  <a:pt x="41560" y="21073"/>
                </a:cubicBezTo>
                <a:cubicBezTo>
                  <a:pt x="41233" y="20980"/>
                  <a:pt x="40953" y="20816"/>
                  <a:pt x="40766" y="20536"/>
                </a:cubicBezTo>
                <a:close/>
                <a:moveTo>
                  <a:pt x="41933" y="20583"/>
                </a:moveTo>
                <a:lnTo>
                  <a:pt x="41980" y="20699"/>
                </a:lnTo>
                <a:lnTo>
                  <a:pt x="42004" y="20910"/>
                </a:lnTo>
                <a:cubicBezTo>
                  <a:pt x="42027" y="20980"/>
                  <a:pt x="42074" y="21026"/>
                  <a:pt x="42120" y="21026"/>
                </a:cubicBezTo>
                <a:cubicBezTo>
                  <a:pt x="42074" y="21050"/>
                  <a:pt x="42027" y="21096"/>
                  <a:pt x="42027" y="21166"/>
                </a:cubicBezTo>
                <a:lnTo>
                  <a:pt x="41980" y="21166"/>
                </a:lnTo>
                <a:cubicBezTo>
                  <a:pt x="41910" y="20980"/>
                  <a:pt x="41840" y="20770"/>
                  <a:pt x="41793" y="20583"/>
                </a:cubicBezTo>
                <a:close/>
                <a:moveTo>
                  <a:pt x="46440" y="20583"/>
                </a:moveTo>
                <a:cubicBezTo>
                  <a:pt x="48448" y="20793"/>
                  <a:pt x="50502" y="20840"/>
                  <a:pt x="52440" y="20910"/>
                </a:cubicBezTo>
                <a:cubicBezTo>
                  <a:pt x="53911" y="20980"/>
                  <a:pt x="55382" y="21003"/>
                  <a:pt x="56876" y="21073"/>
                </a:cubicBezTo>
                <a:cubicBezTo>
                  <a:pt x="52253" y="21096"/>
                  <a:pt x="47630" y="21143"/>
                  <a:pt x="43007" y="21190"/>
                </a:cubicBezTo>
                <a:lnTo>
                  <a:pt x="42447" y="21190"/>
                </a:lnTo>
                <a:lnTo>
                  <a:pt x="42377" y="21096"/>
                </a:lnTo>
                <a:lnTo>
                  <a:pt x="42330" y="21073"/>
                </a:lnTo>
                <a:cubicBezTo>
                  <a:pt x="42424" y="21003"/>
                  <a:pt x="42447" y="20910"/>
                  <a:pt x="42400" y="20816"/>
                </a:cubicBezTo>
                <a:lnTo>
                  <a:pt x="42400" y="20816"/>
                </a:lnTo>
                <a:lnTo>
                  <a:pt x="42424" y="20840"/>
                </a:lnTo>
                <a:lnTo>
                  <a:pt x="42354" y="20699"/>
                </a:lnTo>
                <a:lnTo>
                  <a:pt x="42354" y="20583"/>
                </a:lnTo>
                <a:close/>
                <a:moveTo>
                  <a:pt x="62923" y="20956"/>
                </a:moveTo>
                <a:cubicBezTo>
                  <a:pt x="63437" y="21003"/>
                  <a:pt x="63997" y="21096"/>
                  <a:pt x="64348" y="21353"/>
                </a:cubicBezTo>
                <a:cubicBezTo>
                  <a:pt x="63997" y="21307"/>
                  <a:pt x="63647" y="21237"/>
                  <a:pt x="63297" y="21190"/>
                </a:cubicBezTo>
                <a:cubicBezTo>
                  <a:pt x="63180" y="21096"/>
                  <a:pt x="63063" y="21003"/>
                  <a:pt x="62923" y="20956"/>
                </a:cubicBezTo>
                <a:close/>
                <a:moveTo>
                  <a:pt x="32804" y="550"/>
                </a:moveTo>
                <a:lnTo>
                  <a:pt x="32851" y="597"/>
                </a:lnTo>
                <a:cubicBezTo>
                  <a:pt x="29022" y="7765"/>
                  <a:pt x="25310" y="14979"/>
                  <a:pt x="21877" y="22334"/>
                </a:cubicBezTo>
                <a:cubicBezTo>
                  <a:pt x="21761" y="22311"/>
                  <a:pt x="21667" y="22287"/>
                  <a:pt x="21574" y="22264"/>
                </a:cubicBezTo>
                <a:cubicBezTo>
                  <a:pt x="22414" y="20746"/>
                  <a:pt x="23138" y="19159"/>
                  <a:pt x="23909" y="17594"/>
                </a:cubicBezTo>
                <a:lnTo>
                  <a:pt x="23885" y="17594"/>
                </a:lnTo>
                <a:cubicBezTo>
                  <a:pt x="24843" y="15633"/>
                  <a:pt x="25823" y="13695"/>
                  <a:pt x="26827" y="11780"/>
                </a:cubicBezTo>
                <a:cubicBezTo>
                  <a:pt x="28765" y="8021"/>
                  <a:pt x="30750" y="4262"/>
                  <a:pt x="32804" y="550"/>
                </a:cubicBezTo>
                <a:close/>
                <a:moveTo>
                  <a:pt x="63507" y="21633"/>
                </a:moveTo>
                <a:cubicBezTo>
                  <a:pt x="63741" y="21657"/>
                  <a:pt x="63997" y="21703"/>
                  <a:pt x="64254" y="21727"/>
                </a:cubicBezTo>
                <a:cubicBezTo>
                  <a:pt x="63951" y="21960"/>
                  <a:pt x="63647" y="22194"/>
                  <a:pt x="63344" y="22404"/>
                </a:cubicBezTo>
                <a:cubicBezTo>
                  <a:pt x="63390" y="22311"/>
                  <a:pt x="63437" y="22194"/>
                  <a:pt x="63460" y="22077"/>
                </a:cubicBezTo>
                <a:cubicBezTo>
                  <a:pt x="63507" y="21937"/>
                  <a:pt x="63507" y="21774"/>
                  <a:pt x="63507" y="21633"/>
                </a:cubicBezTo>
                <a:close/>
                <a:moveTo>
                  <a:pt x="29139" y="8558"/>
                </a:moveTo>
                <a:lnTo>
                  <a:pt x="29139" y="8558"/>
                </a:lnTo>
                <a:cubicBezTo>
                  <a:pt x="27294" y="12388"/>
                  <a:pt x="25566" y="16263"/>
                  <a:pt x="23932" y="20209"/>
                </a:cubicBezTo>
                <a:cubicBezTo>
                  <a:pt x="23629" y="20956"/>
                  <a:pt x="23395" y="21867"/>
                  <a:pt x="22975" y="22567"/>
                </a:cubicBezTo>
                <a:cubicBezTo>
                  <a:pt x="22951" y="22614"/>
                  <a:pt x="22928" y="22637"/>
                  <a:pt x="22905" y="22684"/>
                </a:cubicBezTo>
                <a:cubicBezTo>
                  <a:pt x="22881" y="22637"/>
                  <a:pt x="22835" y="22614"/>
                  <a:pt x="22811" y="22591"/>
                </a:cubicBezTo>
                <a:cubicBezTo>
                  <a:pt x="22578" y="22521"/>
                  <a:pt x="22368" y="22451"/>
                  <a:pt x="22134" y="22404"/>
                </a:cubicBezTo>
                <a:cubicBezTo>
                  <a:pt x="24469" y="17781"/>
                  <a:pt x="26804" y="13158"/>
                  <a:pt x="29139" y="8558"/>
                </a:cubicBezTo>
                <a:close/>
                <a:moveTo>
                  <a:pt x="6881" y="22365"/>
                </a:moveTo>
                <a:cubicBezTo>
                  <a:pt x="9140" y="22365"/>
                  <a:pt x="11396" y="22530"/>
                  <a:pt x="13636" y="22848"/>
                </a:cubicBezTo>
                <a:cubicBezTo>
                  <a:pt x="11931" y="22824"/>
                  <a:pt x="10227" y="22813"/>
                  <a:pt x="8522" y="22813"/>
                </a:cubicBezTo>
                <a:cubicBezTo>
                  <a:pt x="6818" y="22813"/>
                  <a:pt x="5114" y="22824"/>
                  <a:pt x="3409" y="22848"/>
                </a:cubicBezTo>
                <a:lnTo>
                  <a:pt x="3362" y="22801"/>
                </a:lnTo>
                <a:cubicBezTo>
                  <a:pt x="4133" y="22614"/>
                  <a:pt x="4903" y="22474"/>
                  <a:pt x="5674" y="22381"/>
                </a:cubicBezTo>
                <a:cubicBezTo>
                  <a:pt x="6076" y="22370"/>
                  <a:pt x="6478" y="22365"/>
                  <a:pt x="6881" y="22365"/>
                </a:cubicBezTo>
                <a:close/>
                <a:moveTo>
                  <a:pt x="12188" y="21797"/>
                </a:moveTo>
                <a:cubicBezTo>
                  <a:pt x="13939" y="21797"/>
                  <a:pt x="15690" y="21914"/>
                  <a:pt x="17418" y="22100"/>
                </a:cubicBezTo>
                <a:cubicBezTo>
                  <a:pt x="18655" y="22217"/>
                  <a:pt x="19893" y="22474"/>
                  <a:pt x="21130" y="22684"/>
                </a:cubicBezTo>
                <a:lnTo>
                  <a:pt x="21060" y="22848"/>
                </a:lnTo>
                <a:lnTo>
                  <a:pt x="20944" y="22848"/>
                </a:lnTo>
                <a:cubicBezTo>
                  <a:pt x="20407" y="22801"/>
                  <a:pt x="19870" y="22754"/>
                  <a:pt x="19333" y="22684"/>
                </a:cubicBezTo>
                <a:cubicBezTo>
                  <a:pt x="18212" y="22544"/>
                  <a:pt x="17068" y="22404"/>
                  <a:pt x="15947" y="22264"/>
                </a:cubicBezTo>
                <a:cubicBezTo>
                  <a:pt x="14243" y="22077"/>
                  <a:pt x="12538" y="21890"/>
                  <a:pt x="10857" y="21820"/>
                </a:cubicBezTo>
                <a:cubicBezTo>
                  <a:pt x="11301" y="21797"/>
                  <a:pt x="11744" y="21797"/>
                  <a:pt x="12188" y="21797"/>
                </a:cubicBezTo>
                <a:close/>
                <a:moveTo>
                  <a:pt x="21364" y="22707"/>
                </a:moveTo>
                <a:lnTo>
                  <a:pt x="21691" y="22754"/>
                </a:lnTo>
                <a:cubicBezTo>
                  <a:pt x="21691" y="22777"/>
                  <a:pt x="21667" y="22801"/>
                  <a:pt x="21667" y="22824"/>
                </a:cubicBezTo>
                <a:cubicBezTo>
                  <a:pt x="21667" y="22848"/>
                  <a:pt x="21667" y="22871"/>
                  <a:pt x="21667" y="22871"/>
                </a:cubicBezTo>
                <a:lnTo>
                  <a:pt x="21270" y="22871"/>
                </a:lnTo>
                <a:lnTo>
                  <a:pt x="21364" y="22707"/>
                </a:lnTo>
                <a:close/>
                <a:moveTo>
                  <a:pt x="9993" y="22124"/>
                </a:moveTo>
                <a:lnTo>
                  <a:pt x="9993" y="22124"/>
                </a:lnTo>
                <a:cubicBezTo>
                  <a:pt x="10857" y="22147"/>
                  <a:pt x="11698" y="22194"/>
                  <a:pt x="12538" y="22264"/>
                </a:cubicBezTo>
                <a:cubicBezTo>
                  <a:pt x="13075" y="22311"/>
                  <a:pt x="16811" y="22661"/>
                  <a:pt x="19496" y="22988"/>
                </a:cubicBezTo>
                <a:lnTo>
                  <a:pt x="18095" y="22941"/>
                </a:lnTo>
                <a:cubicBezTo>
                  <a:pt x="15620" y="22661"/>
                  <a:pt x="13122" y="22404"/>
                  <a:pt x="10647" y="22194"/>
                </a:cubicBezTo>
                <a:lnTo>
                  <a:pt x="9993" y="22124"/>
                </a:lnTo>
                <a:close/>
                <a:moveTo>
                  <a:pt x="21948" y="22777"/>
                </a:moveTo>
                <a:cubicBezTo>
                  <a:pt x="22204" y="22848"/>
                  <a:pt x="22461" y="22871"/>
                  <a:pt x="22718" y="22894"/>
                </a:cubicBezTo>
                <a:cubicBezTo>
                  <a:pt x="22601" y="22988"/>
                  <a:pt x="22461" y="23058"/>
                  <a:pt x="22321" y="23058"/>
                </a:cubicBezTo>
                <a:cubicBezTo>
                  <a:pt x="22251" y="23011"/>
                  <a:pt x="22204" y="22988"/>
                  <a:pt x="22158" y="22964"/>
                </a:cubicBezTo>
                <a:cubicBezTo>
                  <a:pt x="22064" y="22941"/>
                  <a:pt x="21971" y="22918"/>
                  <a:pt x="21877" y="22894"/>
                </a:cubicBezTo>
                <a:lnTo>
                  <a:pt x="21948" y="22777"/>
                </a:lnTo>
                <a:close/>
                <a:moveTo>
                  <a:pt x="2895" y="22567"/>
                </a:moveTo>
                <a:cubicBezTo>
                  <a:pt x="2849" y="22637"/>
                  <a:pt x="2849" y="22731"/>
                  <a:pt x="2895" y="22801"/>
                </a:cubicBezTo>
                <a:cubicBezTo>
                  <a:pt x="4226" y="24248"/>
                  <a:pt x="5580" y="25649"/>
                  <a:pt x="7005" y="27004"/>
                </a:cubicBezTo>
                <a:lnTo>
                  <a:pt x="1705" y="22777"/>
                </a:lnTo>
                <a:cubicBezTo>
                  <a:pt x="2055" y="22731"/>
                  <a:pt x="2382" y="22661"/>
                  <a:pt x="2732" y="22591"/>
                </a:cubicBezTo>
                <a:lnTo>
                  <a:pt x="2895" y="22567"/>
                </a:lnTo>
                <a:close/>
                <a:moveTo>
                  <a:pt x="64745" y="21844"/>
                </a:moveTo>
                <a:lnTo>
                  <a:pt x="64745" y="21844"/>
                </a:lnTo>
                <a:cubicBezTo>
                  <a:pt x="64791" y="21984"/>
                  <a:pt x="64698" y="22077"/>
                  <a:pt x="64464" y="22170"/>
                </a:cubicBezTo>
                <a:lnTo>
                  <a:pt x="64464" y="22147"/>
                </a:lnTo>
                <a:lnTo>
                  <a:pt x="63881" y="22614"/>
                </a:lnTo>
                <a:lnTo>
                  <a:pt x="62690" y="23548"/>
                </a:lnTo>
                <a:lnTo>
                  <a:pt x="60308" y="25392"/>
                </a:lnTo>
                <a:lnTo>
                  <a:pt x="55826" y="28848"/>
                </a:lnTo>
                <a:cubicBezTo>
                  <a:pt x="54238" y="30109"/>
                  <a:pt x="52580" y="31323"/>
                  <a:pt x="50969" y="32584"/>
                </a:cubicBezTo>
                <a:cubicBezTo>
                  <a:pt x="51716" y="31907"/>
                  <a:pt x="52440" y="31230"/>
                  <a:pt x="53211" y="30576"/>
                </a:cubicBezTo>
                <a:cubicBezTo>
                  <a:pt x="53608" y="30249"/>
                  <a:pt x="54004" y="29922"/>
                  <a:pt x="54378" y="29595"/>
                </a:cubicBezTo>
                <a:cubicBezTo>
                  <a:pt x="57834" y="27027"/>
                  <a:pt x="61289" y="24412"/>
                  <a:pt x="64745" y="21844"/>
                </a:cubicBezTo>
                <a:close/>
                <a:moveTo>
                  <a:pt x="1191" y="22871"/>
                </a:moveTo>
                <a:cubicBezTo>
                  <a:pt x="4460" y="25486"/>
                  <a:pt x="7729" y="28078"/>
                  <a:pt x="11021" y="30693"/>
                </a:cubicBezTo>
                <a:lnTo>
                  <a:pt x="11534" y="31089"/>
                </a:lnTo>
                <a:cubicBezTo>
                  <a:pt x="12888" y="32233"/>
                  <a:pt x="14289" y="33331"/>
                  <a:pt x="15714" y="34405"/>
                </a:cubicBezTo>
                <a:lnTo>
                  <a:pt x="15900" y="34568"/>
                </a:lnTo>
                <a:lnTo>
                  <a:pt x="16624" y="35152"/>
                </a:lnTo>
                <a:cubicBezTo>
                  <a:pt x="10857" y="31720"/>
                  <a:pt x="5487" y="27634"/>
                  <a:pt x="677" y="22988"/>
                </a:cubicBezTo>
                <a:cubicBezTo>
                  <a:pt x="841" y="22941"/>
                  <a:pt x="1004" y="22918"/>
                  <a:pt x="1191" y="22871"/>
                </a:cubicBezTo>
                <a:close/>
                <a:moveTo>
                  <a:pt x="61779" y="21400"/>
                </a:moveTo>
                <a:cubicBezTo>
                  <a:pt x="62176" y="21447"/>
                  <a:pt x="62550" y="21493"/>
                  <a:pt x="62947" y="21540"/>
                </a:cubicBezTo>
                <a:cubicBezTo>
                  <a:pt x="63414" y="22077"/>
                  <a:pt x="62830" y="22661"/>
                  <a:pt x="62386" y="23058"/>
                </a:cubicBezTo>
                <a:cubicBezTo>
                  <a:pt x="62083" y="23314"/>
                  <a:pt x="61756" y="23571"/>
                  <a:pt x="61429" y="23805"/>
                </a:cubicBezTo>
                <a:lnTo>
                  <a:pt x="60308" y="24622"/>
                </a:lnTo>
                <a:cubicBezTo>
                  <a:pt x="59515" y="25206"/>
                  <a:pt x="58697" y="25743"/>
                  <a:pt x="57950" y="26326"/>
                </a:cubicBezTo>
                <a:cubicBezTo>
                  <a:pt x="57763" y="26466"/>
                  <a:pt x="57600" y="26607"/>
                  <a:pt x="57437" y="26747"/>
                </a:cubicBezTo>
                <a:cubicBezTo>
                  <a:pt x="53537" y="29595"/>
                  <a:pt x="49638" y="32444"/>
                  <a:pt x="45809" y="35386"/>
                </a:cubicBezTo>
                <a:cubicBezTo>
                  <a:pt x="45786" y="35409"/>
                  <a:pt x="45786" y="35432"/>
                  <a:pt x="45763" y="35456"/>
                </a:cubicBezTo>
                <a:lnTo>
                  <a:pt x="45669" y="35292"/>
                </a:lnTo>
                <a:cubicBezTo>
                  <a:pt x="45833" y="35175"/>
                  <a:pt x="45996" y="35082"/>
                  <a:pt x="46113" y="34965"/>
                </a:cubicBezTo>
                <a:lnTo>
                  <a:pt x="54962" y="27821"/>
                </a:lnTo>
                <a:lnTo>
                  <a:pt x="59374" y="24248"/>
                </a:lnTo>
                <a:cubicBezTo>
                  <a:pt x="60332" y="23455"/>
                  <a:pt x="61546" y="22684"/>
                  <a:pt x="61779" y="21400"/>
                </a:cubicBezTo>
                <a:close/>
                <a:moveTo>
                  <a:pt x="50292" y="32607"/>
                </a:moveTo>
                <a:cubicBezTo>
                  <a:pt x="48938" y="33821"/>
                  <a:pt x="47630" y="35059"/>
                  <a:pt x="46370" y="36343"/>
                </a:cubicBezTo>
                <a:lnTo>
                  <a:pt x="45926" y="35712"/>
                </a:lnTo>
                <a:cubicBezTo>
                  <a:pt x="45973" y="35712"/>
                  <a:pt x="45996" y="35712"/>
                  <a:pt x="46043" y="35689"/>
                </a:cubicBezTo>
                <a:cubicBezTo>
                  <a:pt x="47467" y="34685"/>
                  <a:pt x="48891" y="33658"/>
                  <a:pt x="50292" y="32607"/>
                </a:cubicBezTo>
                <a:close/>
                <a:moveTo>
                  <a:pt x="45366" y="35549"/>
                </a:moveTo>
                <a:cubicBezTo>
                  <a:pt x="45366" y="35596"/>
                  <a:pt x="45366" y="35642"/>
                  <a:pt x="45412" y="35689"/>
                </a:cubicBezTo>
                <a:lnTo>
                  <a:pt x="45412" y="35712"/>
                </a:lnTo>
                <a:cubicBezTo>
                  <a:pt x="45622" y="36039"/>
                  <a:pt x="45833" y="36366"/>
                  <a:pt x="46066" y="36716"/>
                </a:cubicBezTo>
                <a:cubicBezTo>
                  <a:pt x="45973" y="36786"/>
                  <a:pt x="45879" y="36880"/>
                  <a:pt x="45786" y="36973"/>
                </a:cubicBezTo>
                <a:cubicBezTo>
                  <a:pt x="45552" y="36693"/>
                  <a:pt x="45179" y="36226"/>
                  <a:pt x="45179" y="36016"/>
                </a:cubicBezTo>
                <a:cubicBezTo>
                  <a:pt x="45179" y="35852"/>
                  <a:pt x="45249" y="35689"/>
                  <a:pt x="45366" y="35549"/>
                </a:cubicBezTo>
                <a:close/>
                <a:moveTo>
                  <a:pt x="31800" y="43301"/>
                </a:moveTo>
                <a:lnTo>
                  <a:pt x="32501" y="43674"/>
                </a:lnTo>
                <a:lnTo>
                  <a:pt x="31824" y="44281"/>
                </a:lnTo>
                <a:lnTo>
                  <a:pt x="31123" y="44048"/>
                </a:lnTo>
                <a:cubicBezTo>
                  <a:pt x="31333" y="43791"/>
                  <a:pt x="31567" y="43557"/>
                  <a:pt x="31800" y="43301"/>
                </a:cubicBezTo>
                <a:close/>
                <a:moveTo>
                  <a:pt x="32233" y="42746"/>
                </a:moveTo>
                <a:cubicBezTo>
                  <a:pt x="32717" y="42746"/>
                  <a:pt x="33741" y="43621"/>
                  <a:pt x="34065" y="43838"/>
                </a:cubicBezTo>
                <a:cubicBezTo>
                  <a:pt x="34789" y="44305"/>
                  <a:pt x="35489" y="44771"/>
                  <a:pt x="36213" y="45215"/>
                </a:cubicBezTo>
                <a:lnTo>
                  <a:pt x="36423" y="45355"/>
                </a:lnTo>
                <a:cubicBezTo>
                  <a:pt x="34929" y="44608"/>
                  <a:pt x="33435" y="43861"/>
                  <a:pt x="31917" y="43137"/>
                </a:cubicBezTo>
                <a:cubicBezTo>
                  <a:pt x="31917" y="43090"/>
                  <a:pt x="31894" y="43044"/>
                  <a:pt x="31870" y="43020"/>
                </a:cubicBezTo>
                <a:cubicBezTo>
                  <a:pt x="31917" y="42904"/>
                  <a:pt x="32011" y="42834"/>
                  <a:pt x="32127" y="42764"/>
                </a:cubicBezTo>
                <a:cubicBezTo>
                  <a:pt x="32159" y="42751"/>
                  <a:pt x="32194" y="42746"/>
                  <a:pt x="32233" y="42746"/>
                </a:cubicBezTo>
                <a:close/>
                <a:moveTo>
                  <a:pt x="46230" y="36973"/>
                </a:moveTo>
                <a:lnTo>
                  <a:pt x="46253" y="37020"/>
                </a:lnTo>
                <a:cubicBezTo>
                  <a:pt x="47304" y="38724"/>
                  <a:pt x="48378" y="40429"/>
                  <a:pt x="49405" y="42156"/>
                </a:cubicBezTo>
                <a:lnTo>
                  <a:pt x="49382" y="42133"/>
                </a:lnTo>
                <a:lnTo>
                  <a:pt x="49382" y="42133"/>
                </a:lnTo>
                <a:cubicBezTo>
                  <a:pt x="50105" y="43394"/>
                  <a:pt x="50829" y="44678"/>
                  <a:pt x="51506" y="45986"/>
                </a:cubicBezTo>
                <a:lnTo>
                  <a:pt x="51366" y="45775"/>
                </a:lnTo>
                <a:lnTo>
                  <a:pt x="49685" y="43277"/>
                </a:lnTo>
                <a:cubicBezTo>
                  <a:pt x="48915" y="41900"/>
                  <a:pt x="48097" y="40545"/>
                  <a:pt x="47257" y="39215"/>
                </a:cubicBezTo>
                <a:cubicBezTo>
                  <a:pt x="46837" y="38538"/>
                  <a:pt x="46393" y="37884"/>
                  <a:pt x="45973" y="37207"/>
                </a:cubicBezTo>
                <a:lnTo>
                  <a:pt x="46230" y="36973"/>
                </a:lnTo>
                <a:close/>
                <a:moveTo>
                  <a:pt x="32734" y="43791"/>
                </a:moveTo>
                <a:cubicBezTo>
                  <a:pt x="34415" y="44678"/>
                  <a:pt x="36096" y="45542"/>
                  <a:pt x="37778" y="46406"/>
                </a:cubicBezTo>
                <a:cubicBezTo>
                  <a:pt x="36026" y="45729"/>
                  <a:pt x="34252" y="45098"/>
                  <a:pt x="32477" y="44491"/>
                </a:cubicBezTo>
                <a:cubicBezTo>
                  <a:pt x="32571" y="44375"/>
                  <a:pt x="32454" y="44234"/>
                  <a:pt x="32291" y="44234"/>
                </a:cubicBezTo>
                <a:lnTo>
                  <a:pt x="32734" y="43791"/>
                </a:lnTo>
                <a:close/>
                <a:moveTo>
                  <a:pt x="30960" y="44281"/>
                </a:moveTo>
                <a:lnTo>
                  <a:pt x="31590" y="44515"/>
                </a:lnTo>
                <a:lnTo>
                  <a:pt x="31053" y="45028"/>
                </a:lnTo>
                <a:lnTo>
                  <a:pt x="30843" y="44912"/>
                </a:lnTo>
                <a:cubicBezTo>
                  <a:pt x="30826" y="44906"/>
                  <a:pt x="30810" y="44903"/>
                  <a:pt x="30794" y="44903"/>
                </a:cubicBezTo>
                <a:cubicBezTo>
                  <a:pt x="30683" y="44903"/>
                  <a:pt x="30624" y="45037"/>
                  <a:pt x="30726" y="45098"/>
                </a:cubicBezTo>
                <a:lnTo>
                  <a:pt x="30866" y="45168"/>
                </a:lnTo>
                <a:cubicBezTo>
                  <a:pt x="29886" y="46079"/>
                  <a:pt x="28882" y="46990"/>
                  <a:pt x="27901" y="47923"/>
                </a:cubicBezTo>
                <a:cubicBezTo>
                  <a:pt x="28368" y="47386"/>
                  <a:pt x="28835" y="46849"/>
                  <a:pt x="29279" y="46312"/>
                </a:cubicBezTo>
                <a:cubicBezTo>
                  <a:pt x="29792" y="45729"/>
                  <a:pt x="30283" y="45122"/>
                  <a:pt x="30773" y="44515"/>
                </a:cubicBezTo>
                <a:lnTo>
                  <a:pt x="30960" y="44281"/>
                </a:lnTo>
                <a:close/>
                <a:moveTo>
                  <a:pt x="19146" y="37183"/>
                </a:moveTo>
                <a:cubicBezTo>
                  <a:pt x="19309" y="37277"/>
                  <a:pt x="19449" y="37393"/>
                  <a:pt x="19589" y="37510"/>
                </a:cubicBezTo>
                <a:cubicBezTo>
                  <a:pt x="19543" y="37627"/>
                  <a:pt x="19636" y="37767"/>
                  <a:pt x="19776" y="37767"/>
                </a:cubicBezTo>
                <a:cubicBezTo>
                  <a:pt x="19496" y="38934"/>
                  <a:pt x="19192" y="40078"/>
                  <a:pt x="18866" y="41223"/>
                </a:cubicBezTo>
                <a:cubicBezTo>
                  <a:pt x="18702" y="41736"/>
                  <a:pt x="18539" y="42273"/>
                  <a:pt x="18375" y="42787"/>
                </a:cubicBezTo>
                <a:cubicBezTo>
                  <a:pt x="17698" y="44842"/>
                  <a:pt x="17068" y="46896"/>
                  <a:pt x="16414" y="48974"/>
                </a:cubicBezTo>
                <a:cubicBezTo>
                  <a:pt x="16227" y="49628"/>
                  <a:pt x="16017" y="50282"/>
                  <a:pt x="15830" y="50935"/>
                </a:cubicBezTo>
                <a:lnTo>
                  <a:pt x="15620" y="51566"/>
                </a:lnTo>
                <a:lnTo>
                  <a:pt x="15620" y="51566"/>
                </a:lnTo>
                <a:cubicBezTo>
                  <a:pt x="15854" y="50632"/>
                  <a:pt x="16087" y="49698"/>
                  <a:pt x="16344" y="48787"/>
                </a:cubicBezTo>
                <a:cubicBezTo>
                  <a:pt x="16858" y="46779"/>
                  <a:pt x="17371" y="44795"/>
                  <a:pt x="17862" y="42787"/>
                </a:cubicBezTo>
                <a:cubicBezTo>
                  <a:pt x="18329" y="40966"/>
                  <a:pt x="18936" y="39051"/>
                  <a:pt x="19146" y="37183"/>
                </a:cubicBezTo>
                <a:close/>
                <a:moveTo>
                  <a:pt x="51459" y="46499"/>
                </a:moveTo>
                <a:cubicBezTo>
                  <a:pt x="51833" y="47036"/>
                  <a:pt x="52230" y="47573"/>
                  <a:pt x="52604" y="48110"/>
                </a:cubicBezTo>
                <a:cubicBezTo>
                  <a:pt x="53234" y="49348"/>
                  <a:pt x="53818" y="50562"/>
                  <a:pt x="54378" y="51799"/>
                </a:cubicBezTo>
                <a:cubicBezTo>
                  <a:pt x="54682" y="52476"/>
                  <a:pt x="54985" y="53177"/>
                  <a:pt x="55289" y="53854"/>
                </a:cubicBezTo>
                <a:cubicBezTo>
                  <a:pt x="55312" y="54017"/>
                  <a:pt x="55335" y="54204"/>
                  <a:pt x="55359" y="54368"/>
                </a:cubicBezTo>
                <a:cubicBezTo>
                  <a:pt x="54658" y="54017"/>
                  <a:pt x="53958" y="53667"/>
                  <a:pt x="53281" y="53317"/>
                </a:cubicBezTo>
                <a:lnTo>
                  <a:pt x="53281" y="53317"/>
                </a:lnTo>
                <a:cubicBezTo>
                  <a:pt x="53724" y="53434"/>
                  <a:pt x="54168" y="53550"/>
                  <a:pt x="54635" y="53644"/>
                </a:cubicBezTo>
                <a:cubicBezTo>
                  <a:pt x="54645" y="53646"/>
                  <a:pt x="54655" y="53646"/>
                  <a:pt x="54666" y="53646"/>
                </a:cubicBezTo>
                <a:cubicBezTo>
                  <a:pt x="54791" y="53646"/>
                  <a:pt x="54886" y="53517"/>
                  <a:pt x="54822" y="53387"/>
                </a:cubicBezTo>
                <a:cubicBezTo>
                  <a:pt x="53771" y="51052"/>
                  <a:pt x="52650" y="48764"/>
                  <a:pt x="51459" y="46499"/>
                </a:cubicBezTo>
                <a:close/>
                <a:moveTo>
                  <a:pt x="55896" y="54157"/>
                </a:moveTo>
                <a:cubicBezTo>
                  <a:pt x="56012" y="54368"/>
                  <a:pt x="56129" y="54601"/>
                  <a:pt x="56223" y="54835"/>
                </a:cubicBezTo>
                <a:lnTo>
                  <a:pt x="56129" y="54788"/>
                </a:lnTo>
                <a:cubicBezTo>
                  <a:pt x="56059" y="54554"/>
                  <a:pt x="55966" y="54344"/>
                  <a:pt x="55896" y="54157"/>
                </a:cubicBezTo>
                <a:close/>
                <a:moveTo>
                  <a:pt x="50456" y="52476"/>
                </a:moveTo>
                <a:lnTo>
                  <a:pt x="50782" y="52593"/>
                </a:lnTo>
                <a:cubicBezTo>
                  <a:pt x="52323" y="53317"/>
                  <a:pt x="53864" y="54064"/>
                  <a:pt x="55382" y="54835"/>
                </a:cubicBezTo>
                <a:cubicBezTo>
                  <a:pt x="55382" y="54881"/>
                  <a:pt x="55382" y="54951"/>
                  <a:pt x="55382" y="54975"/>
                </a:cubicBezTo>
                <a:cubicBezTo>
                  <a:pt x="53748" y="54157"/>
                  <a:pt x="52090" y="53317"/>
                  <a:pt x="50456" y="52476"/>
                </a:cubicBezTo>
                <a:close/>
                <a:moveTo>
                  <a:pt x="31217" y="45355"/>
                </a:moveTo>
                <a:lnTo>
                  <a:pt x="31217" y="45355"/>
                </a:lnTo>
                <a:cubicBezTo>
                  <a:pt x="30119" y="46546"/>
                  <a:pt x="29092" y="47807"/>
                  <a:pt x="27948" y="48974"/>
                </a:cubicBezTo>
                <a:cubicBezTo>
                  <a:pt x="26477" y="50468"/>
                  <a:pt x="24936" y="51916"/>
                  <a:pt x="23325" y="53270"/>
                </a:cubicBezTo>
                <a:cubicBezTo>
                  <a:pt x="22344" y="54111"/>
                  <a:pt x="21340" y="54905"/>
                  <a:pt x="20290" y="55675"/>
                </a:cubicBezTo>
                <a:cubicBezTo>
                  <a:pt x="24002" y="52313"/>
                  <a:pt x="27668" y="48904"/>
                  <a:pt x="31217" y="45355"/>
                </a:cubicBezTo>
                <a:close/>
                <a:moveTo>
                  <a:pt x="32267" y="44771"/>
                </a:moveTo>
                <a:cubicBezTo>
                  <a:pt x="35559" y="46056"/>
                  <a:pt x="38852" y="47363"/>
                  <a:pt x="42074" y="48717"/>
                </a:cubicBezTo>
                <a:cubicBezTo>
                  <a:pt x="42891" y="49161"/>
                  <a:pt x="43708" y="49581"/>
                  <a:pt x="44548" y="50001"/>
                </a:cubicBezTo>
                <a:cubicBezTo>
                  <a:pt x="45482" y="50445"/>
                  <a:pt x="46393" y="50889"/>
                  <a:pt x="47350" y="51286"/>
                </a:cubicBezTo>
                <a:cubicBezTo>
                  <a:pt x="50059" y="52640"/>
                  <a:pt x="52767" y="54017"/>
                  <a:pt x="55475" y="55395"/>
                </a:cubicBezTo>
                <a:cubicBezTo>
                  <a:pt x="55499" y="55418"/>
                  <a:pt x="55522" y="55418"/>
                  <a:pt x="55545" y="55418"/>
                </a:cubicBezTo>
                <a:cubicBezTo>
                  <a:pt x="55312" y="56002"/>
                  <a:pt x="55452" y="55932"/>
                  <a:pt x="54962" y="55979"/>
                </a:cubicBezTo>
                <a:cubicBezTo>
                  <a:pt x="54752" y="55955"/>
                  <a:pt x="54541" y="55932"/>
                  <a:pt x="54331" y="55862"/>
                </a:cubicBezTo>
                <a:cubicBezTo>
                  <a:pt x="52767" y="55418"/>
                  <a:pt x="51203" y="54484"/>
                  <a:pt x="49732" y="53807"/>
                </a:cubicBezTo>
                <a:cubicBezTo>
                  <a:pt x="46767" y="52476"/>
                  <a:pt x="43801" y="51099"/>
                  <a:pt x="40859" y="49721"/>
                </a:cubicBezTo>
                <a:cubicBezTo>
                  <a:pt x="37824" y="48297"/>
                  <a:pt x="34836" y="46826"/>
                  <a:pt x="31824" y="45379"/>
                </a:cubicBezTo>
                <a:cubicBezTo>
                  <a:pt x="31964" y="45192"/>
                  <a:pt x="32104" y="44982"/>
                  <a:pt x="32267" y="44771"/>
                </a:cubicBezTo>
                <a:close/>
                <a:moveTo>
                  <a:pt x="32828" y="1974"/>
                </a:moveTo>
                <a:cubicBezTo>
                  <a:pt x="33411" y="2581"/>
                  <a:pt x="33948" y="3235"/>
                  <a:pt x="34415" y="3935"/>
                </a:cubicBezTo>
                <a:cubicBezTo>
                  <a:pt x="35396" y="6154"/>
                  <a:pt x="36400" y="8372"/>
                  <a:pt x="37404" y="10590"/>
                </a:cubicBezTo>
                <a:cubicBezTo>
                  <a:pt x="37497" y="10870"/>
                  <a:pt x="37591" y="11173"/>
                  <a:pt x="37661" y="11454"/>
                </a:cubicBezTo>
                <a:cubicBezTo>
                  <a:pt x="38174" y="13181"/>
                  <a:pt x="38595" y="14932"/>
                  <a:pt x="39085" y="16684"/>
                </a:cubicBezTo>
                <a:cubicBezTo>
                  <a:pt x="39318" y="17524"/>
                  <a:pt x="39552" y="18341"/>
                  <a:pt x="39832" y="19182"/>
                </a:cubicBezTo>
                <a:cubicBezTo>
                  <a:pt x="39949" y="19532"/>
                  <a:pt x="40066" y="19952"/>
                  <a:pt x="40229" y="20349"/>
                </a:cubicBezTo>
                <a:lnTo>
                  <a:pt x="40159" y="20349"/>
                </a:lnTo>
                <a:cubicBezTo>
                  <a:pt x="40066" y="20349"/>
                  <a:pt x="40066" y="20466"/>
                  <a:pt x="40159" y="20489"/>
                </a:cubicBezTo>
                <a:lnTo>
                  <a:pt x="40299" y="20489"/>
                </a:lnTo>
                <a:cubicBezTo>
                  <a:pt x="40520" y="21086"/>
                  <a:pt x="41097" y="21474"/>
                  <a:pt x="41752" y="21474"/>
                </a:cubicBezTo>
                <a:cubicBezTo>
                  <a:pt x="41789" y="21474"/>
                  <a:pt x="41826" y="21472"/>
                  <a:pt x="41863" y="21470"/>
                </a:cubicBezTo>
                <a:cubicBezTo>
                  <a:pt x="41922" y="21528"/>
                  <a:pt x="42004" y="21558"/>
                  <a:pt x="42085" y="21558"/>
                </a:cubicBezTo>
                <a:cubicBezTo>
                  <a:pt x="42167" y="21558"/>
                  <a:pt x="42249" y="21528"/>
                  <a:pt x="42307" y="21470"/>
                </a:cubicBezTo>
                <a:lnTo>
                  <a:pt x="42611" y="21470"/>
                </a:lnTo>
                <a:cubicBezTo>
                  <a:pt x="43848" y="21470"/>
                  <a:pt x="45085" y="21447"/>
                  <a:pt x="46346" y="21447"/>
                </a:cubicBezTo>
                <a:lnTo>
                  <a:pt x="53444" y="21400"/>
                </a:lnTo>
                <a:lnTo>
                  <a:pt x="60542" y="21330"/>
                </a:lnTo>
                <a:cubicBezTo>
                  <a:pt x="60659" y="21318"/>
                  <a:pt x="60781" y="21312"/>
                  <a:pt x="60907" y="21312"/>
                </a:cubicBezTo>
                <a:cubicBezTo>
                  <a:pt x="61032" y="21312"/>
                  <a:pt x="61161" y="21318"/>
                  <a:pt x="61289" y="21330"/>
                </a:cubicBezTo>
                <a:cubicBezTo>
                  <a:pt x="61546" y="21563"/>
                  <a:pt x="61312" y="21867"/>
                  <a:pt x="61172" y="22077"/>
                </a:cubicBezTo>
                <a:cubicBezTo>
                  <a:pt x="60869" y="22521"/>
                  <a:pt x="60472" y="22918"/>
                  <a:pt x="60028" y="23244"/>
                </a:cubicBezTo>
                <a:cubicBezTo>
                  <a:pt x="59094" y="24015"/>
                  <a:pt x="58160" y="24762"/>
                  <a:pt x="57226" y="25509"/>
                </a:cubicBezTo>
                <a:cubicBezTo>
                  <a:pt x="53047" y="28918"/>
                  <a:pt x="48868" y="32304"/>
                  <a:pt x="44712" y="35689"/>
                </a:cubicBezTo>
                <a:cubicBezTo>
                  <a:pt x="44665" y="35689"/>
                  <a:pt x="44665" y="35736"/>
                  <a:pt x="44665" y="35759"/>
                </a:cubicBezTo>
                <a:cubicBezTo>
                  <a:pt x="44572" y="35642"/>
                  <a:pt x="44502" y="35526"/>
                  <a:pt x="44432" y="35409"/>
                </a:cubicBezTo>
                <a:cubicBezTo>
                  <a:pt x="44391" y="35354"/>
                  <a:pt x="44334" y="35331"/>
                  <a:pt x="44277" y="35331"/>
                </a:cubicBezTo>
                <a:cubicBezTo>
                  <a:pt x="44140" y="35331"/>
                  <a:pt x="44006" y="35464"/>
                  <a:pt x="44105" y="35596"/>
                </a:cubicBezTo>
                <a:cubicBezTo>
                  <a:pt x="45879" y="38234"/>
                  <a:pt x="47654" y="40849"/>
                  <a:pt x="49405" y="43487"/>
                </a:cubicBezTo>
                <a:cubicBezTo>
                  <a:pt x="51226" y="46663"/>
                  <a:pt x="52884" y="49908"/>
                  <a:pt x="54401" y="53247"/>
                </a:cubicBezTo>
                <a:cubicBezTo>
                  <a:pt x="53444" y="53037"/>
                  <a:pt x="52510" y="52780"/>
                  <a:pt x="51576" y="52476"/>
                </a:cubicBezTo>
                <a:cubicBezTo>
                  <a:pt x="48237" y="50842"/>
                  <a:pt x="44829" y="49278"/>
                  <a:pt x="41396" y="47853"/>
                </a:cubicBezTo>
                <a:lnTo>
                  <a:pt x="40136" y="47223"/>
                </a:lnTo>
                <a:cubicBezTo>
                  <a:pt x="37451" y="45659"/>
                  <a:pt x="34859" y="43954"/>
                  <a:pt x="32244" y="42273"/>
                </a:cubicBezTo>
                <a:cubicBezTo>
                  <a:pt x="32221" y="42258"/>
                  <a:pt x="32195" y="42250"/>
                  <a:pt x="32169" y="42250"/>
                </a:cubicBezTo>
                <a:cubicBezTo>
                  <a:pt x="32117" y="42250"/>
                  <a:pt x="32065" y="42281"/>
                  <a:pt x="32034" y="42343"/>
                </a:cubicBezTo>
                <a:lnTo>
                  <a:pt x="31567" y="42950"/>
                </a:lnTo>
                <a:lnTo>
                  <a:pt x="31333" y="42834"/>
                </a:lnTo>
                <a:cubicBezTo>
                  <a:pt x="31319" y="42828"/>
                  <a:pt x="31305" y="42825"/>
                  <a:pt x="31292" y="42825"/>
                </a:cubicBezTo>
                <a:cubicBezTo>
                  <a:pt x="31197" y="42825"/>
                  <a:pt x="31138" y="42956"/>
                  <a:pt x="31240" y="42997"/>
                </a:cubicBezTo>
                <a:lnTo>
                  <a:pt x="31450" y="43114"/>
                </a:lnTo>
                <a:cubicBezTo>
                  <a:pt x="31077" y="43581"/>
                  <a:pt x="30703" y="44071"/>
                  <a:pt x="30306" y="44538"/>
                </a:cubicBezTo>
                <a:cubicBezTo>
                  <a:pt x="25800" y="49278"/>
                  <a:pt x="21037" y="53761"/>
                  <a:pt x="16017" y="57963"/>
                </a:cubicBezTo>
                <a:cubicBezTo>
                  <a:pt x="17885" y="51029"/>
                  <a:pt x="19753" y="44094"/>
                  <a:pt x="21621" y="37160"/>
                </a:cubicBezTo>
                <a:cubicBezTo>
                  <a:pt x="21644" y="37090"/>
                  <a:pt x="21621" y="37020"/>
                  <a:pt x="21551" y="36973"/>
                </a:cubicBezTo>
                <a:cubicBezTo>
                  <a:pt x="15480" y="32537"/>
                  <a:pt x="9550" y="27937"/>
                  <a:pt x="3759" y="23128"/>
                </a:cubicBezTo>
                <a:cubicBezTo>
                  <a:pt x="5127" y="23113"/>
                  <a:pt x="6492" y="23105"/>
                  <a:pt x="7857" y="23105"/>
                </a:cubicBezTo>
                <a:cubicBezTo>
                  <a:pt x="10802" y="23105"/>
                  <a:pt x="13742" y="23141"/>
                  <a:pt x="16694" y="23221"/>
                </a:cubicBezTo>
                <a:cubicBezTo>
                  <a:pt x="18235" y="23408"/>
                  <a:pt x="19753" y="23595"/>
                  <a:pt x="21270" y="23735"/>
                </a:cubicBezTo>
                <a:cubicBezTo>
                  <a:pt x="21457" y="23735"/>
                  <a:pt x="21527" y="23455"/>
                  <a:pt x="21387" y="23361"/>
                </a:cubicBezTo>
                <a:lnTo>
                  <a:pt x="21387" y="23361"/>
                </a:lnTo>
                <a:lnTo>
                  <a:pt x="21924" y="23385"/>
                </a:lnTo>
                <a:lnTo>
                  <a:pt x="21924" y="23408"/>
                </a:lnTo>
                <a:lnTo>
                  <a:pt x="21924" y="23501"/>
                </a:lnTo>
                <a:cubicBezTo>
                  <a:pt x="21924" y="23571"/>
                  <a:pt x="21948" y="23665"/>
                  <a:pt x="22018" y="23688"/>
                </a:cubicBezTo>
                <a:cubicBezTo>
                  <a:pt x="22117" y="23748"/>
                  <a:pt x="22207" y="23773"/>
                  <a:pt x="22284" y="23773"/>
                </a:cubicBezTo>
                <a:cubicBezTo>
                  <a:pt x="22478" y="23773"/>
                  <a:pt x="22588" y="23609"/>
                  <a:pt x="22555" y="23408"/>
                </a:cubicBezTo>
                <a:lnTo>
                  <a:pt x="22905" y="23408"/>
                </a:lnTo>
                <a:cubicBezTo>
                  <a:pt x="22975" y="23408"/>
                  <a:pt x="23022" y="23361"/>
                  <a:pt x="23045" y="23291"/>
                </a:cubicBezTo>
                <a:cubicBezTo>
                  <a:pt x="25450" y="17244"/>
                  <a:pt x="28111" y="11267"/>
                  <a:pt x="31030" y="5453"/>
                </a:cubicBezTo>
                <a:lnTo>
                  <a:pt x="31030" y="5453"/>
                </a:lnTo>
                <a:cubicBezTo>
                  <a:pt x="29092" y="10706"/>
                  <a:pt x="27154" y="15960"/>
                  <a:pt x="25240" y="21237"/>
                </a:cubicBezTo>
                <a:cubicBezTo>
                  <a:pt x="25211" y="21307"/>
                  <a:pt x="25269" y="21361"/>
                  <a:pt x="25334" y="21361"/>
                </a:cubicBezTo>
                <a:cubicBezTo>
                  <a:pt x="25377" y="21361"/>
                  <a:pt x="25422" y="21338"/>
                  <a:pt x="25450" y="21283"/>
                </a:cubicBezTo>
                <a:cubicBezTo>
                  <a:pt x="27714" y="15236"/>
                  <a:pt x="29956" y="9189"/>
                  <a:pt x="32221" y="3142"/>
                </a:cubicBezTo>
                <a:cubicBezTo>
                  <a:pt x="32407" y="2745"/>
                  <a:pt x="32618" y="2371"/>
                  <a:pt x="32828" y="1974"/>
                </a:cubicBezTo>
                <a:close/>
                <a:moveTo>
                  <a:pt x="27084" y="48297"/>
                </a:moveTo>
                <a:lnTo>
                  <a:pt x="27084" y="48297"/>
                </a:lnTo>
                <a:cubicBezTo>
                  <a:pt x="25987" y="49511"/>
                  <a:pt x="24866" y="50679"/>
                  <a:pt x="23699" y="51823"/>
                </a:cubicBezTo>
                <a:lnTo>
                  <a:pt x="20126" y="55161"/>
                </a:lnTo>
                <a:cubicBezTo>
                  <a:pt x="18725" y="56399"/>
                  <a:pt x="17278" y="57590"/>
                  <a:pt x="15807" y="58734"/>
                </a:cubicBezTo>
                <a:lnTo>
                  <a:pt x="15807" y="58734"/>
                </a:lnTo>
                <a:lnTo>
                  <a:pt x="15854" y="58594"/>
                </a:lnTo>
                <a:cubicBezTo>
                  <a:pt x="19753" y="55348"/>
                  <a:pt x="23512" y="51916"/>
                  <a:pt x="27084" y="48297"/>
                </a:cubicBezTo>
                <a:close/>
                <a:moveTo>
                  <a:pt x="5440" y="24949"/>
                </a:moveTo>
                <a:cubicBezTo>
                  <a:pt x="7612" y="26723"/>
                  <a:pt x="9807" y="28474"/>
                  <a:pt x="12025" y="30202"/>
                </a:cubicBezTo>
                <a:cubicBezTo>
                  <a:pt x="13472" y="31346"/>
                  <a:pt x="14920" y="32467"/>
                  <a:pt x="16391" y="33564"/>
                </a:cubicBezTo>
                <a:cubicBezTo>
                  <a:pt x="17068" y="34078"/>
                  <a:pt x="17745" y="34592"/>
                  <a:pt x="18445" y="35105"/>
                </a:cubicBezTo>
                <a:cubicBezTo>
                  <a:pt x="19192" y="35642"/>
                  <a:pt x="20126" y="36156"/>
                  <a:pt x="20780" y="36833"/>
                </a:cubicBezTo>
                <a:cubicBezTo>
                  <a:pt x="21270" y="37323"/>
                  <a:pt x="21200" y="37510"/>
                  <a:pt x="21014" y="38164"/>
                </a:cubicBezTo>
                <a:cubicBezTo>
                  <a:pt x="20897" y="38654"/>
                  <a:pt x="20757" y="39121"/>
                  <a:pt x="20640" y="39612"/>
                </a:cubicBezTo>
                <a:lnTo>
                  <a:pt x="19940" y="42133"/>
                </a:lnTo>
                <a:cubicBezTo>
                  <a:pt x="19426" y="44071"/>
                  <a:pt x="18912" y="45986"/>
                  <a:pt x="18399" y="47923"/>
                </a:cubicBezTo>
                <a:cubicBezTo>
                  <a:pt x="17441" y="51379"/>
                  <a:pt x="16507" y="54858"/>
                  <a:pt x="15573" y="58337"/>
                </a:cubicBezTo>
                <a:cubicBezTo>
                  <a:pt x="15363" y="58524"/>
                  <a:pt x="15130" y="58710"/>
                  <a:pt x="14920" y="58874"/>
                </a:cubicBezTo>
                <a:cubicBezTo>
                  <a:pt x="14079" y="57193"/>
                  <a:pt x="14943" y="55161"/>
                  <a:pt x="15433" y="53504"/>
                </a:cubicBezTo>
                <a:cubicBezTo>
                  <a:pt x="15573" y="53060"/>
                  <a:pt x="15690" y="52593"/>
                  <a:pt x="15830" y="52150"/>
                </a:cubicBezTo>
                <a:cubicBezTo>
                  <a:pt x="16181" y="51192"/>
                  <a:pt x="16531" y="50212"/>
                  <a:pt x="16858" y="49231"/>
                </a:cubicBezTo>
                <a:cubicBezTo>
                  <a:pt x="17675" y="46826"/>
                  <a:pt x="18422" y="44421"/>
                  <a:pt x="19099" y="41970"/>
                </a:cubicBezTo>
                <a:cubicBezTo>
                  <a:pt x="19543" y="40662"/>
                  <a:pt x="19986" y="39355"/>
                  <a:pt x="20360" y="38024"/>
                </a:cubicBezTo>
                <a:cubicBezTo>
                  <a:pt x="20477" y="38117"/>
                  <a:pt x="20593" y="38187"/>
                  <a:pt x="20710" y="38257"/>
                </a:cubicBezTo>
                <a:cubicBezTo>
                  <a:pt x="20728" y="38266"/>
                  <a:pt x="20744" y="38270"/>
                  <a:pt x="20759" y="38270"/>
                </a:cubicBezTo>
                <a:cubicBezTo>
                  <a:pt x="20825" y="38270"/>
                  <a:pt x="20860" y="38198"/>
                  <a:pt x="20803" y="38141"/>
                </a:cubicBezTo>
                <a:lnTo>
                  <a:pt x="20430" y="37767"/>
                </a:lnTo>
                <a:cubicBezTo>
                  <a:pt x="20430" y="37720"/>
                  <a:pt x="20453" y="37697"/>
                  <a:pt x="20453" y="37650"/>
                </a:cubicBezTo>
                <a:lnTo>
                  <a:pt x="20617" y="37744"/>
                </a:lnTo>
                <a:cubicBezTo>
                  <a:pt x="20637" y="37756"/>
                  <a:pt x="20656" y="37761"/>
                  <a:pt x="20673" y="37761"/>
                </a:cubicBezTo>
                <a:cubicBezTo>
                  <a:pt x="20759" y="37761"/>
                  <a:pt x="20807" y="37638"/>
                  <a:pt x="20710" y="37580"/>
                </a:cubicBezTo>
                <a:lnTo>
                  <a:pt x="20617" y="37510"/>
                </a:lnTo>
                <a:cubicBezTo>
                  <a:pt x="20617" y="37440"/>
                  <a:pt x="20593" y="37393"/>
                  <a:pt x="20547" y="37370"/>
                </a:cubicBezTo>
                <a:lnTo>
                  <a:pt x="20687" y="36903"/>
                </a:lnTo>
                <a:cubicBezTo>
                  <a:pt x="20730" y="36787"/>
                  <a:pt x="20629" y="36698"/>
                  <a:pt x="20530" y="36698"/>
                </a:cubicBezTo>
                <a:cubicBezTo>
                  <a:pt x="20469" y="36698"/>
                  <a:pt x="20410" y="36730"/>
                  <a:pt x="20383" y="36810"/>
                </a:cubicBezTo>
                <a:cubicBezTo>
                  <a:pt x="20348" y="36740"/>
                  <a:pt x="20284" y="36705"/>
                  <a:pt x="20217" y="36705"/>
                </a:cubicBezTo>
                <a:cubicBezTo>
                  <a:pt x="20150" y="36705"/>
                  <a:pt x="20080" y="36740"/>
                  <a:pt x="20033" y="36810"/>
                </a:cubicBezTo>
                <a:lnTo>
                  <a:pt x="19893" y="36997"/>
                </a:lnTo>
                <a:cubicBezTo>
                  <a:pt x="14733" y="33401"/>
                  <a:pt x="9900" y="29385"/>
                  <a:pt x="5440" y="24949"/>
                </a:cubicBezTo>
                <a:close/>
                <a:moveTo>
                  <a:pt x="14336" y="56282"/>
                </a:moveTo>
                <a:lnTo>
                  <a:pt x="14336" y="56282"/>
                </a:lnTo>
                <a:cubicBezTo>
                  <a:pt x="14149" y="57286"/>
                  <a:pt x="14149" y="58313"/>
                  <a:pt x="14710" y="59271"/>
                </a:cubicBezTo>
                <a:cubicBezTo>
                  <a:pt x="14736" y="59323"/>
                  <a:pt x="14791" y="59354"/>
                  <a:pt x="14852" y="59354"/>
                </a:cubicBezTo>
                <a:cubicBezTo>
                  <a:pt x="14899" y="59354"/>
                  <a:pt x="14949" y="59335"/>
                  <a:pt x="14990" y="59294"/>
                </a:cubicBezTo>
                <a:lnTo>
                  <a:pt x="15410" y="58944"/>
                </a:lnTo>
                <a:lnTo>
                  <a:pt x="15387" y="59084"/>
                </a:lnTo>
                <a:cubicBezTo>
                  <a:pt x="14710" y="59481"/>
                  <a:pt x="14056" y="59878"/>
                  <a:pt x="13402" y="60275"/>
                </a:cubicBezTo>
                <a:cubicBezTo>
                  <a:pt x="13379" y="60041"/>
                  <a:pt x="13379" y="59831"/>
                  <a:pt x="13402" y="59598"/>
                </a:cubicBezTo>
                <a:cubicBezTo>
                  <a:pt x="13706" y="58500"/>
                  <a:pt x="14009" y="57379"/>
                  <a:pt x="14336" y="56282"/>
                </a:cubicBezTo>
                <a:close/>
                <a:moveTo>
                  <a:pt x="15387" y="59528"/>
                </a:moveTo>
                <a:lnTo>
                  <a:pt x="15387" y="59528"/>
                </a:lnTo>
                <a:cubicBezTo>
                  <a:pt x="14780" y="60088"/>
                  <a:pt x="14173" y="60648"/>
                  <a:pt x="13542" y="61185"/>
                </a:cubicBezTo>
                <a:cubicBezTo>
                  <a:pt x="13496" y="61022"/>
                  <a:pt x="13472" y="60858"/>
                  <a:pt x="13449" y="60695"/>
                </a:cubicBezTo>
                <a:cubicBezTo>
                  <a:pt x="14103" y="60321"/>
                  <a:pt x="14733" y="59924"/>
                  <a:pt x="15387" y="59528"/>
                </a:cubicBezTo>
                <a:close/>
                <a:moveTo>
                  <a:pt x="33318" y="0"/>
                </a:moveTo>
                <a:cubicBezTo>
                  <a:pt x="33255" y="0"/>
                  <a:pt x="33194" y="31"/>
                  <a:pt x="33155" y="83"/>
                </a:cubicBezTo>
                <a:cubicBezTo>
                  <a:pt x="33131" y="153"/>
                  <a:pt x="33085" y="200"/>
                  <a:pt x="33061" y="246"/>
                </a:cubicBezTo>
                <a:cubicBezTo>
                  <a:pt x="33038" y="200"/>
                  <a:pt x="33015" y="176"/>
                  <a:pt x="32968" y="130"/>
                </a:cubicBezTo>
                <a:cubicBezTo>
                  <a:pt x="32933" y="71"/>
                  <a:pt x="32874" y="42"/>
                  <a:pt x="32816" y="42"/>
                </a:cubicBezTo>
                <a:cubicBezTo>
                  <a:pt x="32758" y="42"/>
                  <a:pt x="32699" y="71"/>
                  <a:pt x="32664" y="130"/>
                </a:cubicBezTo>
                <a:cubicBezTo>
                  <a:pt x="30540" y="3982"/>
                  <a:pt x="28485" y="7881"/>
                  <a:pt x="26477" y="11804"/>
                </a:cubicBezTo>
                <a:cubicBezTo>
                  <a:pt x="25496" y="13742"/>
                  <a:pt x="24516" y="15680"/>
                  <a:pt x="23559" y="17618"/>
                </a:cubicBezTo>
                <a:cubicBezTo>
                  <a:pt x="22811" y="19135"/>
                  <a:pt x="22018" y="20676"/>
                  <a:pt x="21340" y="22240"/>
                </a:cubicBezTo>
                <a:cubicBezTo>
                  <a:pt x="20033" y="21984"/>
                  <a:pt x="18702" y="21844"/>
                  <a:pt x="17418" y="21703"/>
                </a:cubicBezTo>
                <a:cubicBezTo>
                  <a:pt x="15620" y="21517"/>
                  <a:pt x="13822" y="21423"/>
                  <a:pt x="12025" y="21400"/>
                </a:cubicBezTo>
                <a:cubicBezTo>
                  <a:pt x="8943" y="21400"/>
                  <a:pt x="5861" y="21657"/>
                  <a:pt x="2825" y="22194"/>
                </a:cubicBezTo>
                <a:cubicBezTo>
                  <a:pt x="1938" y="22311"/>
                  <a:pt x="1074" y="22474"/>
                  <a:pt x="210" y="22684"/>
                </a:cubicBezTo>
                <a:cubicBezTo>
                  <a:pt x="47" y="22731"/>
                  <a:pt x="0" y="22918"/>
                  <a:pt x="117" y="23034"/>
                </a:cubicBezTo>
                <a:cubicBezTo>
                  <a:pt x="5487" y="28381"/>
                  <a:pt x="11628" y="32934"/>
                  <a:pt x="18305" y="36506"/>
                </a:cubicBezTo>
                <a:cubicBezTo>
                  <a:pt x="18562" y="36716"/>
                  <a:pt x="18796" y="36903"/>
                  <a:pt x="19052" y="37090"/>
                </a:cubicBezTo>
                <a:cubicBezTo>
                  <a:pt x="18352" y="38958"/>
                  <a:pt x="18002" y="40989"/>
                  <a:pt x="17488" y="42904"/>
                </a:cubicBezTo>
                <a:cubicBezTo>
                  <a:pt x="16974" y="44888"/>
                  <a:pt x="16461" y="46896"/>
                  <a:pt x="15947" y="48881"/>
                </a:cubicBezTo>
                <a:cubicBezTo>
                  <a:pt x="15363" y="51099"/>
                  <a:pt x="14756" y="53317"/>
                  <a:pt x="14126" y="55512"/>
                </a:cubicBezTo>
                <a:cubicBezTo>
                  <a:pt x="14079" y="55675"/>
                  <a:pt x="14009" y="55839"/>
                  <a:pt x="13939" y="56002"/>
                </a:cubicBezTo>
                <a:cubicBezTo>
                  <a:pt x="13472" y="57193"/>
                  <a:pt x="13029" y="58430"/>
                  <a:pt x="12958" y="59668"/>
                </a:cubicBezTo>
                <a:cubicBezTo>
                  <a:pt x="12865" y="60041"/>
                  <a:pt x="12748" y="60415"/>
                  <a:pt x="12655" y="60788"/>
                </a:cubicBezTo>
                <a:cubicBezTo>
                  <a:pt x="12619" y="60915"/>
                  <a:pt x="12724" y="61028"/>
                  <a:pt x="12849" y="61028"/>
                </a:cubicBezTo>
                <a:cubicBezTo>
                  <a:pt x="12885" y="61028"/>
                  <a:pt x="12922" y="61019"/>
                  <a:pt x="12958" y="60998"/>
                </a:cubicBezTo>
                <a:lnTo>
                  <a:pt x="13075" y="60928"/>
                </a:lnTo>
                <a:cubicBezTo>
                  <a:pt x="13122" y="61162"/>
                  <a:pt x="13169" y="61395"/>
                  <a:pt x="13262" y="61629"/>
                </a:cubicBezTo>
                <a:cubicBezTo>
                  <a:pt x="13292" y="61720"/>
                  <a:pt x="13382" y="61781"/>
                  <a:pt x="13473" y="61781"/>
                </a:cubicBezTo>
                <a:cubicBezTo>
                  <a:pt x="13522" y="61781"/>
                  <a:pt x="13571" y="61763"/>
                  <a:pt x="13612" y="61722"/>
                </a:cubicBezTo>
                <a:cubicBezTo>
                  <a:pt x="14966" y="60485"/>
                  <a:pt x="16344" y="59271"/>
                  <a:pt x="17722" y="58057"/>
                </a:cubicBezTo>
                <a:cubicBezTo>
                  <a:pt x="19706" y="56702"/>
                  <a:pt x="21644" y="55231"/>
                  <a:pt x="23488" y="53690"/>
                </a:cubicBezTo>
                <a:cubicBezTo>
                  <a:pt x="25146" y="52290"/>
                  <a:pt x="26734" y="50819"/>
                  <a:pt x="28251" y="49278"/>
                </a:cubicBezTo>
                <a:cubicBezTo>
                  <a:pt x="29466" y="48110"/>
                  <a:pt x="30586" y="46873"/>
                  <a:pt x="31660" y="45589"/>
                </a:cubicBezTo>
                <a:cubicBezTo>
                  <a:pt x="38034" y="48904"/>
                  <a:pt x="44548" y="51916"/>
                  <a:pt x="51063" y="54858"/>
                </a:cubicBezTo>
                <a:cubicBezTo>
                  <a:pt x="51540" y="55081"/>
                  <a:pt x="53870" y="56344"/>
                  <a:pt x="55240" y="56344"/>
                </a:cubicBezTo>
                <a:cubicBezTo>
                  <a:pt x="55882" y="56344"/>
                  <a:pt x="56313" y="56067"/>
                  <a:pt x="56246" y="55278"/>
                </a:cubicBezTo>
                <a:lnTo>
                  <a:pt x="56246" y="55278"/>
                </a:lnTo>
                <a:lnTo>
                  <a:pt x="56573" y="55465"/>
                </a:lnTo>
                <a:cubicBezTo>
                  <a:pt x="56607" y="55482"/>
                  <a:pt x="56641" y="55490"/>
                  <a:pt x="56674" y="55490"/>
                </a:cubicBezTo>
                <a:cubicBezTo>
                  <a:pt x="56819" y="55490"/>
                  <a:pt x="56929" y="55337"/>
                  <a:pt x="56853" y="55185"/>
                </a:cubicBezTo>
                <a:cubicBezTo>
                  <a:pt x="53794" y="48881"/>
                  <a:pt x="50456" y="42553"/>
                  <a:pt x="46580" y="36693"/>
                </a:cubicBezTo>
                <a:cubicBezTo>
                  <a:pt x="47023" y="36273"/>
                  <a:pt x="47490" y="35852"/>
                  <a:pt x="47934" y="35432"/>
                </a:cubicBezTo>
                <a:cubicBezTo>
                  <a:pt x="50712" y="33448"/>
                  <a:pt x="53374" y="31253"/>
                  <a:pt x="56082" y="29175"/>
                </a:cubicBezTo>
                <a:cubicBezTo>
                  <a:pt x="59164" y="26817"/>
                  <a:pt x="62246" y="24435"/>
                  <a:pt x="65328" y="22054"/>
                </a:cubicBezTo>
                <a:cubicBezTo>
                  <a:pt x="65422" y="22007"/>
                  <a:pt x="65445" y="21890"/>
                  <a:pt x="65422" y="21797"/>
                </a:cubicBezTo>
                <a:cubicBezTo>
                  <a:pt x="65305" y="21353"/>
                  <a:pt x="64955" y="21003"/>
                  <a:pt x="64511" y="20886"/>
                </a:cubicBezTo>
                <a:cubicBezTo>
                  <a:pt x="63577" y="20536"/>
                  <a:pt x="62456" y="20466"/>
                  <a:pt x="61476" y="20326"/>
                </a:cubicBezTo>
                <a:cubicBezTo>
                  <a:pt x="59398" y="19999"/>
                  <a:pt x="57297" y="19719"/>
                  <a:pt x="55172" y="19555"/>
                </a:cubicBezTo>
                <a:cubicBezTo>
                  <a:pt x="52567" y="19316"/>
                  <a:pt x="49954" y="19204"/>
                  <a:pt x="47342" y="19204"/>
                </a:cubicBezTo>
                <a:cubicBezTo>
                  <a:pt x="45623" y="19204"/>
                  <a:pt x="43905" y="19253"/>
                  <a:pt x="42190" y="19345"/>
                </a:cubicBezTo>
                <a:cubicBezTo>
                  <a:pt x="41140" y="12341"/>
                  <a:pt x="37801" y="5523"/>
                  <a:pt x="33458" y="60"/>
                </a:cubicBezTo>
                <a:cubicBezTo>
                  <a:pt x="33417" y="19"/>
                  <a:pt x="33367" y="0"/>
                  <a:pt x="33318" y="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2" name="Google Shape;752;p42"/>
          <p:cNvGrpSpPr/>
          <p:nvPr/>
        </p:nvGrpSpPr>
        <p:grpSpPr>
          <a:xfrm flipH="1">
            <a:off x="1174604" y="542569"/>
            <a:ext cx="446283" cy="535571"/>
            <a:chOff x="2279900" y="1356008"/>
            <a:chExt cx="355973" cy="427192"/>
          </a:xfrm>
        </p:grpSpPr>
        <p:sp>
          <p:nvSpPr>
            <p:cNvPr id="753" name="Google Shape;753;p42"/>
            <p:cNvSpPr/>
            <p:nvPr/>
          </p:nvSpPr>
          <p:spPr>
            <a:xfrm>
              <a:off x="2279900" y="1566300"/>
              <a:ext cx="240900" cy="216900"/>
            </a:xfrm>
            <a:prstGeom prst="ellipse">
              <a:avLst/>
            </a:prstGeom>
            <a:gradFill>
              <a:gsLst>
                <a:gs pos="0">
                  <a:srgbClr val="ADADAD">
                    <a:alpha val="30980"/>
                  </a:srgbClr>
                </a:gs>
                <a:gs pos="60000">
                  <a:srgbClr val="C3BAA2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4" name="Google Shape;754;p42"/>
            <p:cNvGrpSpPr/>
            <p:nvPr/>
          </p:nvGrpSpPr>
          <p:grpSpPr>
            <a:xfrm>
              <a:off x="2395070" y="1356008"/>
              <a:ext cx="240802" cy="326586"/>
              <a:chOff x="1847775" y="238125"/>
              <a:chExt cx="3637500" cy="4933325"/>
            </a:xfrm>
          </p:grpSpPr>
          <p:sp>
            <p:nvSpPr>
              <p:cNvPr id="755" name="Google Shape;755;p42"/>
              <p:cNvSpPr/>
              <p:nvPr/>
            </p:nvSpPr>
            <p:spPr>
              <a:xfrm>
                <a:off x="1847775" y="3431350"/>
                <a:ext cx="1268050" cy="1740100"/>
              </a:xfrm>
              <a:custGeom>
                <a:avLst/>
                <a:gdLst/>
                <a:ahLst/>
                <a:cxnLst/>
                <a:rect l="l" t="t" r="r" b="b"/>
                <a:pathLst>
                  <a:path w="50722" h="69604" extrusionOk="0">
                    <a:moveTo>
                      <a:pt x="34802" y="0"/>
                    </a:moveTo>
                    <a:lnTo>
                      <a:pt x="0" y="69603"/>
                    </a:lnTo>
                    <a:lnTo>
                      <a:pt x="0" y="69603"/>
                    </a:lnTo>
                    <a:lnTo>
                      <a:pt x="50721" y="12218"/>
                    </a:lnTo>
                    <a:lnTo>
                      <a:pt x="34802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42"/>
              <p:cNvSpPr/>
              <p:nvPr/>
            </p:nvSpPr>
            <p:spPr>
              <a:xfrm>
                <a:off x="1866275" y="774950"/>
                <a:ext cx="3535700" cy="3387625"/>
              </a:xfrm>
              <a:custGeom>
                <a:avLst/>
                <a:gdLst/>
                <a:ahLst/>
                <a:cxnLst/>
                <a:rect l="l" t="t" r="r" b="b"/>
                <a:pathLst>
                  <a:path w="141428" h="135505" extrusionOk="0">
                    <a:moveTo>
                      <a:pt x="70714" y="0"/>
                    </a:moveTo>
                    <a:cubicBezTo>
                      <a:pt x="31840" y="0"/>
                      <a:pt x="0" y="29989"/>
                      <a:pt x="0" y="67752"/>
                    </a:cubicBezTo>
                    <a:cubicBezTo>
                      <a:pt x="0" y="105146"/>
                      <a:pt x="31840" y="135504"/>
                      <a:pt x="70714" y="135504"/>
                    </a:cubicBezTo>
                    <a:cubicBezTo>
                      <a:pt x="109958" y="135504"/>
                      <a:pt x="141428" y="105146"/>
                      <a:pt x="141428" y="67752"/>
                    </a:cubicBezTo>
                    <a:cubicBezTo>
                      <a:pt x="141428" y="29989"/>
                      <a:pt x="109958" y="0"/>
                      <a:pt x="707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1155CC">
                    <a:alpha val="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42"/>
              <p:cNvSpPr/>
              <p:nvPr/>
            </p:nvSpPr>
            <p:spPr>
              <a:xfrm>
                <a:off x="2690025" y="238125"/>
                <a:ext cx="2795250" cy="2674925"/>
              </a:xfrm>
              <a:custGeom>
                <a:avLst/>
                <a:gdLst/>
                <a:ahLst/>
                <a:cxnLst/>
                <a:rect l="l" t="t" r="r" b="b"/>
                <a:pathLst>
                  <a:path w="111810" h="106997" extrusionOk="0">
                    <a:moveTo>
                      <a:pt x="55905" y="0"/>
                    </a:moveTo>
                    <a:cubicBezTo>
                      <a:pt x="25176" y="0"/>
                      <a:pt x="1" y="24065"/>
                      <a:pt x="1" y="53683"/>
                    </a:cubicBezTo>
                    <a:cubicBezTo>
                      <a:pt x="1" y="83302"/>
                      <a:pt x="25176" y="106996"/>
                      <a:pt x="55905" y="106996"/>
                    </a:cubicBezTo>
                    <a:cubicBezTo>
                      <a:pt x="86634" y="106996"/>
                      <a:pt x="111810" y="83302"/>
                      <a:pt x="111810" y="53683"/>
                    </a:cubicBezTo>
                    <a:cubicBezTo>
                      <a:pt x="111810" y="24065"/>
                      <a:pt x="86634" y="0"/>
                      <a:pt x="559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28575" dist="9525" dir="6480000" algn="bl" rotWithShape="0">
                  <a:srgbClr val="99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58" name="Google Shape;758;p42"/>
          <p:cNvSpPr/>
          <p:nvPr/>
        </p:nvSpPr>
        <p:spPr>
          <a:xfrm>
            <a:off x="3433563" y="2754826"/>
            <a:ext cx="2276866" cy="106198"/>
          </a:xfrm>
          <a:custGeom>
            <a:avLst/>
            <a:gdLst/>
            <a:ahLst/>
            <a:cxnLst/>
            <a:rect l="l" t="t" r="r" b="b"/>
            <a:pathLst>
              <a:path w="31057" h="2191" extrusionOk="0">
                <a:moveTo>
                  <a:pt x="30648" y="1"/>
                </a:moveTo>
                <a:cubicBezTo>
                  <a:pt x="30584" y="1"/>
                  <a:pt x="30518" y="27"/>
                  <a:pt x="30461" y="90"/>
                </a:cubicBezTo>
                <a:cubicBezTo>
                  <a:pt x="30173" y="399"/>
                  <a:pt x="29626" y="888"/>
                  <a:pt x="29155" y="888"/>
                </a:cubicBezTo>
                <a:cubicBezTo>
                  <a:pt x="28947" y="888"/>
                  <a:pt x="28755" y="793"/>
                  <a:pt x="28606" y="546"/>
                </a:cubicBezTo>
                <a:cubicBezTo>
                  <a:pt x="28556" y="458"/>
                  <a:pt x="28450" y="405"/>
                  <a:pt x="28346" y="405"/>
                </a:cubicBezTo>
                <a:cubicBezTo>
                  <a:pt x="28253" y="405"/>
                  <a:pt x="28163" y="448"/>
                  <a:pt x="28119" y="546"/>
                </a:cubicBezTo>
                <a:cubicBezTo>
                  <a:pt x="28026" y="594"/>
                  <a:pt x="27937" y="619"/>
                  <a:pt x="27856" y="619"/>
                </a:cubicBezTo>
                <a:cubicBezTo>
                  <a:pt x="27728" y="619"/>
                  <a:pt x="27616" y="558"/>
                  <a:pt x="27528" y="432"/>
                </a:cubicBezTo>
                <a:cubicBezTo>
                  <a:pt x="27476" y="380"/>
                  <a:pt x="27406" y="354"/>
                  <a:pt x="27336" y="354"/>
                </a:cubicBezTo>
                <a:cubicBezTo>
                  <a:pt x="27266" y="354"/>
                  <a:pt x="27196" y="380"/>
                  <a:pt x="27144" y="432"/>
                </a:cubicBezTo>
                <a:cubicBezTo>
                  <a:pt x="26733" y="770"/>
                  <a:pt x="26324" y="899"/>
                  <a:pt x="25906" y="899"/>
                </a:cubicBezTo>
                <a:cubicBezTo>
                  <a:pt x="25492" y="899"/>
                  <a:pt x="25069" y="773"/>
                  <a:pt x="24626" y="597"/>
                </a:cubicBezTo>
                <a:cubicBezTo>
                  <a:pt x="24526" y="547"/>
                  <a:pt x="24420" y="523"/>
                  <a:pt x="24315" y="523"/>
                </a:cubicBezTo>
                <a:cubicBezTo>
                  <a:pt x="24181" y="523"/>
                  <a:pt x="24048" y="563"/>
                  <a:pt x="23931" y="639"/>
                </a:cubicBezTo>
                <a:cubicBezTo>
                  <a:pt x="23786" y="722"/>
                  <a:pt x="23703" y="898"/>
                  <a:pt x="23558" y="970"/>
                </a:cubicBezTo>
                <a:cubicBezTo>
                  <a:pt x="23471" y="1017"/>
                  <a:pt x="23380" y="1038"/>
                  <a:pt x="23291" y="1038"/>
                </a:cubicBezTo>
                <a:cubicBezTo>
                  <a:pt x="23045" y="1038"/>
                  <a:pt x="22815" y="875"/>
                  <a:pt x="22709" y="639"/>
                </a:cubicBezTo>
                <a:cubicBezTo>
                  <a:pt x="22675" y="568"/>
                  <a:pt x="22617" y="539"/>
                  <a:pt x="22556" y="539"/>
                </a:cubicBezTo>
                <a:cubicBezTo>
                  <a:pt x="22448" y="539"/>
                  <a:pt x="22332" y="630"/>
                  <a:pt x="22325" y="742"/>
                </a:cubicBezTo>
                <a:cubicBezTo>
                  <a:pt x="22304" y="972"/>
                  <a:pt x="22167" y="1051"/>
                  <a:pt x="21984" y="1051"/>
                </a:cubicBezTo>
                <a:cubicBezTo>
                  <a:pt x="21620" y="1051"/>
                  <a:pt x="21074" y="739"/>
                  <a:pt x="20895" y="670"/>
                </a:cubicBezTo>
                <a:cubicBezTo>
                  <a:pt x="20682" y="572"/>
                  <a:pt x="20454" y="520"/>
                  <a:pt x="20224" y="520"/>
                </a:cubicBezTo>
                <a:cubicBezTo>
                  <a:pt x="20185" y="520"/>
                  <a:pt x="20146" y="522"/>
                  <a:pt x="20107" y="525"/>
                </a:cubicBezTo>
                <a:cubicBezTo>
                  <a:pt x="19931" y="535"/>
                  <a:pt x="19765" y="608"/>
                  <a:pt x="19630" y="722"/>
                </a:cubicBezTo>
                <a:cubicBezTo>
                  <a:pt x="19475" y="856"/>
                  <a:pt x="19382" y="1074"/>
                  <a:pt x="19185" y="1136"/>
                </a:cubicBezTo>
                <a:cubicBezTo>
                  <a:pt x="19134" y="1154"/>
                  <a:pt x="19083" y="1163"/>
                  <a:pt x="19032" y="1163"/>
                </a:cubicBezTo>
                <a:cubicBezTo>
                  <a:pt x="18790" y="1163"/>
                  <a:pt x="18557" y="975"/>
                  <a:pt x="18480" y="753"/>
                </a:cubicBezTo>
                <a:cubicBezTo>
                  <a:pt x="18457" y="666"/>
                  <a:pt x="18382" y="618"/>
                  <a:pt x="18304" y="618"/>
                </a:cubicBezTo>
                <a:cubicBezTo>
                  <a:pt x="18242" y="618"/>
                  <a:pt x="18179" y="648"/>
                  <a:pt x="18138" y="711"/>
                </a:cubicBezTo>
                <a:cubicBezTo>
                  <a:pt x="18022" y="939"/>
                  <a:pt x="17782" y="1046"/>
                  <a:pt x="17536" y="1046"/>
                </a:cubicBezTo>
                <a:cubicBezTo>
                  <a:pt x="17279" y="1046"/>
                  <a:pt x="17017" y="929"/>
                  <a:pt x="16884" y="711"/>
                </a:cubicBezTo>
                <a:cubicBezTo>
                  <a:pt x="16837" y="634"/>
                  <a:pt x="16760" y="595"/>
                  <a:pt x="16682" y="595"/>
                </a:cubicBezTo>
                <a:cubicBezTo>
                  <a:pt x="16604" y="595"/>
                  <a:pt x="16526" y="634"/>
                  <a:pt x="16480" y="711"/>
                </a:cubicBezTo>
                <a:cubicBezTo>
                  <a:pt x="16217" y="1094"/>
                  <a:pt x="15799" y="1290"/>
                  <a:pt x="15380" y="1290"/>
                </a:cubicBezTo>
                <a:cubicBezTo>
                  <a:pt x="15005" y="1290"/>
                  <a:pt x="14630" y="1133"/>
                  <a:pt x="14366" y="815"/>
                </a:cubicBezTo>
                <a:cubicBezTo>
                  <a:pt x="14324" y="732"/>
                  <a:pt x="14283" y="670"/>
                  <a:pt x="14210" y="618"/>
                </a:cubicBezTo>
                <a:cubicBezTo>
                  <a:pt x="14166" y="579"/>
                  <a:pt x="14115" y="563"/>
                  <a:pt x="14064" y="563"/>
                </a:cubicBezTo>
                <a:cubicBezTo>
                  <a:pt x="13911" y="563"/>
                  <a:pt x="13767" y="716"/>
                  <a:pt x="13868" y="888"/>
                </a:cubicBezTo>
                <a:cubicBezTo>
                  <a:pt x="13878" y="898"/>
                  <a:pt x="13889" y="919"/>
                  <a:pt x="13899" y="929"/>
                </a:cubicBezTo>
                <a:cubicBezTo>
                  <a:pt x="13791" y="1144"/>
                  <a:pt x="13669" y="1250"/>
                  <a:pt x="13531" y="1250"/>
                </a:cubicBezTo>
                <a:cubicBezTo>
                  <a:pt x="13470" y="1250"/>
                  <a:pt x="13406" y="1230"/>
                  <a:pt x="13339" y="1188"/>
                </a:cubicBezTo>
                <a:cubicBezTo>
                  <a:pt x="13225" y="1147"/>
                  <a:pt x="13111" y="1095"/>
                  <a:pt x="13008" y="1033"/>
                </a:cubicBezTo>
                <a:cubicBezTo>
                  <a:pt x="12873" y="981"/>
                  <a:pt x="12738" y="939"/>
                  <a:pt x="12604" y="898"/>
                </a:cubicBezTo>
                <a:cubicBezTo>
                  <a:pt x="12586" y="894"/>
                  <a:pt x="12569" y="892"/>
                  <a:pt x="12553" y="892"/>
                </a:cubicBezTo>
                <a:cubicBezTo>
                  <a:pt x="12492" y="892"/>
                  <a:pt x="12440" y="921"/>
                  <a:pt x="12407" y="970"/>
                </a:cubicBezTo>
                <a:cubicBezTo>
                  <a:pt x="12171" y="1341"/>
                  <a:pt x="11798" y="1553"/>
                  <a:pt x="11432" y="1553"/>
                </a:cubicBezTo>
                <a:cubicBezTo>
                  <a:pt x="11122" y="1553"/>
                  <a:pt x="10817" y="1401"/>
                  <a:pt x="10603" y="1064"/>
                </a:cubicBezTo>
                <a:cubicBezTo>
                  <a:pt x="10568" y="998"/>
                  <a:pt x="10501" y="964"/>
                  <a:pt x="10435" y="964"/>
                </a:cubicBezTo>
                <a:cubicBezTo>
                  <a:pt x="10387" y="964"/>
                  <a:pt x="10338" y="983"/>
                  <a:pt x="10303" y="1022"/>
                </a:cubicBezTo>
                <a:cubicBezTo>
                  <a:pt x="10084" y="1303"/>
                  <a:pt x="9743" y="1437"/>
                  <a:pt x="9400" y="1437"/>
                </a:cubicBezTo>
                <a:cubicBezTo>
                  <a:pt x="8997" y="1437"/>
                  <a:pt x="8593" y="1251"/>
                  <a:pt x="8386" y="898"/>
                </a:cubicBezTo>
                <a:cubicBezTo>
                  <a:pt x="8339" y="825"/>
                  <a:pt x="8266" y="789"/>
                  <a:pt x="8194" y="789"/>
                </a:cubicBezTo>
                <a:cubicBezTo>
                  <a:pt x="8121" y="789"/>
                  <a:pt x="8049" y="825"/>
                  <a:pt x="8002" y="898"/>
                </a:cubicBezTo>
                <a:cubicBezTo>
                  <a:pt x="7756" y="1261"/>
                  <a:pt x="7361" y="1446"/>
                  <a:pt x="6962" y="1446"/>
                </a:cubicBezTo>
                <a:cubicBezTo>
                  <a:pt x="6620" y="1446"/>
                  <a:pt x="6276" y="1310"/>
                  <a:pt x="6023" y="1033"/>
                </a:cubicBezTo>
                <a:cubicBezTo>
                  <a:pt x="5979" y="994"/>
                  <a:pt x="5923" y="975"/>
                  <a:pt x="5868" y="975"/>
                </a:cubicBezTo>
                <a:cubicBezTo>
                  <a:pt x="5790" y="975"/>
                  <a:pt x="5712" y="1012"/>
                  <a:pt x="5670" y="1085"/>
                </a:cubicBezTo>
                <a:cubicBezTo>
                  <a:pt x="5436" y="1397"/>
                  <a:pt x="5082" y="1556"/>
                  <a:pt x="4728" y="1556"/>
                </a:cubicBezTo>
                <a:cubicBezTo>
                  <a:pt x="4423" y="1556"/>
                  <a:pt x="4118" y="1438"/>
                  <a:pt x="3888" y="1199"/>
                </a:cubicBezTo>
                <a:cubicBezTo>
                  <a:pt x="3843" y="1154"/>
                  <a:pt x="3786" y="1132"/>
                  <a:pt x="3731" y="1132"/>
                </a:cubicBezTo>
                <a:cubicBezTo>
                  <a:pt x="3658" y="1132"/>
                  <a:pt x="3587" y="1169"/>
                  <a:pt x="3546" y="1240"/>
                </a:cubicBezTo>
                <a:cubicBezTo>
                  <a:pt x="3395" y="1590"/>
                  <a:pt x="3099" y="1772"/>
                  <a:pt x="2801" y="1772"/>
                </a:cubicBezTo>
                <a:cubicBezTo>
                  <a:pt x="2526" y="1772"/>
                  <a:pt x="2249" y="1616"/>
                  <a:pt x="2084" y="1292"/>
                </a:cubicBezTo>
                <a:cubicBezTo>
                  <a:pt x="2050" y="1227"/>
                  <a:pt x="1994" y="1200"/>
                  <a:pt x="1936" y="1200"/>
                </a:cubicBezTo>
                <a:cubicBezTo>
                  <a:pt x="1854" y="1200"/>
                  <a:pt x="1768" y="1254"/>
                  <a:pt x="1732" y="1333"/>
                </a:cubicBezTo>
                <a:cubicBezTo>
                  <a:pt x="1593" y="1690"/>
                  <a:pt x="1312" y="1858"/>
                  <a:pt x="1028" y="1858"/>
                </a:cubicBezTo>
                <a:cubicBezTo>
                  <a:pt x="718" y="1858"/>
                  <a:pt x="406" y="1659"/>
                  <a:pt x="270" y="1292"/>
                </a:cubicBezTo>
                <a:cubicBezTo>
                  <a:pt x="250" y="1230"/>
                  <a:pt x="199" y="1202"/>
                  <a:pt x="150" y="1202"/>
                </a:cubicBezTo>
                <a:cubicBezTo>
                  <a:pt x="75" y="1202"/>
                  <a:pt x="1" y="1265"/>
                  <a:pt x="32" y="1364"/>
                </a:cubicBezTo>
                <a:cubicBezTo>
                  <a:pt x="190" y="1898"/>
                  <a:pt x="631" y="2176"/>
                  <a:pt x="1076" y="2176"/>
                </a:cubicBezTo>
                <a:cubicBezTo>
                  <a:pt x="1392" y="2176"/>
                  <a:pt x="1709" y="2036"/>
                  <a:pt x="1929" y="1748"/>
                </a:cubicBezTo>
                <a:cubicBezTo>
                  <a:pt x="2156" y="2045"/>
                  <a:pt x="2493" y="2191"/>
                  <a:pt x="2830" y="2191"/>
                </a:cubicBezTo>
                <a:cubicBezTo>
                  <a:pt x="3198" y="2191"/>
                  <a:pt x="3567" y="2016"/>
                  <a:pt x="3794" y="1675"/>
                </a:cubicBezTo>
                <a:cubicBezTo>
                  <a:pt x="4078" y="1881"/>
                  <a:pt x="4407" y="1982"/>
                  <a:pt x="4734" y="1982"/>
                </a:cubicBezTo>
                <a:cubicBezTo>
                  <a:pt x="5148" y="1982"/>
                  <a:pt x="5559" y="1822"/>
                  <a:pt x="5877" y="1509"/>
                </a:cubicBezTo>
                <a:cubicBezTo>
                  <a:pt x="6189" y="1769"/>
                  <a:pt x="6572" y="1898"/>
                  <a:pt x="6955" y="1898"/>
                </a:cubicBezTo>
                <a:cubicBezTo>
                  <a:pt x="7411" y="1898"/>
                  <a:pt x="7866" y="1715"/>
                  <a:pt x="8199" y="1354"/>
                </a:cubicBezTo>
                <a:cubicBezTo>
                  <a:pt x="8506" y="1694"/>
                  <a:pt x="8930" y="1866"/>
                  <a:pt x="9356" y="1866"/>
                </a:cubicBezTo>
                <a:cubicBezTo>
                  <a:pt x="9734" y="1866"/>
                  <a:pt x="10115" y="1731"/>
                  <a:pt x="10417" y="1458"/>
                </a:cubicBezTo>
                <a:cubicBezTo>
                  <a:pt x="10703" y="1807"/>
                  <a:pt x="11110" y="1986"/>
                  <a:pt x="11509" y="1986"/>
                </a:cubicBezTo>
                <a:cubicBezTo>
                  <a:pt x="11961" y="1986"/>
                  <a:pt x="12403" y="1755"/>
                  <a:pt x="12645" y="1281"/>
                </a:cubicBezTo>
                <a:cubicBezTo>
                  <a:pt x="12996" y="1411"/>
                  <a:pt x="13381" y="1687"/>
                  <a:pt x="13758" y="1687"/>
                </a:cubicBezTo>
                <a:cubicBezTo>
                  <a:pt x="13893" y="1687"/>
                  <a:pt x="14027" y="1651"/>
                  <a:pt x="14158" y="1561"/>
                </a:cubicBezTo>
                <a:cubicBezTo>
                  <a:pt x="14220" y="1520"/>
                  <a:pt x="14272" y="1458"/>
                  <a:pt x="14314" y="1406"/>
                </a:cubicBezTo>
                <a:cubicBezTo>
                  <a:pt x="14627" y="1660"/>
                  <a:pt x="15001" y="1786"/>
                  <a:pt x="15377" y="1786"/>
                </a:cubicBezTo>
                <a:cubicBezTo>
                  <a:pt x="15846" y="1786"/>
                  <a:pt x="16319" y="1590"/>
                  <a:pt x="16687" y="1199"/>
                </a:cubicBezTo>
                <a:cubicBezTo>
                  <a:pt x="16895" y="1397"/>
                  <a:pt x="17155" y="1491"/>
                  <a:pt x="17420" y="1491"/>
                </a:cubicBezTo>
                <a:cubicBezTo>
                  <a:pt x="17709" y="1491"/>
                  <a:pt x="18004" y="1378"/>
                  <a:pt x="18242" y="1167"/>
                </a:cubicBezTo>
                <a:cubicBezTo>
                  <a:pt x="18366" y="1395"/>
                  <a:pt x="18594" y="1551"/>
                  <a:pt x="18853" y="1603"/>
                </a:cubicBezTo>
                <a:cubicBezTo>
                  <a:pt x="18922" y="1620"/>
                  <a:pt x="18993" y="1628"/>
                  <a:pt x="19065" y="1628"/>
                </a:cubicBezTo>
                <a:cubicBezTo>
                  <a:pt x="19166" y="1628"/>
                  <a:pt x="19269" y="1612"/>
                  <a:pt x="19371" y="1582"/>
                </a:cubicBezTo>
                <a:cubicBezTo>
                  <a:pt x="19599" y="1489"/>
                  <a:pt x="19662" y="1302"/>
                  <a:pt x="19848" y="1178"/>
                </a:cubicBezTo>
                <a:cubicBezTo>
                  <a:pt x="20003" y="1082"/>
                  <a:pt x="20151" y="1044"/>
                  <a:pt x="20294" y="1044"/>
                </a:cubicBezTo>
                <a:cubicBezTo>
                  <a:pt x="20819" y="1044"/>
                  <a:pt x="21281" y="1555"/>
                  <a:pt x="21835" y="1555"/>
                </a:cubicBezTo>
                <a:cubicBezTo>
                  <a:pt x="21863" y="1555"/>
                  <a:pt x="21892" y="1554"/>
                  <a:pt x="21921" y="1551"/>
                </a:cubicBezTo>
                <a:cubicBezTo>
                  <a:pt x="22180" y="1530"/>
                  <a:pt x="22408" y="1395"/>
                  <a:pt x="22563" y="1199"/>
                </a:cubicBezTo>
                <a:cubicBezTo>
                  <a:pt x="22719" y="1364"/>
                  <a:pt x="22926" y="1468"/>
                  <a:pt x="23144" y="1509"/>
                </a:cubicBezTo>
                <a:cubicBezTo>
                  <a:pt x="23188" y="1517"/>
                  <a:pt x="23231" y="1520"/>
                  <a:pt x="23272" y="1520"/>
                </a:cubicBezTo>
                <a:cubicBezTo>
                  <a:pt x="23719" y="1520"/>
                  <a:pt x="24009" y="1139"/>
                  <a:pt x="24428" y="1139"/>
                </a:cubicBezTo>
                <a:cubicBezTo>
                  <a:pt x="24478" y="1139"/>
                  <a:pt x="24530" y="1145"/>
                  <a:pt x="24584" y="1157"/>
                </a:cubicBezTo>
                <a:cubicBezTo>
                  <a:pt x="25058" y="1278"/>
                  <a:pt x="25416" y="1465"/>
                  <a:pt x="25896" y="1465"/>
                </a:cubicBezTo>
                <a:cubicBezTo>
                  <a:pt x="25951" y="1465"/>
                  <a:pt x="26008" y="1463"/>
                  <a:pt x="26066" y="1458"/>
                </a:cubicBezTo>
                <a:cubicBezTo>
                  <a:pt x="26522" y="1406"/>
                  <a:pt x="26947" y="1240"/>
                  <a:pt x="27321" y="981"/>
                </a:cubicBezTo>
                <a:cubicBezTo>
                  <a:pt x="27533" y="1132"/>
                  <a:pt x="27782" y="1247"/>
                  <a:pt x="28017" y="1247"/>
                </a:cubicBezTo>
                <a:cubicBezTo>
                  <a:pt x="28136" y="1247"/>
                  <a:pt x="28252" y="1217"/>
                  <a:pt x="28357" y="1147"/>
                </a:cubicBezTo>
                <a:cubicBezTo>
                  <a:pt x="28581" y="1371"/>
                  <a:pt x="28844" y="1462"/>
                  <a:pt x="29119" y="1462"/>
                </a:cubicBezTo>
                <a:cubicBezTo>
                  <a:pt x="29748" y="1462"/>
                  <a:pt x="30440" y="983"/>
                  <a:pt x="30865" y="514"/>
                </a:cubicBezTo>
                <a:cubicBezTo>
                  <a:pt x="31056" y="291"/>
                  <a:pt x="30862" y="1"/>
                  <a:pt x="3064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42"/>
          <p:cNvSpPr/>
          <p:nvPr/>
        </p:nvSpPr>
        <p:spPr>
          <a:xfrm>
            <a:off x="6267950" y="2986650"/>
            <a:ext cx="313800" cy="407100"/>
          </a:xfrm>
          <a:prstGeom prst="flowChartConnector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51"/>
          <p:cNvSpPr txBox="1">
            <a:spLocks noGrp="1"/>
          </p:cNvSpPr>
          <p:nvPr>
            <p:ph type="title"/>
          </p:nvPr>
        </p:nvSpPr>
        <p:spPr>
          <a:xfrm>
            <a:off x="895350" y="49441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Iterasi ke - 3</a:t>
            </a:r>
            <a:endParaRPr/>
          </a:p>
        </p:txBody>
      </p:sp>
      <p:sp>
        <p:nvSpPr>
          <p:cNvPr id="902" name="Google Shape;902;p51"/>
          <p:cNvSpPr/>
          <p:nvPr/>
        </p:nvSpPr>
        <p:spPr>
          <a:xfrm rot="548498">
            <a:off x="392295" y="798912"/>
            <a:ext cx="584283" cy="691203"/>
          </a:xfrm>
          <a:custGeom>
            <a:avLst/>
            <a:gdLst/>
            <a:ahLst/>
            <a:cxnLst/>
            <a:rect l="l" t="t" r="r" b="b"/>
            <a:pathLst>
              <a:path w="44204" h="52293" extrusionOk="0">
                <a:moveTo>
                  <a:pt x="35127" y="1"/>
                </a:moveTo>
                <a:cubicBezTo>
                  <a:pt x="34818" y="1"/>
                  <a:pt x="34509" y="20"/>
                  <a:pt x="34200" y="61"/>
                </a:cubicBezTo>
                <a:cubicBezTo>
                  <a:pt x="33328" y="119"/>
                  <a:pt x="32513" y="352"/>
                  <a:pt x="31699" y="643"/>
                </a:cubicBezTo>
                <a:cubicBezTo>
                  <a:pt x="31350" y="817"/>
                  <a:pt x="31001" y="992"/>
                  <a:pt x="30652" y="1166"/>
                </a:cubicBezTo>
                <a:lnTo>
                  <a:pt x="30129" y="1457"/>
                </a:lnTo>
                <a:lnTo>
                  <a:pt x="29721" y="1748"/>
                </a:lnTo>
                <a:cubicBezTo>
                  <a:pt x="29431" y="1922"/>
                  <a:pt x="29198" y="2155"/>
                  <a:pt x="28965" y="2329"/>
                </a:cubicBezTo>
                <a:lnTo>
                  <a:pt x="28733" y="2620"/>
                </a:lnTo>
                <a:lnTo>
                  <a:pt x="28500" y="2853"/>
                </a:lnTo>
                <a:lnTo>
                  <a:pt x="28093" y="3260"/>
                </a:lnTo>
                <a:lnTo>
                  <a:pt x="12738" y="22046"/>
                </a:lnTo>
                <a:lnTo>
                  <a:pt x="2618" y="34318"/>
                </a:lnTo>
                <a:lnTo>
                  <a:pt x="2153" y="34900"/>
                </a:lnTo>
                <a:lnTo>
                  <a:pt x="1920" y="35191"/>
                </a:lnTo>
                <a:lnTo>
                  <a:pt x="1687" y="35656"/>
                </a:lnTo>
                <a:cubicBezTo>
                  <a:pt x="1513" y="35947"/>
                  <a:pt x="1338" y="36238"/>
                  <a:pt x="1164" y="36587"/>
                </a:cubicBezTo>
                <a:lnTo>
                  <a:pt x="931" y="37168"/>
                </a:lnTo>
                <a:cubicBezTo>
                  <a:pt x="815" y="37401"/>
                  <a:pt x="757" y="37575"/>
                  <a:pt x="699" y="37808"/>
                </a:cubicBezTo>
                <a:cubicBezTo>
                  <a:pt x="175" y="39262"/>
                  <a:pt x="1" y="40832"/>
                  <a:pt x="175" y="42403"/>
                </a:cubicBezTo>
                <a:cubicBezTo>
                  <a:pt x="291" y="43450"/>
                  <a:pt x="524" y="44439"/>
                  <a:pt x="873" y="45427"/>
                </a:cubicBezTo>
                <a:cubicBezTo>
                  <a:pt x="1106" y="45893"/>
                  <a:pt x="1338" y="46300"/>
                  <a:pt x="1571" y="46765"/>
                </a:cubicBezTo>
                <a:lnTo>
                  <a:pt x="1920" y="47347"/>
                </a:lnTo>
                <a:cubicBezTo>
                  <a:pt x="2036" y="47521"/>
                  <a:pt x="2153" y="47696"/>
                  <a:pt x="2269" y="47870"/>
                </a:cubicBezTo>
                <a:cubicBezTo>
                  <a:pt x="2502" y="48161"/>
                  <a:pt x="2734" y="48452"/>
                  <a:pt x="3025" y="48684"/>
                </a:cubicBezTo>
                <a:lnTo>
                  <a:pt x="3316" y="49033"/>
                </a:lnTo>
                <a:lnTo>
                  <a:pt x="3607" y="49324"/>
                </a:lnTo>
                <a:lnTo>
                  <a:pt x="4188" y="49789"/>
                </a:lnTo>
                <a:lnTo>
                  <a:pt x="4770" y="50255"/>
                </a:lnTo>
                <a:lnTo>
                  <a:pt x="5061" y="50487"/>
                </a:lnTo>
                <a:lnTo>
                  <a:pt x="5468" y="50720"/>
                </a:lnTo>
                <a:cubicBezTo>
                  <a:pt x="5759" y="50894"/>
                  <a:pt x="6108" y="51069"/>
                  <a:pt x="6457" y="51243"/>
                </a:cubicBezTo>
                <a:lnTo>
                  <a:pt x="7038" y="51476"/>
                </a:lnTo>
                <a:lnTo>
                  <a:pt x="7620" y="51709"/>
                </a:lnTo>
                <a:cubicBezTo>
                  <a:pt x="8085" y="51883"/>
                  <a:pt x="8609" y="52000"/>
                  <a:pt x="9074" y="52116"/>
                </a:cubicBezTo>
                <a:cubicBezTo>
                  <a:pt x="9750" y="52229"/>
                  <a:pt x="10426" y="52293"/>
                  <a:pt x="11102" y="52293"/>
                </a:cubicBezTo>
                <a:cubicBezTo>
                  <a:pt x="11473" y="52293"/>
                  <a:pt x="11844" y="52273"/>
                  <a:pt x="12215" y="52232"/>
                </a:cubicBezTo>
                <a:cubicBezTo>
                  <a:pt x="13262" y="52116"/>
                  <a:pt x="14309" y="51883"/>
                  <a:pt x="15297" y="51534"/>
                </a:cubicBezTo>
                <a:cubicBezTo>
                  <a:pt x="15704" y="51302"/>
                  <a:pt x="16170" y="51127"/>
                  <a:pt x="16577" y="50894"/>
                </a:cubicBezTo>
                <a:lnTo>
                  <a:pt x="17158" y="50545"/>
                </a:lnTo>
                <a:lnTo>
                  <a:pt x="17682" y="50138"/>
                </a:lnTo>
                <a:cubicBezTo>
                  <a:pt x="17973" y="49906"/>
                  <a:pt x="18264" y="49673"/>
                  <a:pt x="18554" y="49440"/>
                </a:cubicBezTo>
                <a:lnTo>
                  <a:pt x="18671" y="49266"/>
                </a:lnTo>
                <a:lnTo>
                  <a:pt x="18671" y="45253"/>
                </a:lnTo>
                <a:lnTo>
                  <a:pt x="17566" y="46590"/>
                </a:lnTo>
                <a:lnTo>
                  <a:pt x="17217" y="46998"/>
                </a:lnTo>
                <a:cubicBezTo>
                  <a:pt x="17158" y="47056"/>
                  <a:pt x="17042" y="47172"/>
                  <a:pt x="16984" y="47230"/>
                </a:cubicBezTo>
                <a:cubicBezTo>
                  <a:pt x="16926" y="47288"/>
                  <a:pt x="16810" y="47405"/>
                  <a:pt x="16751" y="47463"/>
                </a:cubicBezTo>
                <a:cubicBezTo>
                  <a:pt x="16519" y="47637"/>
                  <a:pt x="16286" y="47812"/>
                  <a:pt x="16053" y="47986"/>
                </a:cubicBezTo>
                <a:lnTo>
                  <a:pt x="15704" y="48277"/>
                </a:lnTo>
                <a:lnTo>
                  <a:pt x="15239" y="48510"/>
                </a:lnTo>
                <a:cubicBezTo>
                  <a:pt x="14948" y="48742"/>
                  <a:pt x="14599" y="48859"/>
                  <a:pt x="14250" y="49033"/>
                </a:cubicBezTo>
                <a:cubicBezTo>
                  <a:pt x="13494" y="49324"/>
                  <a:pt x="12738" y="49499"/>
                  <a:pt x="11924" y="49615"/>
                </a:cubicBezTo>
                <a:cubicBezTo>
                  <a:pt x="11721" y="49630"/>
                  <a:pt x="11515" y="49638"/>
                  <a:pt x="11305" y="49638"/>
                </a:cubicBezTo>
                <a:cubicBezTo>
                  <a:pt x="10731" y="49638"/>
                  <a:pt x="10135" y="49584"/>
                  <a:pt x="9539" y="49499"/>
                </a:cubicBezTo>
                <a:cubicBezTo>
                  <a:pt x="9190" y="49382"/>
                  <a:pt x="8841" y="49324"/>
                  <a:pt x="8492" y="49208"/>
                </a:cubicBezTo>
                <a:lnTo>
                  <a:pt x="8027" y="49033"/>
                </a:lnTo>
                <a:lnTo>
                  <a:pt x="7562" y="48801"/>
                </a:lnTo>
                <a:cubicBezTo>
                  <a:pt x="7329" y="48684"/>
                  <a:pt x="7096" y="48568"/>
                  <a:pt x="6864" y="48452"/>
                </a:cubicBezTo>
                <a:lnTo>
                  <a:pt x="6515" y="48219"/>
                </a:lnTo>
                <a:lnTo>
                  <a:pt x="6282" y="48045"/>
                </a:lnTo>
                <a:lnTo>
                  <a:pt x="5875" y="47754"/>
                </a:lnTo>
                <a:lnTo>
                  <a:pt x="5410" y="47347"/>
                </a:lnTo>
                <a:lnTo>
                  <a:pt x="5235" y="47172"/>
                </a:lnTo>
                <a:lnTo>
                  <a:pt x="5003" y="46881"/>
                </a:lnTo>
                <a:cubicBezTo>
                  <a:pt x="4770" y="46707"/>
                  <a:pt x="4595" y="46474"/>
                  <a:pt x="4421" y="46242"/>
                </a:cubicBezTo>
                <a:cubicBezTo>
                  <a:pt x="4363" y="46125"/>
                  <a:pt x="4247" y="46009"/>
                  <a:pt x="4188" y="45893"/>
                </a:cubicBezTo>
                <a:lnTo>
                  <a:pt x="3898" y="45427"/>
                </a:lnTo>
                <a:cubicBezTo>
                  <a:pt x="3723" y="45078"/>
                  <a:pt x="3549" y="44787"/>
                  <a:pt x="3432" y="44439"/>
                </a:cubicBezTo>
                <a:cubicBezTo>
                  <a:pt x="2792" y="42926"/>
                  <a:pt x="2618" y="41298"/>
                  <a:pt x="2967" y="39727"/>
                </a:cubicBezTo>
                <a:cubicBezTo>
                  <a:pt x="3025" y="39378"/>
                  <a:pt x="3141" y="39029"/>
                  <a:pt x="3258" y="38680"/>
                </a:cubicBezTo>
                <a:cubicBezTo>
                  <a:pt x="3316" y="38506"/>
                  <a:pt x="3374" y="38332"/>
                  <a:pt x="3432" y="38157"/>
                </a:cubicBezTo>
                <a:cubicBezTo>
                  <a:pt x="3490" y="38041"/>
                  <a:pt x="3549" y="37866"/>
                  <a:pt x="3607" y="37750"/>
                </a:cubicBezTo>
                <a:cubicBezTo>
                  <a:pt x="3723" y="37517"/>
                  <a:pt x="3839" y="37226"/>
                  <a:pt x="4014" y="36994"/>
                </a:cubicBezTo>
                <a:cubicBezTo>
                  <a:pt x="4072" y="36936"/>
                  <a:pt x="4130" y="36819"/>
                  <a:pt x="4188" y="36703"/>
                </a:cubicBezTo>
                <a:lnTo>
                  <a:pt x="4363" y="36470"/>
                </a:lnTo>
                <a:lnTo>
                  <a:pt x="4712" y="36005"/>
                </a:lnTo>
                <a:lnTo>
                  <a:pt x="14774" y="23733"/>
                </a:lnTo>
                <a:lnTo>
                  <a:pt x="30187" y="5005"/>
                </a:lnTo>
                <a:lnTo>
                  <a:pt x="30478" y="4656"/>
                </a:lnTo>
                <a:lnTo>
                  <a:pt x="30594" y="4481"/>
                </a:lnTo>
                <a:lnTo>
                  <a:pt x="30827" y="4365"/>
                </a:lnTo>
                <a:cubicBezTo>
                  <a:pt x="30943" y="4191"/>
                  <a:pt x="31117" y="4074"/>
                  <a:pt x="31292" y="3958"/>
                </a:cubicBezTo>
                <a:lnTo>
                  <a:pt x="31583" y="3725"/>
                </a:lnTo>
                <a:lnTo>
                  <a:pt x="31932" y="3551"/>
                </a:lnTo>
                <a:cubicBezTo>
                  <a:pt x="32164" y="3435"/>
                  <a:pt x="32397" y="3260"/>
                  <a:pt x="32688" y="3144"/>
                </a:cubicBezTo>
                <a:cubicBezTo>
                  <a:pt x="33211" y="2969"/>
                  <a:pt x="33851" y="2795"/>
                  <a:pt x="34433" y="2737"/>
                </a:cubicBezTo>
                <a:cubicBezTo>
                  <a:pt x="34620" y="2720"/>
                  <a:pt x="34802" y="2713"/>
                  <a:pt x="34983" y="2713"/>
                </a:cubicBezTo>
                <a:cubicBezTo>
                  <a:pt x="35418" y="2713"/>
                  <a:pt x="35841" y="2754"/>
                  <a:pt x="36294" y="2795"/>
                </a:cubicBezTo>
                <a:cubicBezTo>
                  <a:pt x="36526" y="2853"/>
                  <a:pt x="36817" y="2969"/>
                  <a:pt x="37108" y="3027"/>
                </a:cubicBezTo>
                <a:lnTo>
                  <a:pt x="37457" y="3144"/>
                </a:lnTo>
                <a:lnTo>
                  <a:pt x="37806" y="3318"/>
                </a:lnTo>
                <a:cubicBezTo>
                  <a:pt x="37980" y="3435"/>
                  <a:pt x="38155" y="3493"/>
                  <a:pt x="38388" y="3609"/>
                </a:cubicBezTo>
                <a:lnTo>
                  <a:pt x="38620" y="3784"/>
                </a:lnTo>
                <a:lnTo>
                  <a:pt x="38795" y="3900"/>
                </a:lnTo>
                <a:lnTo>
                  <a:pt x="39144" y="4132"/>
                </a:lnTo>
                <a:lnTo>
                  <a:pt x="39435" y="4481"/>
                </a:lnTo>
                <a:lnTo>
                  <a:pt x="39609" y="4598"/>
                </a:lnTo>
                <a:lnTo>
                  <a:pt x="39783" y="4830"/>
                </a:lnTo>
                <a:cubicBezTo>
                  <a:pt x="39958" y="4947"/>
                  <a:pt x="40074" y="5121"/>
                  <a:pt x="40191" y="5296"/>
                </a:cubicBezTo>
                <a:lnTo>
                  <a:pt x="40423" y="5587"/>
                </a:lnTo>
                <a:lnTo>
                  <a:pt x="40598" y="5935"/>
                </a:lnTo>
                <a:cubicBezTo>
                  <a:pt x="40772" y="6168"/>
                  <a:pt x="40889" y="6401"/>
                  <a:pt x="41005" y="6633"/>
                </a:cubicBezTo>
                <a:cubicBezTo>
                  <a:pt x="41179" y="7215"/>
                  <a:pt x="41354" y="7855"/>
                  <a:pt x="41412" y="8436"/>
                </a:cubicBezTo>
                <a:cubicBezTo>
                  <a:pt x="41470" y="9076"/>
                  <a:pt x="41470" y="9658"/>
                  <a:pt x="41354" y="10298"/>
                </a:cubicBezTo>
                <a:cubicBezTo>
                  <a:pt x="41296" y="10530"/>
                  <a:pt x="41179" y="10821"/>
                  <a:pt x="41121" y="11112"/>
                </a:cubicBezTo>
                <a:lnTo>
                  <a:pt x="41005" y="11461"/>
                </a:lnTo>
                <a:lnTo>
                  <a:pt x="40830" y="11810"/>
                </a:lnTo>
                <a:cubicBezTo>
                  <a:pt x="40772" y="11984"/>
                  <a:pt x="40656" y="12159"/>
                  <a:pt x="40540" y="12333"/>
                </a:cubicBezTo>
                <a:lnTo>
                  <a:pt x="40423" y="12566"/>
                </a:lnTo>
                <a:lnTo>
                  <a:pt x="40249" y="12740"/>
                </a:lnTo>
                <a:lnTo>
                  <a:pt x="40016" y="13089"/>
                </a:lnTo>
                <a:lnTo>
                  <a:pt x="15763" y="42635"/>
                </a:lnTo>
                <a:lnTo>
                  <a:pt x="15588" y="42868"/>
                </a:lnTo>
                <a:cubicBezTo>
                  <a:pt x="15472" y="42926"/>
                  <a:pt x="15414" y="43043"/>
                  <a:pt x="15297" y="43101"/>
                </a:cubicBezTo>
                <a:cubicBezTo>
                  <a:pt x="15239" y="43217"/>
                  <a:pt x="15123" y="43275"/>
                  <a:pt x="15006" y="43392"/>
                </a:cubicBezTo>
                <a:cubicBezTo>
                  <a:pt x="14658" y="43566"/>
                  <a:pt x="14367" y="43799"/>
                  <a:pt x="14018" y="43915"/>
                </a:cubicBezTo>
                <a:cubicBezTo>
                  <a:pt x="13611" y="44090"/>
                  <a:pt x="13203" y="44148"/>
                  <a:pt x="12796" y="44206"/>
                </a:cubicBezTo>
                <a:cubicBezTo>
                  <a:pt x="12604" y="44230"/>
                  <a:pt x="12421" y="44244"/>
                  <a:pt x="12244" y="44244"/>
                </a:cubicBezTo>
                <a:cubicBezTo>
                  <a:pt x="11994" y="44244"/>
                  <a:pt x="11755" y="44216"/>
                  <a:pt x="11517" y="44148"/>
                </a:cubicBezTo>
                <a:cubicBezTo>
                  <a:pt x="11168" y="44090"/>
                  <a:pt x="10819" y="43973"/>
                  <a:pt x="10470" y="43799"/>
                </a:cubicBezTo>
                <a:cubicBezTo>
                  <a:pt x="10354" y="43741"/>
                  <a:pt x="10179" y="43682"/>
                  <a:pt x="10063" y="43624"/>
                </a:cubicBezTo>
                <a:cubicBezTo>
                  <a:pt x="9946" y="43566"/>
                  <a:pt x="9888" y="43508"/>
                  <a:pt x="9772" y="43392"/>
                </a:cubicBezTo>
                <a:lnTo>
                  <a:pt x="9597" y="43275"/>
                </a:lnTo>
                <a:lnTo>
                  <a:pt x="9365" y="43043"/>
                </a:lnTo>
                <a:cubicBezTo>
                  <a:pt x="9248" y="42984"/>
                  <a:pt x="9190" y="42868"/>
                  <a:pt x="9132" y="42810"/>
                </a:cubicBezTo>
                <a:cubicBezTo>
                  <a:pt x="9016" y="42694"/>
                  <a:pt x="8899" y="42577"/>
                  <a:pt x="8841" y="42461"/>
                </a:cubicBezTo>
                <a:cubicBezTo>
                  <a:pt x="8609" y="42170"/>
                  <a:pt x="8434" y="41821"/>
                  <a:pt x="8260" y="41472"/>
                </a:cubicBezTo>
                <a:cubicBezTo>
                  <a:pt x="8143" y="41123"/>
                  <a:pt x="8027" y="40658"/>
                  <a:pt x="7969" y="40251"/>
                </a:cubicBezTo>
                <a:cubicBezTo>
                  <a:pt x="7969" y="39844"/>
                  <a:pt x="7969" y="39437"/>
                  <a:pt x="8027" y="38971"/>
                </a:cubicBezTo>
                <a:cubicBezTo>
                  <a:pt x="8085" y="38622"/>
                  <a:pt x="8202" y="38273"/>
                  <a:pt x="8376" y="37924"/>
                </a:cubicBezTo>
                <a:cubicBezTo>
                  <a:pt x="8434" y="37808"/>
                  <a:pt x="8492" y="37692"/>
                  <a:pt x="8609" y="37575"/>
                </a:cubicBezTo>
                <a:cubicBezTo>
                  <a:pt x="8667" y="37459"/>
                  <a:pt x="8725" y="37343"/>
                  <a:pt x="8783" y="37285"/>
                </a:cubicBezTo>
                <a:lnTo>
                  <a:pt x="8958" y="36994"/>
                </a:lnTo>
                <a:lnTo>
                  <a:pt x="27395" y="14543"/>
                </a:lnTo>
                <a:cubicBezTo>
                  <a:pt x="27860" y="13962"/>
                  <a:pt x="27802" y="13148"/>
                  <a:pt x="27221" y="12682"/>
                </a:cubicBezTo>
                <a:lnTo>
                  <a:pt x="27162" y="12682"/>
                </a:lnTo>
                <a:cubicBezTo>
                  <a:pt x="26939" y="12483"/>
                  <a:pt x="26662" y="12391"/>
                  <a:pt x="26382" y="12391"/>
                </a:cubicBezTo>
                <a:cubicBezTo>
                  <a:pt x="26007" y="12391"/>
                  <a:pt x="25626" y="12557"/>
                  <a:pt x="25359" y="12857"/>
                </a:cubicBezTo>
                <a:lnTo>
                  <a:pt x="6864" y="35307"/>
                </a:lnTo>
                <a:lnTo>
                  <a:pt x="6573" y="35714"/>
                </a:lnTo>
                <a:cubicBezTo>
                  <a:pt x="6457" y="35831"/>
                  <a:pt x="6340" y="36005"/>
                  <a:pt x="6282" y="36180"/>
                </a:cubicBezTo>
                <a:cubicBezTo>
                  <a:pt x="6166" y="36354"/>
                  <a:pt x="6050" y="36587"/>
                  <a:pt x="5933" y="36819"/>
                </a:cubicBezTo>
                <a:cubicBezTo>
                  <a:pt x="5701" y="37343"/>
                  <a:pt x="5468" y="37866"/>
                  <a:pt x="5352" y="38506"/>
                </a:cubicBezTo>
                <a:cubicBezTo>
                  <a:pt x="5235" y="39146"/>
                  <a:pt x="5235" y="39844"/>
                  <a:pt x="5293" y="40542"/>
                </a:cubicBezTo>
                <a:cubicBezTo>
                  <a:pt x="5352" y="41181"/>
                  <a:pt x="5526" y="41879"/>
                  <a:pt x="5759" y="42519"/>
                </a:cubicBezTo>
                <a:cubicBezTo>
                  <a:pt x="5991" y="43043"/>
                  <a:pt x="6282" y="43566"/>
                  <a:pt x="6689" y="44031"/>
                </a:cubicBezTo>
                <a:cubicBezTo>
                  <a:pt x="6806" y="44264"/>
                  <a:pt x="6922" y="44439"/>
                  <a:pt x="7096" y="44613"/>
                </a:cubicBezTo>
                <a:cubicBezTo>
                  <a:pt x="7213" y="44729"/>
                  <a:pt x="7329" y="44846"/>
                  <a:pt x="7504" y="44962"/>
                </a:cubicBezTo>
                <a:lnTo>
                  <a:pt x="7853" y="45311"/>
                </a:lnTo>
                <a:lnTo>
                  <a:pt x="8202" y="45602"/>
                </a:lnTo>
                <a:cubicBezTo>
                  <a:pt x="8376" y="45718"/>
                  <a:pt x="8550" y="45776"/>
                  <a:pt x="8667" y="45893"/>
                </a:cubicBezTo>
                <a:cubicBezTo>
                  <a:pt x="8899" y="46009"/>
                  <a:pt x="9074" y="46125"/>
                  <a:pt x="9307" y="46242"/>
                </a:cubicBezTo>
                <a:cubicBezTo>
                  <a:pt x="9830" y="46474"/>
                  <a:pt x="10412" y="46649"/>
                  <a:pt x="10993" y="46765"/>
                </a:cubicBezTo>
                <a:cubicBezTo>
                  <a:pt x="11504" y="46850"/>
                  <a:pt x="11984" y="46904"/>
                  <a:pt x="12478" y="46904"/>
                </a:cubicBezTo>
                <a:cubicBezTo>
                  <a:pt x="12659" y="46904"/>
                  <a:pt x="12842" y="46897"/>
                  <a:pt x="13029" y="46881"/>
                </a:cubicBezTo>
                <a:cubicBezTo>
                  <a:pt x="13727" y="46823"/>
                  <a:pt x="14367" y="46649"/>
                  <a:pt x="15006" y="46416"/>
                </a:cubicBezTo>
                <a:cubicBezTo>
                  <a:pt x="15588" y="46183"/>
                  <a:pt x="16112" y="45893"/>
                  <a:pt x="16577" y="45544"/>
                </a:cubicBezTo>
                <a:cubicBezTo>
                  <a:pt x="16751" y="45369"/>
                  <a:pt x="16926" y="45253"/>
                  <a:pt x="17100" y="45078"/>
                </a:cubicBezTo>
                <a:cubicBezTo>
                  <a:pt x="17275" y="44962"/>
                  <a:pt x="17391" y="44846"/>
                  <a:pt x="17507" y="44671"/>
                </a:cubicBezTo>
                <a:lnTo>
                  <a:pt x="17856" y="44322"/>
                </a:lnTo>
                <a:lnTo>
                  <a:pt x="42110" y="14834"/>
                </a:lnTo>
                <a:lnTo>
                  <a:pt x="42459" y="14311"/>
                </a:lnTo>
                <a:lnTo>
                  <a:pt x="42633" y="14078"/>
                </a:lnTo>
                <a:lnTo>
                  <a:pt x="42866" y="13729"/>
                </a:lnTo>
                <a:cubicBezTo>
                  <a:pt x="42982" y="13497"/>
                  <a:pt x="43157" y="13206"/>
                  <a:pt x="43273" y="12915"/>
                </a:cubicBezTo>
                <a:cubicBezTo>
                  <a:pt x="43331" y="12799"/>
                  <a:pt x="43390" y="12624"/>
                  <a:pt x="43506" y="12450"/>
                </a:cubicBezTo>
                <a:lnTo>
                  <a:pt x="43680" y="11926"/>
                </a:lnTo>
                <a:cubicBezTo>
                  <a:pt x="43797" y="11577"/>
                  <a:pt x="43855" y="11228"/>
                  <a:pt x="43971" y="10763"/>
                </a:cubicBezTo>
                <a:cubicBezTo>
                  <a:pt x="44146" y="9890"/>
                  <a:pt x="44204" y="9018"/>
                  <a:pt x="44087" y="8204"/>
                </a:cubicBezTo>
                <a:cubicBezTo>
                  <a:pt x="44029" y="7331"/>
                  <a:pt x="43797" y="6459"/>
                  <a:pt x="43506" y="5645"/>
                </a:cubicBezTo>
                <a:cubicBezTo>
                  <a:pt x="43331" y="5296"/>
                  <a:pt x="43157" y="4947"/>
                  <a:pt x="42924" y="4598"/>
                </a:cubicBezTo>
                <a:lnTo>
                  <a:pt x="42692" y="4074"/>
                </a:lnTo>
                <a:cubicBezTo>
                  <a:pt x="42575" y="3958"/>
                  <a:pt x="42459" y="3784"/>
                  <a:pt x="42343" y="3667"/>
                </a:cubicBezTo>
                <a:cubicBezTo>
                  <a:pt x="42168" y="3435"/>
                  <a:pt x="41994" y="3202"/>
                  <a:pt x="41761" y="2969"/>
                </a:cubicBezTo>
                <a:lnTo>
                  <a:pt x="41587" y="2678"/>
                </a:lnTo>
                <a:lnTo>
                  <a:pt x="41354" y="2446"/>
                </a:lnTo>
                <a:lnTo>
                  <a:pt x="40830" y="2039"/>
                </a:lnTo>
                <a:lnTo>
                  <a:pt x="40365" y="1690"/>
                </a:lnTo>
                <a:lnTo>
                  <a:pt x="40132" y="1515"/>
                </a:lnTo>
                <a:lnTo>
                  <a:pt x="39783" y="1283"/>
                </a:lnTo>
                <a:cubicBezTo>
                  <a:pt x="39493" y="1166"/>
                  <a:pt x="39260" y="992"/>
                  <a:pt x="38969" y="875"/>
                </a:cubicBezTo>
                <a:lnTo>
                  <a:pt x="38504" y="643"/>
                </a:lnTo>
                <a:lnTo>
                  <a:pt x="37980" y="468"/>
                </a:lnTo>
                <a:cubicBezTo>
                  <a:pt x="37632" y="352"/>
                  <a:pt x="37224" y="294"/>
                  <a:pt x="36817" y="177"/>
                </a:cubicBezTo>
                <a:cubicBezTo>
                  <a:pt x="36254" y="65"/>
                  <a:pt x="35690" y="1"/>
                  <a:pt x="351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783F04">
                <a:alpha val="5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51"/>
          <p:cNvSpPr txBox="1"/>
          <p:nvPr/>
        </p:nvSpPr>
        <p:spPr>
          <a:xfrm>
            <a:off x="1139150" y="1998325"/>
            <a:ext cx="1062900" cy="10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5400"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b</a:t>
            </a:r>
            <a:endParaRPr sz="5400">
              <a:latin typeface="Signika Negative Light"/>
              <a:ea typeface="Signika Negative Light"/>
              <a:cs typeface="Signika Negative Light"/>
              <a:sym typeface="Signika Negative Light"/>
            </a:endParaRPr>
          </a:p>
        </p:txBody>
      </p:sp>
      <p:sp>
        <p:nvSpPr>
          <p:cNvPr id="904" name="Google Shape;904;p51"/>
          <p:cNvSpPr txBox="1"/>
          <p:nvPr/>
        </p:nvSpPr>
        <p:spPr>
          <a:xfrm>
            <a:off x="4337750" y="1594275"/>
            <a:ext cx="5046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3100" b="1">
                <a:latin typeface="Signika Negative"/>
                <a:ea typeface="Signika Negative"/>
                <a:cs typeface="Signika Negative"/>
                <a:sym typeface="Signika Negative"/>
              </a:rPr>
              <a:t>=</a:t>
            </a:r>
            <a:endParaRPr sz="3100" b="1">
              <a:latin typeface="Signika Negative"/>
              <a:ea typeface="Signika Negative"/>
              <a:cs typeface="Signika Negative"/>
              <a:sym typeface="Signika Negative"/>
            </a:endParaRPr>
          </a:p>
        </p:txBody>
      </p:sp>
      <p:sp>
        <p:nvSpPr>
          <p:cNvPr id="905" name="Google Shape;905;p51"/>
          <p:cNvSpPr txBox="1"/>
          <p:nvPr/>
        </p:nvSpPr>
        <p:spPr>
          <a:xfrm>
            <a:off x="4465575" y="2686275"/>
            <a:ext cx="5046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3100" b="1">
                <a:latin typeface="Signika Negative"/>
                <a:ea typeface="Signika Negative"/>
                <a:cs typeface="Signika Negative"/>
                <a:sym typeface="Signika Negative"/>
              </a:rPr>
              <a:t>=</a:t>
            </a:r>
            <a:endParaRPr sz="3100" b="1">
              <a:latin typeface="Signika Negative"/>
              <a:ea typeface="Signika Negative"/>
              <a:cs typeface="Signika Negative"/>
              <a:sym typeface="Signika Negative"/>
            </a:endParaRPr>
          </a:p>
        </p:txBody>
      </p:sp>
      <p:cxnSp>
        <p:nvCxnSpPr>
          <p:cNvPr id="906" name="Google Shape;906;p51"/>
          <p:cNvCxnSpPr/>
          <p:nvPr/>
        </p:nvCxnSpPr>
        <p:spPr>
          <a:xfrm rot="10800000" flipH="1">
            <a:off x="1934900" y="1960525"/>
            <a:ext cx="1965000" cy="6228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7" name="Google Shape;907;p51"/>
          <p:cNvCxnSpPr/>
          <p:nvPr/>
        </p:nvCxnSpPr>
        <p:spPr>
          <a:xfrm>
            <a:off x="1913500" y="2567700"/>
            <a:ext cx="1932900" cy="5205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8" name="Google Shape;908;p51"/>
          <p:cNvSpPr txBox="1"/>
          <p:nvPr/>
        </p:nvSpPr>
        <p:spPr>
          <a:xfrm>
            <a:off x="4634275" y="1648075"/>
            <a:ext cx="5838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500"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6</a:t>
            </a:r>
            <a:endParaRPr sz="2500">
              <a:latin typeface="Signika Negative Light"/>
              <a:ea typeface="Signika Negative Light"/>
              <a:cs typeface="Signika Negative Light"/>
              <a:sym typeface="Signika Negative Light"/>
            </a:endParaRPr>
          </a:p>
        </p:txBody>
      </p:sp>
      <p:sp>
        <p:nvSpPr>
          <p:cNvPr id="909" name="Google Shape;909;p51"/>
          <p:cNvSpPr txBox="1"/>
          <p:nvPr/>
        </p:nvSpPr>
        <p:spPr>
          <a:xfrm>
            <a:off x="4710475" y="2761400"/>
            <a:ext cx="5838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500"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9</a:t>
            </a:r>
            <a:endParaRPr sz="2500">
              <a:latin typeface="Signika Negative Light"/>
              <a:ea typeface="Signika Negative Light"/>
              <a:cs typeface="Signika Negative Light"/>
              <a:sym typeface="Signika Negative Light"/>
            </a:endParaRPr>
          </a:p>
        </p:txBody>
      </p:sp>
      <p:sp>
        <p:nvSpPr>
          <p:cNvPr id="910" name="Google Shape;910;p51"/>
          <p:cNvSpPr txBox="1"/>
          <p:nvPr/>
        </p:nvSpPr>
        <p:spPr>
          <a:xfrm>
            <a:off x="3193325" y="1518075"/>
            <a:ext cx="3948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500"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1</a:t>
            </a:r>
            <a:endParaRPr sz="2500">
              <a:latin typeface="Signika Negative Light"/>
              <a:ea typeface="Signika Negative Light"/>
              <a:cs typeface="Signika Negative Light"/>
              <a:sym typeface="Signika Negative Light"/>
            </a:endParaRPr>
          </a:p>
        </p:txBody>
      </p:sp>
      <p:sp>
        <p:nvSpPr>
          <p:cNvPr id="911" name="Google Shape;911;p51"/>
          <p:cNvSpPr txBox="1"/>
          <p:nvPr/>
        </p:nvSpPr>
        <p:spPr>
          <a:xfrm>
            <a:off x="3262675" y="2609000"/>
            <a:ext cx="5838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500"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4</a:t>
            </a:r>
            <a:endParaRPr sz="2500">
              <a:latin typeface="Signika Negative Light"/>
              <a:ea typeface="Signika Negative Light"/>
              <a:cs typeface="Signika Negative Light"/>
              <a:sym typeface="Signika Negative Light"/>
            </a:endParaRPr>
          </a:p>
        </p:txBody>
      </p:sp>
      <p:sp>
        <p:nvSpPr>
          <p:cNvPr id="912" name="Google Shape;912;p51"/>
          <p:cNvSpPr txBox="1"/>
          <p:nvPr/>
        </p:nvSpPr>
        <p:spPr>
          <a:xfrm>
            <a:off x="3262675" y="3169450"/>
            <a:ext cx="3948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Signika Negative Light"/>
              <a:ea typeface="Signika Negative Light"/>
              <a:cs typeface="Signika Negative Light"/>
              <a:sym typeface="Signika Negative Light"/>
            </a:endParaRPr>
          </a:p>
        </p:txBody>
      </p:sp>
      <p:sp>
        <p:nvSpPr>
          <p:cNvPr id="913" name="Google Shape;913;p51"/>
          <p:cNvSpPr txBox="1"/>
          <p:nvPr/>
        </p:nvSpPr>
        <p:spPr>
          <a:xfrm>
            <a:off x="1465175" y="2611100"/>
            <a:ext cx="3948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500"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5</a:t>
            </a:r>
            <a:endParaRPr sz="2500">
              <a:latin typeface="Signika Negative Light"/>
              <a:ea typeface="Signika Negative Light"/>
              <a:cs typeface="Signika Negative Light"/>
              <a:sym typeface="Signika Negative Light"/>
            </a:endParaRPr>
          </a:p>
        </p:txBody>
      </p:sp>
      <p:sp>
        <p:nvSpPr>
          <p:cNvPr id="914" name="Google Shape;914;p51"/>
          <p:cNvSpPr txBox="1"/>
          <p:nvPr/>
        </p:nvSpPr>
        <p:spPr>
          <a:xfrm>
            <a:off x="3976100" y="1620500"/>
            <a:ext cx="5838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500"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c</a:t>
            </a:r>
            <a:endParaRPr sz="2500">
              <a:latin typeface="Signika Negative Light"/>
              <a:ea typeface="Signika Negative Light"/>
              <a:cs typeface="Signika Negative Light"/>
              <a:sym typeface="Signika Negative Light"/>
            </a:endParaRPr>
          </a:p>
        </p:txBody>
      </p:sp>
      <p:sp>
        <p:nvSpPr>
          <p:cNvPr id="915" name="Google Shape;915;p51"/>
          <p:cNvSpPr txBox="1"/>
          <p:nvPr/>
        </p:nvSpPr>
        <p:spPr>
          <a:xfrm>
            <a:off x="3968275" y="2726250"/>
            <a:ext cx="5838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500"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a</a:t>
            </a:r>
            <a:endParaRPr sz="2500">
              <a:latin typeface="Signika Negative Light"/>
              <a:ea typeface="Signika Negative Light"/>
              <a:cs typeface="Signika Negative Light"/>
              <a:sym typeface="Signika Negative Light"/>
            </a:endParaRP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52"/>
          <p:cNvSpPr txBox="1">
            <a:spLocks noGrp="1"/>
          </p:cNvSpPr>
          <p:nvPr>
            <p:ph type="title"/>
          </p:nvPr>
        </p:nvSpPr>
        <p:spPr>
          <a:xfrm>
            <a:off x="895350" y="49441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Iterasi ke - 3</a:t>
            </a:r>
            <a:endParaRPr/>
          </a:p>
        </p:txBody>
      </p:sp>
      <p:sp>
        <p:nvSpPr>
          <p:cNvPr id="921" name="Google Shape;921;p52"/>
          <p:cNvSpPr/>
          <p:nvPr/>
        </p:nvSpPr>
        <p:spPr>
          <a:xfrm rot="548498">
            <a:off x="392295" y="798912"/>
            <a:ext cx="584283" cy="691203"/>
          </a:xfrm>
          <a:custGeom>
            <a:avLst/>
            <a:gdLst/>
            <a:ahLst/>
            <a:cxnLst/>
            <a:rect l="l" t="t" r="r" b="b"/>
            <a:pathLst>
              <a:path w="44204" h="52293" extrusionOk="0">
                <a:moveTo>
                  <a:pt x="35127" y="1"/>
                </a:moveTo>
                <a:cubicBezTo>
                  <a:pt x="34818" y="1"/>
                  <a:pt x="34509" y="20"/>
                  <a:pt x="34200" y="61"/>
                </a:cubicBezTo>
                <a:cubicBezTo>
                  <a:pt x="33328" y="119"/>
                  <a:pt x="32513" y="352"/>
                  <a:pt x="31699" y="643"/>
                </a:cubicBezTo>
                <a:cubicBezTo>
                  <a:pt x="31350" y="817"/>
                  <a:pt x="31001" y="992"/>
                  <a:pt x="30652" y="1166"/>
                </a:cubicBezTo>
                <a:lnTo>
                  <a:pt x="30129" y="1457"/>
                </a:lnTo>
                <a:lnTo>
                  <a:pt x="29721" y="1748"/>
                </a:lnTo>
                <a:cubicBezTo>
                  <a:pt x="29431" y="1922"/>
                  <a:pt x="29198" y="2155"/>
                  <a:pt x="28965" y="2329"/>
                </a:cubicBezTo>
                <a:lnTo>
                  <a:pt x="28733" y="2620"/>
                </a:lnTo>
                <a:lnTo>
                  <a:pt x="28500" y="2853"/>
                </a:lnTo>
                <a:lnTo>
                  <a:pt x="28093" y="3260"/>
                </a:lnTo>
                <a:lnTo>
                  <a:pt x="12738" y="22046"/>
                </a:lnTo>
                <a:lnTo>
                  <a:pt x="2618" y="34318"/>
                </a:lnTo>
                <a:lnTo>
                  <a:pt x="2153" y="34900"/>
                </a:lnTo>
                <a:lnTo>
                  <a:pt x="1920" y="35191"/>
                </a:lnTo>
                <a:lnTo>
                  <a:pt x="1687" y="35656"/>
                </a:lnTo>
                <a:cubicBezTo>
                  <a:pt x="1513" y="35947"/>
                  <a:pt x="1338" y="36238"/>
                  <a:pt x="1164" y="36587"/>
                </a:cubicBezTo>
                <a:lnTo>
                  <a:pt x="931" y="37168"/>
                </a:lnTo>
                <a:cubicBezTo>
                  <a:pt x="815" y="37401"/>
                  <a:pt x="757" y="37575"/>
                  <a:pt x="699" y="37808"/>
                </a:cubicBezTo>
                <a:cubicBezTo>
                  <a:pt x="175" y="39262"/>
                  <a:pt x="1" y="40832"/>
                  <a:pt x="175" y="42403"/>
                </a:cubicBezTo>
                <a:cubicBezTo>
                  <a:pt x="291" y="43450"/>
                  <a:pt x="524" y="44439"/>
                  <a:pt x="873" y="45427"/>
                </a:cubicBezTo>
                <a:cubicBezTo>
                  <a:pt x="1106" y="45893"/>
                  <a:pt x="1338" y="46300"/>
                  <a:pt x="1571" y="46765"/>
                </a:cubicBezTo>
                <a:lnTo>
                  <a:pt x="1920" y="47347"/>
                </a:lnTo>
                <a:cubicBezTo>
                  <a:pt x="2036" y="47521"/>
                  <a:pt x="2153" y="47696"/>
                  <a:pt x="2269" y="47870"/>
                </a:cubicBezTo>
                <a:cubicBezTo>
                  <a:pt x="2502" y="48161"/>
                  <a:pt x="2734" y="48452"/>
                  <a:pt x="3025" y="48684"/>
                </a:cubicBezTo>
                <a:lnTo>
                  <a:pt x="3316" y="49033"/>
                </a:lnTo>
                <a:lnTo>
                  <a:pt x="3607" y="49324"/>
                </a:lnTo>
                <a:lnTo>
                  <a:pt x="4188" y="49789"/>
                </a:lnTo>
                <a:lnTo>
                  <a:pt x="4770" y="50255"/>
                </a:lnTo>
                <a:lnTo>
                  <a:pt x="5061" y="50487"/>
                </a:lnTo>
                <a:lnTo>
                  <a:pt x="5468" y="50720"/>
                </a:lnTo>
                <a:cubicBezTo>
                  <a:pt x="5759" y="50894"/>
                  <a:pt x="6108" y="51069"/>
                  <a:pt x="6457" y="51243"/>
                </a:cubicBezTo>
                <a:lnTo>
                  <a:pt x="7038" y="51476"/>
                </a:lnTo>
                <a:lnTo>
                  <a:pt x="7620" y="51709"/>
                </a:lnTo>
                <a:cubicBezTo>
                  <a:pt x="8085" y="51883"/>
                  <a:pt x="8609" y="52000"/>
                  <a:pt x="9074" y="52116"/>
                </a:cubicBezTo>
                <a:cubicBezTo>
                  <a:pt x="9750" y="52229"/>
                  <a:pt x="10426" y="52293"/>
                  <a:pt x="11102" y="52293"/>
                </a:cubicBezTo>
                <a:cubicBezTo>
                  <a:pt x="11473" y="52293"/>
                  <a:pt x="11844" y="52273"/>
                  <a:pt x="12215" y="52232"/>
                </a:cubicBezTo>
                <a:cubicBezTo>
                  <a:pt x="13262" y="52116"/>
                  <a:pt x="14309" y="51883"/>
                  <a:pt x="15297" y="51534"/>
                </a:cubicBezTo>
                <a:cubicBezTo>
                  <a:pt x="15704" y="51302"/>
                  <a:pt x="16170" y="51127"/>
                  <a:pt x="16577" y="50894"/>
                </a:cubicBezTo>
                <a:lnTo>
                  <a:pt x="17158" y="50545"/>
                </a:lnTo>
                <a:lnTo>
                  <a:pt x="17682" y="50138"/>
                </a:lnTo>
                <a:cubicBezTo>
                  <a:pt x="17973" y="49906"/>
                  <a:pt x="18264" y="49673"/>
                  <a:pt x="18554" y="49440"/>
                </a:cubicBezTo>
                <a:lnTo>
                  <a:pt x="18671" y="49266"/>
                </a:lnTo>
                <a:lnTo>
                  <a:pt x="18671" y="45253"/>
                </a:lnTo>
                <a:lnTo>
                  <a:pt x="17566" y="46590"/>
                </a:lnTo>
                <a:lnTo>
                  <a:pt x="17217" y="46998"/>
                </a:lnTo>
                <a:cubicBezTo>
                  <a:pt x="17158" y="47056"/>
                  <a:pt x="17042" y="47172"/>
                  <a:pt x="16984" y="47230"/>
                </a:cubicBezTo>
                <a:cubicBezTo>
                  <a:pt x="16926" y="47288"/>
                  <a:pt x="16810" y="47405"/>
                  <a:pt x="16751" y="47463"/>
                </a:cubicBezTo>
                <a:cubicBezTo>
                  <a:pt x="16519" y="47637"/>
                  <a:pt x="16286" y="47812"/>
                  <a:pt x="16053" y="47986"/>
                </a:cubicBezTo>
                <a:lnTo>
                  <a:pt x="15704" y="48277"/>
                </a:lnTo>
                <a:lnTo>
                  <a:pt x="15239" y="48510"/>
                </a:lnTo>
                <a:cubicBezTo>
                  <a:pt x="14948" y="48742"/>
                  <a:pt x="14599" y="48859"/>
                  <a:pt x="14250" y="49033"/>
                </a:cubicBezTo>
                <a:cubicBezTo>
                  <a:pt x="13494" y="49324"/>
                  <a:pt x="12738" y="49499"/>
                  <a:pt x="11924" y="49615"/>
                </a:cubicBezTo>
                <a:cubicBezTo>
                  <a:pt x="11721" y="49630"/>
                  <a:pt x="11515" y="49638"/>
                  <a:pt x="11305" y="49638"/>
                </a:cubicBezTo>
                <a:cubicBezTo>
                  <a:pt x="10731" y="49638"/>
                  <a:pt x="10135" y="49584"/>
                  <a:pt x="9539" y="49499"/>
                </a:cubicBezTo>
                <a:cubicBezTo>
                  <a:pt x="9190" y="49382"/>
                  <a:pt x="8841" y="49324"/>
                  <a:pt x="8492" y="49208"/>
                </a:cubicBezTo>
                <a:lnTo>
                  <a:pt x="8027" y="49033"/>
                </a:lnTo>
                <a:lnTo>
                  <a:pt x="7562" y="48801"/>
                </a:lnTo>
                <a:cubicBezTo>
                  <a:pt x="7329" y="48684"/>
                  <a:pt x="7096" y="48568"/>
                  <a:pt x="6864" y="48452"/>
                </a:cubicBezTo>
                <a:lnTo>
                  <a:pt x="6515" y="48219"/>
                </a:lnTo>
                <a:lnTo>
                  <a:pt x="6282" y="48045"/>
                </a:lnTo>
                <a:lnTo>
                  <a:pt x="5875" y="47754"/>
                </a:lnTo>
                <a:lnTo>
                  <a:pt x="5410" y="47347"/>
                </a:lnTo>
                <a:lnTo>
                  <a:pt x="5235" y="47172"/>
                </a:lnTo>
                <a:lnTo>
                  <a:pt x="5003" y="46881"/>
                </a:lnTo>
                <a:cubicBezTo>
                  <a:pt x="4770" y="46707"/>
                  <a:pt x="4595" y="46474"/>
                  <a:pt x="4421" y="46242"/>
                </a:cubicBezTo>
                <a:cubicBezTo>
                  <a:pt x="4363" y="46125"/>
                  <a:pt x="4247" y="46009"/>
                  <a:pt x="4188" y="45893"/>
                </a:cubicBezTo>
                <a:lnTo>
                  <a:pt x="3898" y="45427"/>
                </a:lnTo>
                <a:cubicBezTo>
                  <a:pt x="3723" y="45078"/>
                  <a:pt x="3549" y="44787"/>
                  <a:pt x="3432" y="44439"/>
                </a:cubicBezTo>
                <a:cubicBezTo>
                  <a:pt x="2792" y="42926"/>
                  <a:pt x="2618" y="41298"/>
                  <a:pt x="2967" y="39727"/>
                </a:cubicBezTo>
                <a:cubicBezTo>
                  <a:pt x="3025" y="39378"/>
                  <a:pt x="3141" y="39029"/>
                  <a:pt x="3258" y="38680"/>
                </a:cubicBezTo>
                <a:cubicBezTo>
                  <a:pt x="3316" y="38506"/>
                  <a:pt x="3374" y="38332"/>
                  <a:pt x="3432" y="38157"/>
                </a:cubicBezTo>
                <a:cubicBezTo>
                  <a:pt x="3490" y="38041"/>
                  <a:pt x="3549" y="37866"/>
                  <a:pt x="3607" y="37750"/>
                </a:cubicBezTo>
                <a:cubicBezTo>
                  <a:pt x="3723" y="37517"/>
                  <a:pt x="3839" y="37226"/>
                  <a:pt x="4014" y="36994"/>
                </a:cubicBezTo>
                <a:cubicBezTo>
                  <a:pt x="4072" y="36936"/>
                  <a:pt x="4130" y="36819"/>
                  <a:pt x="4188" y="36703"/>
                </a:cubicBezTo>
                <a:lnTo>
                  <a:pt x="4363" y="36470"/>
                </a:lnTo>
                <a:lnTo>
                  <a:pt x="4712" y="36005"/>
                </a:lnTo>
                <a:lnTo>
                  <a:pt x="14774" y="23733"/>
                </a:lnTo>
                <a:lnTo>
                  <a:pt x="30187" y="5005"/>
                </a:lnTo>
                <a:lnTo>
                  <a:pt x="30478" y="4656"/>
                </a:lnTo>
                <a:lnTo>
                  <a:pt x="30594" y="4481"/>
                </a:lnTo>
                <a:lnTo>
                  <a:pt x="30827" y="4365"/>
                </a:lnTo>
                <a:cubicBezTo>
                  <a:pt x="30943" y="4191"/>
                  <a:pt x="31117" y="4074"/>
                  <a:pt x="31292" y="3958"/>
                </a:cubicBezTo>
                <a:lnTo>
                  <a:pt x="31583" y="3725"/>
                </a:lnTo>
                <a:lnTo>
                  <a:pt x="31932" y="3551"/>
                </a:lnTo>
                <a:cubicBezTo>
                  <a:pt x="32164" y="3435"/>
                  <a:pt x="32397" y="3260"/>
                  <a:pt x="32688" y="3144"/>
                </a:cubicBezTo>
                <a:cubicBezTo>
                  <a:pt x="33211" y="2969"/>
                  <a:pt x="33851" y="2795"/>
                  <a:pt x="34433" y="2737"/>
                </a:cubicBezTo>
                <a:cubicBezTo>
                  <a:pt x="34620" y="2720"/>
                  <a:pt x="34802" y="2713"/>
                  <a:pt x="34983" y="2713"/>
                </a:cubicBezTo>
                <a:cubicBezTo>
                  <a:pt x="35418" y="2713"/>
                  <a:pt x="35841" y="2754"/>
                  <a:pt x="36294" y="2795"/>
                </a:cubicBezTo>
                <a:cubicBezTo>
                  <a:pt x="36526" y="2853"/>
                  <a:pt x="36817" y="2969"/>
                  <a:pt x="37108" y="3027"/>
                </a:cubicBezTo>
                <a:lnTo>
                  <a:pt x="37457" y="3144"/>
                </a:lnTo>
                <a:lnTo>
                  <a:pt x="37806" y="3318"/>
                </a:lnTo>
                <a:cubicBezTo>
                  <a:pt x="37980" y="3435"/>
                  <a:pt x="38155" y="3493"/>
                  <a:pt x="38388" y="3609"/>
                </a:cubicBezTo>
                <a:lnTo>
                  <a:pt x="38620" y="3784"/>
                </a:lnTo>
                <a:lnTo>
                  <a:pt x="38795" y="3900"/>
                </a:lnTo>
                <a:lnTo>
                  <a:pt x="39144" y="4132"/>
                </a:lnTo>
                <a:lnTo>
                  <a:pt x="39435" y="4481"/>
                </a:lnTo>
                <a:lnTo>
                  <a:pt x="39609" y="4598"/>
                </a:lnTo>
                <a:lnTo>
                  <a:pt x="39783" y="4830"/>
                </a:lnTo>
                <a:cubicBezTo>
                  <a:pt x="39958" y="4947"/>
                  <a:pt x="40074" y="5121"/>
                  <a:pt x="40191" y="5296"/>
                </a:cubicBezTo>
                <a:lnTo>
                  <a:pt x="40423" y="5587"/>
                </a:lnTo>
                <a:lnTo>
                  <a:pt x="40598" y="5935"/>
                </a:lnTo>
                <a:cubicBezTo>
                  <a:pt x="40772" y="6168"/>
                  <a:pt x="40889" y="6401"/>
                  <a:pt x="41005" y="6633"/>
                </a:cubicBezTo>
                <a:cubicBezTo>
                  <a:pt x="41179" y="7215"/>
                  <a:pt x="41354" y="7855"/>
                  <a:pt x="41412" y="8436"/>
                </a:cubicBezTo>
                <a:cubicBezTo>
                  <a:pt x="41470" y="9076"/>
                  <a:pt x="41470" y="9658"/>
                  <a:pt x="41354" y="10298"/>
                </a:cubicBezTo>
                <a:cubicBezTo>
                  <a:pt x="41296" y="10530"/>
                  <a:pt x="41179" y="10821"/>
                  <a:pt x="41121" y="11112"/>
                </a:cubicBezTo>
                <a:lnTo>
                  <a:pt x="41005" y="11461"/>
                </a:lnTo>
                <a:lnTo>
                  <a:pt x="40830" y="11810"/>
                </a:lnTo>
                <a:cubicBezTo>
                  <a:pt x="40772" y="11984"/>
                  <a:pt x="40656" y="12159"/>
                  <a:pt x="40540" y="12333"/>
                </a:cubicBezTo>
                <a:lnTo>
                  <a:pt x="40423" y="12566"/>
                </a:lnTo>
                <a:lnTo>
                  <a:pt x="40249" y="12740"/>
                </a:lnTo>
                <a:lnTo>
                  <a:pt x="40016" y="13089"/>
                </a:lnTo>
                <a:lnTo>
                  <a:pt x="15763" y="42635"/>
                </a:lnTo>
                <a:lnTo>
                  <a:pt x="15588" y="42868"/>
                </a:lnTo>
                <a:cubicBezTo>
                  <a:pt x="15472" y="42926"/>
                  <a:pt x="15414" y="43043"/>
                  <a:pt x="15297" y="43101"/>
                </a:cubicBezTo>
                <a:cubicBezTo>
                  <a:pt x="15239" y="43217"/>
                  <a:pt x="15123" y="43275"/>
                  <a:pt x="15006" y="43392"/>
                </a:cubicBezTo>
                <a:cubicBezTo>
                  <a:pt x="14658" y="43566"/>
                  <a:pt x="14367" y="43799"/>
                  <a:pt x="14018" y="43915"/>
                </a:cubicBezTo>
                <a:cubicBezTo>
                  <a:pt x="13611" y="44090"/>
                  <a:pt x="13203" y="44148"/>
                  <a:pt x="12796" y="44206"/>
                </a:cubicBezTo>
                <a:cubicBezTo>
                  <a:pt x="12604" y="44230"/>
                  <a:pt x="12421" y="44244"/>
                  <a:pt x="12244" y="44244"/>
                </a:cubicBezTo>
                <a:cubicBezTo>
                  <a:pt x="11994" y="44244"/>
                  <a:pt x="11755" y="44216"/>
                  <a:pt x="11517" y="44148"/>
                </a:cubicBezTo>
                <a:cubicBezTo>
                  <a:pt x="11168" y="44090"/>
                  <a:pt x="10819" y="43973"/>
                  <a:pt x="10470" y="43799"/>
                </a:cubicBezTo>
                <a:cubicBezTo>
                  <a:pt x="10354" y="43741"/>
                  <a:pt x="10179" y="43682"/>
                  <a:pt x="10063" y="43624"/>
                </a:cubicBezTo>
                <a:cubicBezTo>
                  <a:pt x="9946" y="43566"/>
                  <a:pt x="9888" y="43508"/>
                  <a:pt x="9772" y="43392"/>
                </a:cubicBezTo>
                <a:lnTo>
                  <a:pt x="9597" y="43275"/>
                </a:lnTo>
                <a:lnTo>
                  <a:pt x="9365" y="43043"/>
                </a:lnTo>
                <a:cubicBezTo>
                  <a:pt x="9248" y="42984"/>
                  <a:pt x="9190" y="42868"/>
                  <a:pt x="9132" y="42810"/>
                </a:cubicBezTo>
                <a:cubicBezTo>
                  <a:pt x="9016" y="42694"/>
                  <a:pt x="8899" y="42577"/>
                  <a:pt x="8841" y="42461"/>
                </a:cubicBezTo>
                <a:cubicBezTo>
                  <a:pt x="8609" y="42170"/>
                  <a:pt x="8434" y="41821"/>
                  <a:pt x="8260" y="41472"/>
                </a:cubicBezTo>
                <a:cubicBezTo>
                  <a:pt x="8143" y="41123"/>
                  <a:pt x="8027" y="40658"/>
                  <a:pt x="7969" y="40251"/>
                </a:cubicBezTo>
                <a:cubicBezTo>
                  <a:pt x="7969" y="39844"/>
                  <a:pt x="7969" y="39437"/>
                  <a:pt x="8027" y="38971"/>
                </a:cubicBezTo>
                <a:cubicBezTo>
                  <a:pt x="8085" y="38622"/>
                  <a:pt x="8202" y="38273"/>
                  <a:pt x="8376" y="37924"/>
                </a:cubicBezTo>
                <a:cubicBezTo>
                  <a:pt x="8434" y="37808"/>
                  <a:pt x="8492" y="37692"/>
                  <a:pt x="8609" y="37575"/>
                </a:cubicBezTo>
                <a:cubicBezTo>
                  <a:pt x="8667" y="37459"/>
                  <a:pt x="8725" y="37343"/>
                  <a:pt x="8783" y="37285"/>
                </a:cubicBezTo>
                <a:lnTo>
                  <a:pt x="8958" y="36994"/>
                </a:lnTo>
                <a:lnTo>
                  <a:pt x="27395" y="14543"/>
                </a:lnTo>
                <a:cubicBezTo>
                  <a:pt x="27860" y="13962"/>
                  <a:pt x="27802" y="13148"/>
                  <a:pt x="27221" y="12682"/>
                </a:cubicBezTo>
                <a:lnTo>
                  <a:pt x="27162" y="12682"/>
                </a:lnTo>
                <a:cubicBezTo>
                  <a:pt x="26939" y="12483"/>
                  <a:pt x="26662" y="12391"/>
                  <a:pt x="26382" y="12391"/>
                </a:cubicBezTo>
                <a:cubicBezTo>
                  <a:pt x="26007" y="12391"/>
                  <a:pt x="25626" y="12557"/>
                  <a:pt x="25359" y="12857"/>
                </a:cubicBezTo>
                <a:lnTo>
                  <a:pt x="6864" y="35307"/>
                </a:lnTo>
                <a:lnTo>
                  <a:pt x="6573" y="35714"/>
                </a:lnTo>
                <a:cubicBezTo>
                  <a:pt x="6457" y="35831"/>
                  <a:pt x="6340" y="36005"/>
                  <a:pt x="6282" y="36180"/>
                </a:cubicBezTo>
                <a:cubicBezTo>
                  <a:pt x="6166" y="36354"/>
                  <a:pt x="6050" y="36587"/>
                  <a:pt x="5933" y="36819"/>
                </a:cubicBezTo>
                <a:cubicBezTo>
                  <a:pt x="5701" y="37343"/>
                  <a:pt x="5468" y="37866"/>
                  <a:pt x="5352" y="38506"/>
                </a:cubicBezTo>
                <a:cubicBezTo>
                  <a:pt x="5235" y="39146"/>
                  <a:pt x="5235" y="39844"/>
                  <a:pt x="5293" y="40542"/>
                </a:cubicBezTo>
                <a:cubicBezTo>
                  <a:pt x="5352" y="41181"/>
                  <a:pt x="5526" y="41879"/>
                  <a:pt x="5759" y="42519"/>
                </a:cubicBezTo>
                <a:cubicBezTo>
                  <a:pt x="5991" y="43043"/>
                  <a:pt x="6282" y="43566"/>
                  <a:pt x="6689" y="44031"/>
                </a:cubicBezTo>
                <a:cubicBezTo>
                  <a:pt x="6806" y="44264"/>
                  <a:pt x="6922" y="44439"/>
                  <a:pt x="7096" y="44613"/>
                </a:cubicBezTo>
                <a:cubicBezTo>
                  <a:pt x="7213" y="44729"/>
                  <a:pt x="7329" y="44846"/>
                  <a:pt x="7504" y="44962"/>
                </a:cubicBezTo>
                <a:lnTo>
                  <a:pt x="7853" y="45311"/>
                </a:lnTo>
                <a:lnTo>
                  <a:pt x="8202" y="45602"/>
                </a:lnTo>
                <a:cubicBezTo>
                  <a:pt x="8376" y="45718"/>
                  <a:pt x="8550" y="45776"/>
                  <a:pt x="8667" y="45893"/>
                </a:cubicBezTo>
                <a:cubicBezTo>
                  <a:pt x="8899" y="46009"/>
                  <a:pt x="9074" y="46125"/>
                  <a:pt x="9307" y="46242"/>
                </a:cubicBezTo>
                <a:cubicBezTo>
                  <a:pt x="9830" y="46474"/>
                  <a:pt x="10412" y="46649"/>
                  <a:pt x="10993" y="46765"/>
                </a:cubicBezTo>
                <a:cubicBezTo>
                  <a:pt x="11504" y="46850"/>
                  <a:pt x="11984" y="46904"/>
                  <a:pt x="12478" y="46904"/>
                </a:cubicBezTo>
                <a:cubicBezTo>
                  <a:pt x="12659" y="46904"/>
                  <a:pt x="12842" y="46897"/>
                  <a:pt x="13029" y="46881"/>
                </a:cubicBezTo>
                <a:cubicBezTo>
                  <a:pt x="13727" y="46823"/>
                  <a:pt x="14367" y="46649"/>
                  <a:pt x="15006" y="46416"/>
                </a:cubicBezTo>
                <a:cubicBezTo>
                  <a:pt x="15588" y="46183"/>
                  <a:pt x="16112" y="45893"/>
                  <a:pt x="16577" y="45544"/>
                </a:cubicBezTo>
                <a:cubicBezTo>
                  <a:pt x="16751" y="45369"/>
                  <a:pt x="16926" y="45253"/>
                  <a:pt x="17100" y="45078"/>
                </a:cubicBezTo>
                <a:cubicBezTo>
                  <a:pt x="17275" y="44962"/>
                  <a:pt x="17391" y="44846"/>
                  <a:pt x="17507" y="44671"/>
                </a:cubicBezTo>
                <a:lnTo>
                  <a:pt x="17856" y="44322"/>
                </a:lnTo>
                <a:lnTo>
                  <a:pt x="42110" y="14834"/>
                </a:lnTo>
                <a:lnTo>
                  <a:pt x="42459" y="14311"/>
                </a:lnTo>
                <a:lnTo>
                  <a:pt x="42633" y="14078"/>
                </a:lnTo>
                <a:lnTo>
                  <a:pt x="42866" y="13729"/>
                </a:lnTo>
                <a:cubicBezTo>
                  <a:pt x="42982" y="13497"/>
                  <a:pt x="43157" y="13206"/>
                  <a:pt x="43273" y="12915"/>
                </a:cubicBezTo>
                <a:cubicBezTo>
                  <a:pt x="43331" y="12799"/>
                  <a:pt x="43390" y="12624"/>
                  <a:pt x="43506" y="12450"/>
                </a:cubicBezTo>
                <a:lnTo>
                  <a:pt x="43680" y="11926"/>
                </a:lnTo>
                <a:cubicBezTo>
                  <a:pt x="43797" y="11577"/>
                  <a:pt x="43855" y="11228"/>
                  <a:pt x="43971" y="10763"/>
                </a:cubicBezTo>
                <a:cubicBezTo>
                  <a:pt x="44146" y="9890"/>
                  <a:pt x="44204" y="9018"/>
                  <a:pt x="44087" y="8204"/>
                </a:cubicBezTo>
                <a:cubicBezTo>
                  <a:pt x="44029" y="7331"/>
                  <a:pt x="43797" y="6459"/>
                  <a:pt x="43506" y="5645"/>
                </a:cubicBezTo>
                <a:cubicBezTo>
                  <a:pt x="43331" y="5296"/>
                  <a:pt x="43157" y="4947"/>
                  <a:pt x="42924" y="4598"/>
                </a:cubicBezTo>
                <a:lnTo>
                  <a:pt x="42692" y="4074"/>
                </a:lnTo>
                <a:cubicBezTo>
                  <a:pt x="42575" y="3958"/>
                  <a:pt x="42459" y="3784"/>
                  <a:pt x="42343" y="3667"/>
                </a:cubicBezTo>
                <a:cubicBezTo>
                  <a:pt x="42168" y="3435"/>
                  <a:pt x="41994" y="3202"/>
                  <a:pt x="41761" y="2969"/>
                </a:cubicBezTo>
                <a:lnTo>
                  <a:pt x="41587" y="2678"/>
                </a:lnTo>
                <a:lnTo>
                  <a:pt x="41354" y="2446"/>
                </a:lnTo>
                <a:lnTo>
                  <a:pt x="40830" y="2039"/>
                </a:lnTo>
                <a:lnTo>
                  <a:pt x="40365" y="1690"/>
                </a:lnTo>
                <a:lnTo>
                  <a:pt x="40132" y="1515"/>
                </a:lnTo>
                <a:lnTo>
                  <a:pt x="39783" y="1283"/>
                </a:lnTo>
                <a:cubicBezTo>
                  <a:pt x="39493" y="1166"/>
                  <a:pt x="39260" y="992"/>
                  <a:pt x="38969" y="875"/>
                </a:cubicBezTo>
                <a:lnTo>
                  <a:pt x="38504" y="643"/>
                </a:lnTo>
                <a:lnTo>
                  <a:pt x="37980" y="468"/>
                </a:lnTo>
                <a:cubicBezTo>
                  <a:pt x="37632" y="352"/>
                  <a:pt x="37224" y="294"/>
                  <a:pt x="36817" y="177"/>
                </a:cubicBezTo>
                <a:cubicBezTo>
                  <a:pt x="36254" y="65"/>
                  <a:pt x="35690" y="1"/>
                  <a:pt x="351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783F04">
                <a:alpha val="5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22" name="Google Shape;922;p52"/>
          <p:cNvGraphicFramePr/>
          <p:nvPr/>
        </p:nvGraphicFramePr>
        <p:xfrm>
          <a:off x="1028650" y="1213900"/>
          <a:ext cx="7239100" cy="3017340"/>
        </p:xfrm>
        <a:graphic>
          <a:graphicData uri="http://schemas.openxmlformats.org/drawingml/2006/table">
            <a:tbl>
              <a:tblPr>
                <a:noFill/>
                <a:tableStyleId>{F8C03D92-66BD-4C02-A9C8-A913BC6CFE20}</a:tableStyleId>
              </a:tblPr>
              <a:tblGrid>
                <a:gridCol w="769900"/>
                <a:gridCol w="5463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Fokus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Total Bobot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Prev (v)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/>
                        <a:t>d</a:t>
                      </a:r>
                      <a:endParaRPr sz="2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/>
                        <a:t>a</a:t>
                      </a:r>
                      <a:endParaRPr sz="2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/>
                        <a:t>b</a:t>
                      </a:r>
                      <a:endParaRPr sz="2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/>
                        <a:t>c</a:t>
                      </a:r>
                      <a:endParaRPr sz="2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/>
                        <a:t>e</a:t>
                      </a:r>
                      <a:endParaRPr sz="2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/>
                        <a:t>z</a:t>
                      </a:r>
                      <a:endParaRPr sz="2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>
                          <a:solidFill>
                            <a:srgbClr val="FFFFFF"/>
                          </a:solidFill>
                        </a:rPr>
                        <a:t>a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>
                          <a:solidFill>
                            <a:srgbClr val="FFFFFF"/>
                          </a:solidFill>
                        </a:rPr>
                        <a:t>b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>
                          <a:solidFill>
                            <a:srgbClr val="FFFFFF"/>
                          </a:solidFill>
                        </a:rPr>
                        <a:t>c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>
                          <a:solidFill>
                            <a:srgbClr val="FFFFFF"/>
                          </a:solidFill>
                        </a:rPr>
                        <a:t>e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>
                          <a:solidFill>
                            <a:srgbClr val="FFFFFF"/>
                          </a:solidFill>
                        </a:rPr>
                        <a:t>z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600" b="1"/>
                        <a:t>∞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-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600" b="1"/>
                        <a:t>∞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-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2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600" b="1"/>
                        <a:t>∞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5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8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2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5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-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e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b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b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53"/>
          <p:cNvSpPr txBox="1">
            <a:spLocks noGrp="1"/>
          </p:cNvSpPr>
          <p:nvPr>
            <p:ph type="title"/>
          </p:nvPr>
        </p:nvSpPr>
        <p:spPr>
          <a:xfrm>
            <a:off x="895350" y="49441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Iterasi ke - 4</a:t>
            </a:r>
            <a:endParaRPr/>
          </a:p>
        </p:txBody>
      </p:sp>
      <p:sp>
        <p:nvSpPr>
          <p:cNvPr id="928" name="Google Shape;928;p53"/>
          <p:cNvSpPr/>
          <p:nvPr/>
        </p:nvSpPr>
        <p:spPr>
          <a:xfrm rot="548498">
            <a:off x="392295" y="798912"/>
            <a:ext cx="584283" cy="691203"/>
          </a:xfrm>
          <a:custGeom>
            <a:avLst/>
            <a:gdLst/>
            <a:ahLst/>
            <a:cxnLst/>
            <a:rect l="l" t="t" r="r" b="b"/>
            <a:pathLst>
              <a:path w="44204" h="52293" extrusionOk="0">
                <a:moveTo>
                  <a:pt x="35127" y="1"/>
                </a:moveTo>
                <a:cubicBezTo>
                  <a:pt x="34818" y="1"/>
                  <a:pt x="34509" y="20"/>
                  <a:pt x="34200" y="61"/>
                </a:cubicBezTo>
                <a:cubicBezTo>
                  <a:pt x="33328" y="119"/>
                  <a:pt x="32513" y="352"/>
                  <a:pt x="31699" y="643"/>
                </a:cubicBezTo>
                <a:cubicBezTo>
                  <a:pt x="31350" y="817"/>
                  <a:pt x="31001" y="992"/>
                  <a:pt x="30652" y="1166"/>
                </a:cubicBezTo>
                <a:lnTo>
                  <a:pt x="30129" y="1457"/>
                </a:lnTo>
                <a:lnTo>
                  <a:pt x="29721" y="1748"/>
                </a:lnTo>
                <a:cubicBezTo>
                  <a:pt x="29431" y="1922"/>
                  <a:pt x="29198" y="2155"/>
                  <a:pt x="28965" y="2329"/>
                </a:cubicBezTo>
                <a:lnTo>
                  <a:pt x="28733" y="2620"/>
                </a:lnTo>
                <a:lnTo>
                  <a:pt x="28500" y="2853"/>
                </a:lnTo>
                <a:lnTo>
                  <a:pt x="28093" y="3260"/>
                </a:lnTo>
                <a:lnTo>
                  <a:pt x="12738" y="22046"/>
                </a:lnTo>
                <a:lnTo>
                  <a:pt x="2618" y="34318"/>
                </a:lnTo>
                <a:lnTo>
                  <a:pt x="2153" y="34900"/>
                </a:lnTo>
                <a:lnTo>
                  <a:pt x="1920" y="35191"/>
                </a:lnTo>
                <a:lnTo>
                  <a:pt x="1687" y="35656"/>
                </a:lnTo>
                <a:cubicBezTo>
                  <a:pt x="1513" y="35947"/>
                  <a:pt x="1338" y="36238"/>
                  <a:pt x="1164" y="36587"/>
                </a:cubicBezTo>
                <a:lnTo>
                  <a:pt x="931" y="37168"/>
                </a:lnTo>
                <a:cubicBezTo>
                  <a:pt x="815" y="37401"/>
                  <a:pt x="757" y="37575"/>
                  <a:pt x="699" y="37808"/>
                </a:cubicBezTo>
                <a:cubicBezTo>
                  <a:pt x="175" y="39262"/>
                  <a:pt x="1" y="40832"/>
                  <a:pt x="175" y="42403"/>
                </a:cubicBezTo>
                <a:cubicBezTo>
                  <a:pt x="291" y="43450"/>
                  <a:pt x="524" y="44439"/>
                  <a:pt x="873" y="45427"/>
                </a:cubicBezTo>
                <a:cubicBezTo>
                  <a:pt x="1106" y="45893"/>
                  <a:pt x="1338" y="46300"/>
                  <a:pt x="1571" y="46765"/>
                </a:cubicBezTo>
                <a:lnTo>
                  <a:pt x="1920" y="47347"/>
                </a:lnTo>
                <a:cubicBezTo>
                  <a:pt x="2036" y="47521"/>
                  <a:pt x="2153" y="47696"/>
                  <a:pt x="2269" y="47870"/>
                </a:cubicBezTo>
                <a:cubicBezTo>
                  <a:pt x="2502" y="48161"/>
                  <a:pt x="2734" y="48452"/>
                  <a:pt x="3025" y="48684"/>
                </a:cubicBezTo>
                <a:lnTo>
                  <a:pt x="3316" y="49033"/>
                </a:lnTo>
                <a:lnTo>
                  <a:pt x="3607" y="49324"/>
                </a:lnTo>
                <a:lnTo>
                  <a:pt x="4188" y="49789"/>
                </a:lnTo>
                <a:lnTo>
                  <a:pt x="4770" y="50255"/>
                </a:lnTo>
                <a:lnTo>
                  <a:pt x="5061" y="50487"/>
                </a:lnTo>
                <a:lnTo>
                  <a:pt x="5468" y="50720"/>
                </a:lnTo>
                <a:cubicBezTo>
                  <a:pt x="5759" y="50894"/>
                  <a:pt x="6108" y="51069"/>
                  <a:pt x="6457" y="51243"/>
                </a:cubicBezTo>
                <a:lnTo>
                  <a:pt x="7038" y="51476"/>
                </a:lnTo>
                <a:lnTo>
                  <a:pt x="7620" y="51709"/>
                </a:lnTo>
                <a:cubicBezTo>
                  <a:pt x="8085" y="51883"/>
                  <a:pt x="8609" y="52000"/>
                  <a:pt x="9074" y="52116"/>
                </a:cubicBezTo>
                <a:cubicBezTo>
                  <a:pt x="9750" y="52229"/>
                  <a:pt x="10426" y="52293"/>
                  <a:pt x="11102" y="52293"/>
                </a:cubicBezTo>
                <a:cubicBezTo>
                  <a:pt x="11473" y="52293"/>
                  <a:pt x="11844" y="52273"/>
                  <a:pt x="12215" y="52232"/>
                </a:cubicBezTo>
                <a:cubicBezTo>
                  <a:pt x="13262" y="52116"/>
                  <a:pt x="14309" y="51883"/>
                  <a:pt x="15297" y="51534"/>
                </a:cubicBezTo>
                <a:cubicBezTo>
                  <a:pt x="15704" y="51302"/>
                  <a:pt x="16170" y="51127"/>
                  <a:pt x="16577" y="50894"/>
                </a:cubicBezTo>
                <a:lnTo>
                  <a:pt x="17158" y="50545"/>
                </a:lnTo>
                <a:lnTo>
                  <a:pt x="17682" y="50138"/>
                </a:lnTo>
                <a:cubicBezTo>
                  <a:pt x="17973" y="49906"/>
                  <a:pt x="18264" y="49673"/>
                  <a:pt x="18554" y="49440"/>
                </a:cubicBezTo>
                <a:lnTo>
                  <a:pt x="18671" y="49266"/>
                </a:lnTo>
                <a:lnTo>
                  <a:pt x="18671" y="45253"/>
                </a:lnTo>
                <a:lnTo>
                  <a:pt x="17566" y="46590"/>
                </a:lnTo>
                <a:lnTo>
                  <a:pt x="17217" y="46998"/>
                </a:lnTo>
                <a:cubicBezTo>
                  <a:pt x="17158" y="47056"/>
                  <a:pt x="17042" y="47172"/>
                  <a:pt x="16984" y="47230"/>
                </a:cubicBezTo>
                <a:cubicBezTo>
                  <a:pt x="16926" y="47288"/>
                  <a:pt x="16810" y="47405"/>
                  <a:pt x="16751" y="47463"/>
                </a:cubicBezTo>
                <a:cubicBezTo>
                  <a:pt x="16519" y="47637"/>
                  <a:pt x="16286" y="47812"/>
                  <a:pt x="16053" y="47986"/>
                </a:cubicBezTo>
                <a:lnTo>
                  <a:pt x="15704" y="48277"/>
                </a:lnTo>
                <a:lnTo>
                  <a:pt x="15239" y="48510"/>
                </a:lnTo>
                <a:cubicBezTo>
                  <a:pt x="14948" y="48742"/>
                  <a:pt x="14599" y="48859"/>
                  <a:pt x="14250" y="49033"/>
                </a:cubicBezTo>
                <a:cubicBezTo>
                  <a:pt x="13494" y="49324"/>
                  <a:pt x="12738" y="49499"/>
                  <a:pt x="11924" y="49615"/>
                </a:cubicBezTo>
                <a:cubicBezTo>
                  <a:pt x="11721" y="49630"/>
                  <a:pt x="11515" y="49638"/>
                  <a:pt x="11305" y="49638"/>
                </a:cubicBezTo>
                <a:cubicBezTo>
                  <a:pt x="10731" y="49638"/>
                  <a:pt x="10135" y="49584"/>
                  <a:pt x="9539" y="49499"/>
                </a:cubicBezTo>
                <a:cubicBezTo>
                  <a:pt x="9190" y="49382"/>
                  <a:pt x="8841" y="49324"/>
                  <a:pt x="8492" y="49208"/>
                </a:cubicBezTo>
                <a:lnTo>
                  <a:pt x="8027" y="49033"/>
                </a:lnTo>
                <a:lnTo>
                  <a:pt x="7562" y="48801"/>
                </a:lnTo>
                <a:cubicBezTo>
                  <a:pt x="7329" y="48684"/>
                  <a:pt x="7096" y="48568"/>
                  <a:pt x="6864" y="48452"/>
                </a:cubicBezTo>
                <a:lnTo>
                  <a:pt x="6515" y="48219"/>
                </a:lnTo>
                <a:lnTo>
                  <a:pt x="6282" y="48045"/>
                </a:lnTo>
                <a:lnTo>
                  <a:pt x="5875" y="47754"/>
                </a:lnTo>
                <a:lnTo>
                  <a:pt x="5410" y="47347"/>
                </a:lnTo>
                <a:lnTo>
                  <a:pt x="5235" y="47172"/>
                </a:lnTo>
                <a:lnTo>
                  <a:pt x="5003" y="46881"/>
                </a:lnTo>
                <a:cubicBezTo>
                  <a:pt x="4770" y="46707"/>
                  <a:pt x="4595" y="46474"/>
                  <a:pt x="4421" y="46242"/>
                </a:cubicBezTo>
                <a:cubicBezTo>
                  <a:pt x="4363" y="46125"/>
                  <a:pt x="4247" y="46009"/>
                  <a:pt x="4188" y="45893"/>
                </a:cubicBezTo>
                <a:lnTo>
                  <a:pt x="3898" y="45427"/>
                </a:lnTo>
                <a:cubicBezTo>
                  <a:pt x="3723" y="45078"/>
                  <a:pt x="3549" y="44787"/>
                  <a:pt x="3432" y="44439"/>
                </a:cubicBezTo>
                <a:cubicBezTo>
                  <a:pt x="2792" y="42926"/>
                  <a:pt x="2618" y="41298"/>
                  <a:pt x="2967" y="39727"/>
                </a:cubicBezTo>
                <a:cubicBezTo>
                  <a:pt x="3025" y="39378"/>
                  <a:pt x="3141" y="39029"/>
                  <a:pt x="3258" y="38680"/>
                </a:cubicBezTo>
                <a:cubicBezTo>
                  <a:pt x="3316" y="38506"/>
                  <a:pt x="3374" y="38332"/>
                  <a:pt x="3432" y="38157"/>
                </a:cubicBezTo>
                <a:cubicBezTo>
                  <a:pt x="3490" y="38041"/>
                  <a:pt x="3549" y="37866"/>
                  <a:pt x="3607" y="37750"/>
                </a:cubicBezTo>
                <a:cubicBezTo>
                  <a:pt x="3723" y="37517"/>
                  <a:pt x="3839" y="37226"/>
                  <a:pt x="4014" y="36994"/>
                </a:cubicBezTo>
                <a:cubicBezTo>
                  <a:pt x="4072" y="36936"/>
                  <a:pt x="4130" y="36819"/>
                  <a:pt x="4188" y="36703"/>
                </a:cubicBezTo>
                <a:lnTo>
                  <a:pt x="4363" y="36470"/>
                </a:lnTo>
                <a:lnTo>
                  <a:pt x="4712" y="36005"/>
                </a:lnTo>
                <a:lnTo>
                  <a:pt x="14774" y="23733"/>
                </a:lnTo>
                <a:lnTo>
                  <a:pt x="30187" y="5005"/>
                </a:lnTo>
                <a:lnTo>
                  <a:pt x="30478" y="4656"/>
                </a:lnTo>
                <a:lnTo>
                  <a:pt x="30594" y="4481"/>
                </a:lnTo>
                <a:lnTo>
                  <a:pt x="30827" y="4365"/>
                </a:lnTo>
                <a:cubicBezTo>
                  <a:pt x="30943" y="4191"/>
                  <a:pt x="31117" y="4074"/>
                  <a:pt x="31292" y="3958"/>
                </a:cubicBezTo>
                <a:lnTo>
                  <a:pt x="31583" y="3725"/>
                </a:lnTo>
                <a:lnTo>
                  <a:pt x="31932" y="3551"/>
                </a:lnTo>
                <a:cubicBezTo>
                  <a:pt x="32164" y="3435"/>
                  <a:pt x="32397" y="3260"/>
                  <a:pt x="32688" y="3144"/>
                </a:cubicBezTo>
                <a:cubicBezTo>
                  <a:pt x="33211" y="2969"/>
                  <a:pt x="33851" y="2795"/>
                  <a:pt x="34433" y="2737"/>
                </a:cubicBezTo>
                <a:cubicBezTo>
                  <a:pt x="34620" y="2720"/>
                  <a:pt x="34802" y="2713"/>
                  <a:pt x="34983" y="2713"/>
                </a:cubicBezTo>
                <a:cubicBezTo>
                  <a:pt x="35418" y="2713"/>
                  <a:pt x="35841" y="2754"/>
                  <a:pt x="36294" y="2795"/>
                </a:cubicBezTo>
                <a:cubicBezTo>
                  <a:pt x="36526" y="2853"/>
                  <a:pt x="36817" y="2969"/>
                  <a:pt x="37108" y="3027"/>
                </a:cubicBezTo>
                <a:lnTo>
                  <a:pt x="37457" y="3144"/>
                </a:lnTo>
                <a:lnTo>
                  <a:pt x="37806" y="3318"/>
                </a:lnTo>
                <a:cubicBezTo>
                  <a:pt x="37980" y="3435"/>
                  <a:pt x="38155" y="3493"/>
                  <a:pt x="38388" y="3609"/>
                </a:cubicBezTo>
                <a:lnTo>
                  <a:pt x="38620" y="3784"/>
                </a:lnTo>
                <a:lnTo>
                  <a:pt x="38795" y="3900"/>
                </a:lnTo>
                <a:lnTo>
                  <a:pt x="39144" y="4132"/>
                </a:lnTo>
                <a:lnTo>
                  <a:pt x="39435" y="4481"/>
                </a:lnTo>
                <a:lnTo>
                  <a:pt x="39609" y="4598"/>
                </a:lnTo>
                <a:lnTo>
                  <a:pt x="39783" y="4830"/>
                </a:lnTo>
                <a:cubicBezTo>
                  <a:pt x="39958" y="4947"/>
                  <a:pt x="40074" y="5121"/>
                  <a:pt x="40191" y="5296"/>
                </a:cubicBezTo>
                <a:lnTo>
                  <a:pt x="40423" y="5587"/>
                </a:lnTo>
                <a:lnTo>
                  <a:pt x="40598" y="5935"/>
                </a:lnTo>
                <a:cubicBezTo>
                  <a:pt x="40772" y="6168"/>
                  <a:pt x="40889" y="6401"/>
                  <a:pt x="41005" y="6633"/>
                </a:cubicBezTo>
                <a:cubicBezTo>
                  <a:pt x="41179" y="7215"/>
                  <a:pt x="41354" y="7855"/>
                  <a:pt x="41412" y="8436"/>
                </a:cubicBezTo>
                <a:cubicBezTo>
                  <a:pt x="41470" y="9076"/>
                  <a:pt x="41470" y="9658"/>
                  <a:pt x="41354" y="10298"/>
                </a:cubicBezTo>
                <a:cubicBezTo>
                  <a:pt x="41296" y="10530"/>
                  <a:pt x="41179" y="10821"/>
                  <a:pt x="41121" y="11112"/>
                </a:cubicBezTo>
                <a:lnTo>
                  <a:pt x="41005" y="11461"/>
                </a:lnTo>
                <a:lnTo>
                  <a:pt x="40830" y="11810"/>
                </a:lnTo>
                <a:cubicBezTo>
                  <a:pt x="40772" y="11984"/>
                  <a:pt x="40656" y="12159"/>
                  <a:pt x="40540" y="12333"/>
                </a:cubicBezTo>
                <a:lnTo>
                  <a:pt x="40423" y="12566"/>
                </a:lnTo>
                <a:lnTo>
                  <a:pt x="40249" y="12740"/>
                </a:lnTo>
                <a:lnTo>
                  <a:pt x="40016" y="13089"/>
                </a:lnTo>
                <a:lnTo>
                  <a:pt x="15763" y="42635"/>
                </a:lnTo>
                <a:lnTo>
                  <a:pt x="15588" y="42868"/>
                </a:lnTo>
                <a:cubicBezTo>
                  <a:pt x="15472" y="42926"/>
                  <a:pt x="15414" y="43043"/>
                  <a:pt x="15297" y="43101"/>
                </a:cubicBezTo>
                <a:cubicBezTo>
                  <a:pt x="15239" y="43217"/>
                  <a:pt x="15123" y="43275"/>
                  <a:pt x="15006" y="43392"/>
                </a:cubicBezTo>
                <a:cubicBezTo>
                  <a:pt x="14658" y="43566"/>
                  <a:pt x="14367" y="43799"/>
                  <a:pt x="14018" y="43915"/>
                </a:cubicBezTo>
                <a:cubicBezTo>
                  <a:pt x="13611" y="44090"/>
                  <a:pt x="13203" y="44148"/>
                  <a:pt x="12796" y="44206"/>
                </a:cubicBezTo>
                <a:cubicBezTo>
                  <a:pt x="12604" y="44230"/>
                  <a:pt x="12421" y="44244"/>
                  <a:pt x="12244" y="44244"/>
                </a:cubicBezTo>
                <a:cubicBezTo>
                  <a:pt x="11994" y="44244"/>
                  <a:pt x="11755" y="44216"/>
                  <a:pt x="11517" y="44148"/>
                </a:cubicBezTo>
                <a:cubicBezTo>
                  <a:pt x="11168" y="44090"/>
                  <a:pt x="10819" y="43973"/>
                  <a:pt x="10470" y="43799"/>
                </a:cubicBezTo>
                <a:cubicBezTo>
                  <a:pt x="10354" y="43741"/>
                  <a:pt x="10179" y="43682"/>
                  <a:pt x="10063" y="43624"/>
                </a:cubicBezTo>
                <a:cubicBezTo>
                  <a:pt x="9946" y="43566"/>
                  <a:pt x="9888" y="43508"/>
                  <a:pt x="9772" y="43392"/>
                </a:cubicBezTo>
                <a:lnTo>
                  <a:pt x="9597" y="43275"/>
                </a:lnTo>
                <a:lnTo>
                  <a:pt x="9365" y="43043"/>
                </a:lnTo>
                <a:cubicBezTo>
                  <a:pt x="9248" y="42984"/>
                  <a:pt x="9190" y="42868"/>
                  <a:pt x="9132" y="42810"/>
                </a:cubicBezTo>
                <a:cubicBezTo>
                  <a:pt x="9016" y="42694"/>
                  <a:pt x="8899" y="42577"/>
                  <a:pt x="8841" y="42461"/>
                </a:cubicBezTo>
                <a:cubicBezTo>
                  <a:pt x="8609" y="42170"/>
                  <a:pt x="8434" y="41821"/>
                  <a:pt x="8260" y="41472"/>
                </a:cubicBezTo>
                <a:cubicBezTo>
                  <a:pt x="8143" y="41123"/>
                  <a:pt x="8027" y="40658"/>
                  <a:pt x="7969" y="40251"/>
                </a:cubicBezTo>
                <a:cubicBezTo>
                  <a:pt x="7969" y="39844"/>
                  <a:pt x="7969" y="39437"/>
                  <a:pt x="8027" y="38971"/>
                </a:cubicBezTo>
                <a:cubicBezTo>
                  <a:pt x="8085" y="38622"/>
                  <a:pt x="8202" y="38273"/>
                  <a:pt x="8376" y="37924"/>
                </a:cubicBezTo>
                <a:cubicBezTo>
                  <a:pt x="8434" y="37808"/>
                  <a:pt x="8492" y="37692"/>
                  <a:pt x="8609" y="37575"/>
                </a:cubicBezTo>
                <a:cubicBezTo>
                  <a:pt x="8667" y="37459"/>
                  <a:pt x="8725" y="37343"/>
                  <a:pt x="8783" y="37285"/>
                </a:cubicBezTo>
                <a:lnTo>
                  <a:pt x="8958" y="36994"/>
                </a:lnTo>
                <a:lnTo>
                  <a:pt x="27395" y="14543"/>
                </a:lnTo>
                <a:cubicBezTo>
                  <a:pt x="27860" y="13962"/>
                  <a:pt x="27802" y="13148"/>
                  <a:pt x="27221" y="12682"/>
                </a:cubicBezTo>
                <a:lnTo>
                  <a:pt x="27162" y="12682"/>
                </a:lnTo>
                <a:cubicBezTo>
                  <a:pt x="26939" y="12483"/>
                  <a:pt x="26662" y="12391"/>
                  <a:pt x="26382" y="12391"/>
                </a:cubicBezTo>
                <a:cubicBezTo>
                  <a:pt x="26007" y="12391"/>
                  <a:pt x="25626" y="12557"/>
                  <a:pt x="25359" y="12857"/>
                </a:cubicBezTo>
                <a:lnTo>
                  <a:pt x="6864" y="35307"/>
                </a:lnTo>
                <a:lnTo>
                  <a:pt x="6573" y="35714"/>
                </a:lnTo>
                <a:cubicBezTo>
                  <a:pt x="6457" y="35831"/>
                  <a:pt x="6340" y="36005"/>
                  <a:pt x="6282" y="36180"/>
                </a:cubicBezTo>
                <a:cubicBezTo>
                  <a:pt x="6166" y="36354"/>
                  <a:pt x="6050" y="36587"/>
                  <a:pt x="5933" y="36819"/>
                </a:cubicBezTo>
                <a:cubicBezTo>
                  <a:pt x="5701" y="37343"/>
                  <a:pt x="5468" y="37866"/>
                  <a:pt x="5352" y="38506"/>
                </a:cubicBezTo>
                <a:cubicBezTo>
                  <a:pt x="5235" y="39146"/>
                  <a:pt x="5235" y="39844"/>
                  <a:pt x="5293" y="40542"/>
                </a:cubicBezTo>
                <a:cubicBezTo>
                  <a:pt x="5352" y="41181"/>
                  <a:pt x="5526" y="41879"/>
                  <a:pt x="5759" y="42519"/>
                </a:cubicBezTo>
                <a:cubicBezTo>
                  <a:pt x="5991" y="43043"/>
                  <a:pt x="6282" y="43566"/>
                  <a:pt x="6689" y="44031"/>
                </a:cubicBezTo>
                <a:cubicBezTo>
                  <a:pt x="6806" y="44264"/>
                  <a:pt x="6922" y="44439"/>
                  <a:pt x="7096" y="44613"/>
                </a:cubicBezTo>
                <a:cubicBezTo>
                  <a:pt x="7213" y="44729"/>
                  <a:pt x="7329" y="44846"/>
                  <a:pt x="7504" y="44962"/>
                </a:cubicBezTo>
                <a:lnTo>
                  <a:pt x="7853" y="45311"/>
                </a:lnTo>
                <a:lnTo>
                  <a:pt x="8202" y="45602"/>
                </a:lnTo>
                <a:cubicBezTo>
                  <a:pt x="8376" y="45718"/>
                  <a:pt x="8550" y="45776"/>
                  <a:pt x="8667" y="45893"/>
                </a:cubicBezTo>
                <a:cubicBezTo>
                  <a:pt x="8899" y="46009"/>
                  <a:pt x="9074" y="46125"/>
                  <a:pt x="9307" y="46242"/>
                </a:cubicBezTo>
                <a:cubicBezTo>
                  <a:pt x="9830" y="46474"/>
                  <a:pt x="10412" y="46649"/>
                  <a:pt x="10993" y="46765"/>
                </a:cubicBezTo>
                <a:cubicBezTo>
                  <a:pt x="11504" y="46850"/>
                  <a:pt x="11984" y="46904"/>
                  <a:pt x="12478" y="46904"/>
                </a:cubicBezTo>
                <a:cubicBezTo>
                  <a:pt x="12659" y="46904"/>
                  <a:pt x="12842" y="46897"/>
                  <a:pt x="13029" y="46881"/>
                </a:cubicBezTo>
                <a:cubicBezTo>
                  <a:pt x="13727" y="46823"/>
                  <a:pt x="14367" y="46649"/>
                  <a:pt x="15006" y="46416"/>
                </a:cubicBezTo>
                <a:cubicBezTo>
                  <a:pt x="15588" y="46183"/>
                  <a:pt x="16112" y="45893"/>
                  <a:pt x="16577" y="45544"/>
                </a:cubicBezTo>
                <a:cubicBezTo>
                  <a:pt x="16751" y="45369"/>
                  <a:pt x="16926" y="45253"/>
                  <a:pt x="17100" y="45078"/>
                </a:cubicBezTo>
                <a:cubicBezTo>
                  <a:pt x="17275" y="44962"/>
                  <a:pt x="17391" y="44846"/>
                  <a:pt x="17507" y="44671"/>
                </a:cubicBezTo>
                <a:lnTo>
                  <a:pt x="17856" y="44322"/>
                </a:lnTo>
                <a:lnTo>
                  <a:pt x="42110" y="14834"/>
                </a:lnTo>
                <a:lnTo>
                  <a:pt x="42459" y="14311"/>
                </a:lnTo>
                <a:lnTo>
                  <a:pt x="42633" y="14078"/>
                </a:lnTo>
                <a:lnTo>
                  <a:pt x="42866" y="13729"/>
                </a:lnTo>
                <a:cubicBezTo>
                  <a:pt x="42982" y="13497"/>
                  <a:pt x="43157" y="13206"/>
                  <a:pt x="43273" y="12915"/>
                </a:cubicBezTo>
                <a:cubicBezTo>
                  <a:pt x="43331" y="12799"/>
                  <a:pt x="43390" y="12624"/>
                  <a:pt x="43506" y="12450"/>
                </a:cubicBezTo>
                <a:lnTo>
                  <a:pt x="43680" y="11926"/>
                </a:lnTo>
                <a:cubicBezTo>
                  <a:pt x="43797" y="11577"/>
                  <a:pt x="43855" y="11228"/>
                  <a:pt x="43971" y="10763"/>
                </a:cubicBezTo>
                <a:cubicBezTo>
                  <a:pt x="44146" y="9890"/>
                  <a:pt x="44204" y="9018"/>
                  <a:pt x="44087" y="8204"/>
                </a:cubicBezTo>
                <a:cubicBezTo>
                  <a:pt x="44029" y="7331"/>
                  <a:pt x="43797" y="6459"/>
                  <a:pt x="43506" y="5645"/>
                </a:cubicBezTo>
                <a:cubicBezTo>
                  <a:pt x="43331" y="5296"/>
                  <a:pt x="43157" y="4947"/>
                  <a:pt x="42924" y="4598"/>
                </a:cubicBezTo>
                <a:lnTo>
                  <a:pt x="42692" y="4074"/>
                </a:lnTo>
                <a:cubicBezTo>
                  <a:pt x="42575" y="3958"/>
                  <a:pt x="42459" y="3784"/>
                  <a:pt x="42343" y="3667"/>
                </a:cubicBezTo>
                <a:cubicBezTo>
                  <a:pt x="42168" y="3435"/>
                  <a:pt x="41994" y="3202"/>
                  <a:pt x="41761" y="2969"/>
                </a:cubicBezTo>
                <a:lnTo>
                  <a:pt x="41587" y="2678"/>
                </a:lnTo>
                <a:lnTo>
                  <a:pt x="41354" y="2446"/>
                </a:lnTo>
                <a:lnTo>
                  <a:pt x="40830" y="2039"/>
                </a:lnTo>
                <a:lnTo>
                  <a:pt x="40365" y="1690"/>
                </a:lnTo>
                <a:lnTo>
                  <a:pt x="40132" y="1515"/>
                </a:lnTo>
                <a:lnTo>
                  <a:pt x="39783" y="1283"/>
                </a:lnTo>
                <a:cubicBezTo>
                  <a:pt x="39493" y="1166"/>
                  <a:pt x="39260" y="992"/>
                  <a:pt x="38969" y="875"/>
                </a:cubicBezTo>
                <a:lnTo>
                  <a:pt x="38504" y="643"/>
                </a:lnTo>
                <a:lnTo>
                  <a:pt x="37980" y="468"/>
                </a:lnTo>
                <a:cubicBezTo>
                  <a:pt x="37632" y="352"/>
                  <a:pt x="37224" y="294"/>
                  <a:pt x="36817" y="177"/>
                </a:cubicBezTo>
                <a:cubicBezTo>
                  <a:pt x="36254" y="65"/>
                  <a:pt x="35690" y="1"/>
                  <a:pt x="351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783F04">
                <a:alpha val="5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53"/>
          <p:cNvSpPr txBox="1"/>
          <p:nvPr/>
        </p:nvSpPr>
        <p:spPr>
          <a:xfrm>
            <a:off x="1139150" y="1998325"/>
            <a:ext cx="1062900" cy="10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5400"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C</a:t>
            </a:r>
            <a:endParaRPr sz="5400">
              <a:latin typeface="Signika Negative Light"/>
              <a:ea typeface="Signika Negative Light"/>
              <a:cs typeface="Signika Negative Light"/>
              <a:sym typeface="Signika Negative Light"/>
            </a:endParaRPr>
          </a:p>
        </p:txBody>
      </p:sp>
      <p:sp>
        <p:nvSpPr>
          <p:cNvPr id="930" name="Google Shape;930;p53"/>
          <p:cNvSpPr txBox="1"/>
          <p:nvPr/>
        </p:nvSpPr>
        <p:spPr>
          <a:xfrm>
            <a:off x="4337750" y="1594275"/>
            <a:ext cx="5046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3100" b="1">
                <a:latin typeface="Signika Negative"/>
                <a:ea typeface="Signika Negative"/>
                <a:cs typeface="Signika Negative"/>
                <a:sym typeface="Signika Negative"/>
              </a:rPr>
              <a:t>=</a:t>
            </a:r>
            <a:endParaRPr sz="3100" b="1">
              <a:latin typeface="Signika Negative"/>
              <a:ea typeface="Signika Negative"/>
              <a:cs typeface="Signika Negative"/>
              <a:sym typeface="Signika Negative"/>
            </a:endParaRPr>
          </a:p>
        </p:txBody>
      </p:sp>
      <p:sp>
        <p:nvSpPr>
          <p:cNvPr id="931" name="Google Shape;931;p53"/>
          <p:cNvSpPr txBox="1"/>
          <p:nvPr/>
        </p:nvSpPr>
        <p:spPr>
          <a:xfrm>
            <a:off x="4313175" y="2838675"/>
            <a:ext cx="5046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3100" b="1">
                <a:latin typeface="Signika Negative"/>
                <a:ea typeface="Signika Negative"/>
                <a:cs typeface="Signika Negative"/>
                <a:sym typeface="Signika Negative"/>
              </a:rPr>
              <a:t>=</a:t>
            </a:r>
            <a:endParaRPr sz="3100" b="1">
              <a:latin typeface="Signika Negative"/>
              <a:ea typeface="Signika Negative"/>
              <a:cs typeface="Signika Negative"/>
              <a:sym typeface="Signika Negative"/>
            </a:endParaRPr>
          </a:p>
        </p:txBody>
      </p:sp>
      <p:cxnSp>
        <p:nvCxnSpPr>
          <p:cNvPr id="932" name="Google Shape;932;p53"/>
          <p:cNvCxnSpPr/>
          <p:nvPr/>
        </p:nvCxnSpPr>
        <p:spPr>
          <a:xfrm rot="10800000" flipH="1">
            <a:off x="1934900" y="1960525"/>
            <a:ext cx="1965000" cy="6228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3" name="Google Shape;933;p53"/>
          <p:cNvCxnSpPr/>
          <p:nvPr/>
        </p:nvCxnSpPr>
        <p:spPr>
          <a:xfrm>
            <a:off x="1967125" y="2604800"/>
            <a:ext cx="1879200" cy="4833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4" name="Google Shape;934;p53"/>
          <p:cNvSpPr txBox="1"/>
          <p:nvPr/>
        </p:nvSpPr>
        <p:spPr>
          <a:xfrm>
            <a:off x="4634275" y="1648075"/>
            <a:ext cx="5838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500"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7</a:t>
            </a:r>
            <a:endParaRPr sz="2500">
              <a:latin typeface="Signika Negative Light"/>
              <a:ea typeface="Signika Negative Light"/>
              <a:cs typeface="Signika Negative Light"/>
              <a:sym typeface="Signika Negative Light"/>
            </a:endParaRPr>
          </a:p>
        </p:txBody>
      </p:sp>
      <p:sp>
        <p:nvSpPr>
          <p:cNvPr id="935" name="Google Shape;935;p53"/>
          <p:cNvSpPr txBox="1"/>
          <p:nvPr/>
        </p:nvSpPr>
        <p:spPr>
          <a:xfrm>
            <a:off x="4710475" y="2837600"/>
            <a:ext cx="5838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500"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14</a:t>
            </a:r>
            <a:endParaRPr sz="2500">
              <a:latin typeface="Signika Negative Light"/>
              <a:ea typeface="Signika Negative Light"/>
              <a:cs typeface="Signika Negative Light"/>
              <a:sym typeface="Signika Negative Light"/>
            </a:endParaRPr>
          </a:p>
        </p:txBody>
      </p:sp>
      <p:sp>
        <p:nvSpPr>
          <p:cNvPr id="936" name="Google Shape;936;p53"/>
          <p:cNvSpPr txBox="1"/>
          <p:nvPr/>
        </p:nvSpPr>
        <p:spPr>
          <a:xfrm>
            <a:off x="3193325" y="1518075"/>
            <a:ext cx="3948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500"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1</a:t>
            </a:r>
            <a:endParaRPr sz="2500">
              <a:latin typeface="Signika Negative Light"/>
              <a:ea typeface="Signika Negative Light"/>
              <a:cs typeface="Signika Negative Light"/>
              <a:sym typeface="Signika Negative Light"/>
            </a:endParaRPr>
          </a:p>
        </p:txBody>
      </p:sp>
      <p:sp>
        <p:nvSpPr>
          <p:cNvPr id="937" name="Google Shape;937;p53"/>
          <p:cNvSpPr txBox="1"/>
          <p:nvPr/>
        </p:nvSpPr>
        <p:spPr>
          <a:xfrm>
            <a:off x="3262675" y="2609000"/>
            <a:ext cx="5838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500"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4</a:t>
            </a:r>
            <a:endParaRPr sz="2500">
              <a:latin typeface="Signika Negative Light"/>
              <a:ea typeface="Signika Negative Light"/>
              <a:cs typeface="Signika Negative Light"/>
              <a:sym typeface="Signika Negative Light"/>
            </a:endParaRPr>
          </a:p>
        </p:txBody>
      </p:sp>
      <p:sp>
        <p:nvSpPr>
          <p:cNvPr id="938" name="Google Shape;938;p53"/>
          <p:cNvSpPr txBox="1"/>
          <p:nvPr/>
        </p:nvSpPr>
        <p:spPr>
          <a:xfrm>
            <a:off x="3262675" y="3169450"/>
            <a:ext cx="3948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Signika Negative Light"/>
              <a:ea typeface="Signika Negative Light"/>
              <a:cs typeface="Signika Negative Light"/>
              <a:sym typeface="Signika Negative Light"/>
            </a:endParaRPr>
          </a:p>
        </p:txBody>
      </p:sp>
      <p:sp>
        <p:nvSpPr>
          <p:cNvPr id="939" name="Google Shape;939;p53"/>
          <p:cNvSpPr txBox="1"/>
          <p:nvPr/>
        </p:nvSpPr>
        <p:spPr>
          <a:xfrm>
            <a:off x="1541375" y="2687300"/>
            <a:ext cx="3948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500"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6</a:t>
            </a:r>
            <a:endParaRPr sz="2500">
              <a:latin typeface="Signika Negative Light"/>
              <a:ea typeface="Signika Negative Light"/>
              <a:cs typeface="Signika Negative Light"/>
              <a:sym typeface="Signika Negative Light"/>
            </a:endParaRPr>
          </a:p>
        </p:txBody>
      </p:sp>
      <p:sp>
        <p:nvSpPr>
          <p:cNvPr id="940" name="Google Shape;940;p53"/>
          <p:cNvSpPr txBox="1"/>
          <p:nvPr/>
        </p:nvSpPr>
        <p:spPr>
          <a:xfrm>
            <a:off x="3899900" y="1696700"/>
            <a:ext cx="5838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500"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b</a:t>
            </a:r>
            <a:endParaRPr sz="2500">
              <a:latin typeface="Signika Negative Light"/>
              <a:ea typeface="Signika Negative Light"/>
              <a:cs typeface="Signika Negative Light"/>
              <a:sym typeface="Signika Negative Light"/>
            </a:endParaRPr>
          </a:p>
        </p:txBody>
      </p:sp>
      <p:sp>
        <p:nvSpPr>
          <p:cNvPr id="941" name="Google Shape;941;p53"/>
          <p:cNvSpPr txBox="1"/>
          <p:nvPr/>
        </p:nvSpPr>
        <p:spPr>
          <a:xfrm>
            <a:off x="3892075" y="2878650"/>
            <a:ext cx="5838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500"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d</a:t>
            </a:r>
            <a:endParaRPr sz="2500">
              <a:latin typeface="Signika Negative Light"/>
              <a:ea typeface="Signika Negative Light"/>
              <a:cs typeface="Signika Negative Light"/>
              <a:sym typeface="Signika Negative Light"/>
            </a:endParaRPr>
          </a:p>
        </p:txBody>
      </p:sp>
      <p:cxnSp>
        <p:nvCxnSpPr>
          <p:cNvPr id="942" name="Google Shape;942;p53"/>
          <p:cNvCxnSpPr/>
          <p:nvPr/>
        </p:nvCxnSpPr>
        <p:spPr>
          <a:xfrm rot="10800000" flipH="1">
            <a:off x="1977850" y="2529500"/>
            <a:ext cx="1879200" cy="753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3" name="Google Shape;943;p53"/>
          <p:cNvSpPr txBox="1"/>
          <p:nvPr/>
        </p:nvSpPr>
        <p:spPr>
          <a:xfrm>
            <a:off x="3313500" y="2072300"/>
            <a:ext cx="3948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500"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2</a:t>
            </a:r>
            <a:endParaRPr sz="2500">
              <a:latin typeface="Signika Negative Light"/>
              <a:ea typeface="Signika Negative Light"/>
              <a:cs typeface="Signika Negative Light"/>
              <a:sym typeface="Signika Negative Light"/>
            </a:endParaRPr>
          </a:p>
        </p:txBody>
      </p:sp>
      <p:sp>
        <p:nvSpPr>
          <p:cNvPr id="944" name="Google Shape;944;p53"/>
          <p:cNvSpPr txBox="1"/>
          <p:nvPr/>
        </p:nvSpPr>
        <p:spPr>
          <a:xfrm>
            <a:off x="3899900" y="2230100"/>
            <a:ext cx="5838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500"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a</a:t>
            </a:r>
            <a:endParaRPr sz="2500">
              <a:latin typeface="Signika Negative Light"/>
              <a:ea typeface="Signika Negative Light"/>
              <a:cs typeface="Signika Negative Light"/>
              <a:sym typeface="Signika Negative Light"/>
            </a:endParaRPr>
          </a:p>
        </p:txBody>
      </p:sp>
      <p:sp>
        <p:nvSpPr>
          <p:cNvPr id="945" name="Google Shape;945;p53"/>
          <p:cNvSpPr txBox="1"/>
          <p:nvPr/>
        </p:nvSpPr>
        <p:spPr>
          <a:xfrm>
            <a:off x="4337750" y="2203875"/>
            <a:ext cx="5046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3100" b="1">
                <a:latin typeface="Signika Negative"/>
                <a:ea typeface="Signika Negative"/>
                <a:cs typeface="Signika Negative"/>
                <a:sym typeface="Signika Negative"/>
              </a:rPr>
              <a:t>=</a:t>
            </a:r>
            <a:endParaRPr sz="3100" b="1">
              <a:latin typeface="Signika Negative"/>
              <a:ea typeface="Signika Negative"/>
              <a:cs typeface="Signika Negative"/>
              <a:sym typeface="Signika Negative"/>
            </a:endParaRPr>
          </a:p>
        </p:txBody>
      </p:sp>
      <p:sp>
        <p:nvSpPr>
          <p:cNvPr id="946" name="Google Shape;946;p53"/>
          <p:cNvSpPr txBox="1"/>
          <p:nvPr/>
        </p:nvSpPr>
        <p:spPr>
          <a:xfrm>
            <a:off x="4710475" y="2352625"/>
            <a:ext cx="5838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500"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8</a:t>
            </a:r>
            <a:endParaRPr sz="2500">
              <a:latin typeface="Signika Negative Light"/>
              <a:ea typeface="Signika Negative Light"/>
              <a:cs typeface="Signika Negative Light"/>
              <a:sym typeface="Signika Negative Light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54"/>
          <p:cNvSpPr txBox="1">
            <a:spLocks noGrp="1"/>
          </p:cNvSpPr>
          <p:nvPr>
            <p:ph type="title"/>
          </p:nvPr>
        </p:nvSpPr>
        <p:spPr>
          <a:xfrm>
            <a:off x="895350" y="49441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Iterasi ke - 4</a:t>
            </a:r>
            <a:endParaRPr/>
          </a:p>
        </p:txBody>
      </p:sp>
      <p:sp>
        <p:nvSpPr>
          <p:cNvPr id="952" name="Google Shape;952;p54"/>
          <p:cNvSpPr/>
          <p:nvPr/>
        </p:nvSpPr>
        <p:spPr>
          <a:xfrm rot="548498">
            <a:off x="392295" y="798912"/>
            <a:ext cx="584283" cy="691203"/>
          </a:xfrm>
          <a:custGeom>
            <a:avLst/>
            <a:gdLst/>
            <a:ahLst/>
            <a:cxnLst/>
            <a:rect l="l" t="t" r="r" b="b"/>
            <a:pathLst>
              <a:path w="44204" h="52293" extrusionOk="0">
                <a:moveTo>
                  <a:pt x="35127" y="1"/>
                </a:moveTo>
                <a:cubicBezTo>
                  <a:pt x="34818" y="1"/>
                  <a:pt x="34509" y="20"/>
                  <a:pt x="34200" y="61"/>
                </a:cubicBezTo>
                <a:cubicBezTo>
                  <a:pt x="33328" y="119"/>
                  <a:pt x="32513" y="352"/>
                  <a:pt x="31699" y="643"/>
                </a:cubicBezTo>
                <a:cubicBezTo>
                  <a:pt x="31350" y="817"/>
                  <a:pt x="31001" y="992"/>
                  <a:pt x="30652" y="1166"/>
                </a:cubicBezTo>
                <a:lnTo>
                  <a:pt x="30129" y="1457"/>
                </a:lnTo>
                <a:lnTo>
                  <a:pt x="29721" y="1748"/>
                </a:lnTo>
                <a:cubicBezTo>
                  <a:pt x="29431" y="1922"/>
                  <a:pt x="29198" y="2155"/>
                  <a:pt x="28965" y="2329"/>
                </a:cubicBezTo>
                <a:lnTo>
                  <a:pt x="28733" y="2620"/>
                </a:lnTo>
                <a:lnTo>
                  <a:pt x="28500" y="2853"/>
                </a:lnTo>
                <a:lnTo>
                  <a:pt x="28093" y="3260"/>
                </a:lnTo>
                <a:lnTo>
                  <a:pt x="12738" y="22046"/>
                </a:lnTo>
                <a:lnTo>
                  <a:pt x="2618" y="34318"/>
                </a:lnTo>
                <a:lnTo>
                  <a:pt x="2153" y="34900"/>
                </a:lnTo>
                <a:lnTo>
                  <a:pt x="1920" y="35191"/>
                </a:lnTo>
                <a:lnTo>
                  <a:pt x="1687" y="35656"/>
                </a:lnTo>
                <a:cubicBezTo>
                  <a:pt x="1513" y="35947"/>
                  <a:pt x="1338" y="36238"/>
                  <a:pt x="1164" y="36587"/>
                </a:cubicBezTo>
                <a:lnTo>
                  <a:pt x="931" y="37168"/>
                </a:lnTo>
                <a:cubicBezTo>
                  <a:pt x="815" y="37401"/>
                  <a:pt x="757" y="37575"/>
                  <a:pt x="699" y="37808"/>
                </a:cubicBezTo>
                <a:cubicBezTo>
                  <a:pt x="175" y="39262"/>
                  <a:pt x="1" y="40832"/>
                  <a:pt x="175" y="42403"/>
                </a:cubicBezTo>
                <a:cubicBezTo>
                  <a:pt x="291" y="43450"/>
                  <a:pt x="524" y="44439"/>
                  <a:pt x="873" y="45427"/>
                </a:cubicBezTo>
                <a:cubicBezTo>
                  <a:pt x="1106" y="45893"/>
                  <a:pt x="1338" y="46300"/>
                  <a:pt x="1571" y="46765"/>
                </a:cubicBezTo>
                <a:lnTo>
                  <a:pt x="1920" y="47347"/>
                </a:lnTo>
                <a:cubicBezTo>
                  <a:pt x="2036" y="47521"/>
                  <a:pt x="2153" y="47696"/>
                  <a:pt x="2269" y="47870"/>
                </a:cubicBezTo>
                <a:cubicBezTo>
                  <a:pt x="2502" y="48161"/>
                  <a:pt x="2734" y="48452"/>
                  <a:pt x="3025" y="48684"/>
                </a:cubicBezTo>
                <a:lnTo>
                  <a:pt x="3316" y="49033"/>
                </a:lnTo>
                <a:lnTo>
                  <a:pt x="3607" y="49324"/>
                </a:lnTo>
                <a:lnTo>
                  <a:pt x="4188" y="49789"/>
                </a:lnTo>
                <a:lnTo>
                  <a:pt x="4770" y="50255"/>
                </a:lnTo>
                <a:lnTo>
                  <a:pt x="5061" y="50487"/>
                </a:lnTo>
                <a:lnTo>
                  <a:pt x="5468" y="50720"/>
                </a:lnTo>
                <a:cubicBezTo>
                  <a:pt x="5759" y="50894"/>
                  <a:pt x="6108" y="51069"/>
                  <a:pt x="6457" y="51243"/>
                </a:cubicBezTo>
                <a:lnTo>
                  <a:pt x="7038" y="51476"/>
                </a:lnTo>
                <a:lnTo>
                  <a:pt x="7620" y="51709"/>
                </a:lnTo>
                <a:cubicBezTo>
                  <a:pt x="8085" y="51883"/>
                  <a:pt x="8609" y="52000"/>
                  <a:pt x="9074" y="52116"/>
                </a:cubicBezTo>
                <a:cubicBezTo>
                  <a:pt x="9750" y="52229"/>
                  <a:pt x="10426" y="52293"/>
                  <a:pt x="11102" y="52293"/>
                </a:cubicBezTo>
                <a:cubicBezTo>
                  <a:pt x="11473" y="52293"/>
                  <a:pt x="11844" y="52273"/>
                  <a:pt x="12215" y="52232"/>
                </a:cubicBezTo>
                <a:cubicBezTo>
                  <a:pt x="13262" y="52116"/>
                  <a:pt x="14309" y="51883"/>
                  <a:pt x="15297" y="51534"/>
                </a:cubicBezTo>
                <a:cubicBezTo>
                  <a:pt x="15704" y="51302"/>
                  <a:pt x="16170" y="51127"/>
                  <a:pt x="16577" y="50894"/>
                </a:cubicBezTo>
                <a:lnTo>
                  <a:pt x="17158" y="50545"/>
                </a:lnTo>
                <a:lnTo>
                  <a:pt x="17682" y="50138"/>
                </a:lnTo>
                <a:cubicBezTo>
                  <a:pt x="17973" y="49906"/>
                  <a:pt x="18264" y="49673"/>
                  <a:pt x="18554" y="49440"/>
                </a:cubicBezTo>
                <a:lnTo>
                  <a:pt x="18671" y="49266"/>
                </a:lnTo>
                <a:lnTo>
                  <a:pt x="18671" y="45253"/>
                </a:lnTo>
                <a:lnTo>
                  <a:pt x="17566" y="46590"/>
                </a:lnTo>
                <a:lnTo>
                  <a:pt x="17217" y="46998"/>
                </a:lnTo>
                <a:cubicBezTo>
                  <a:pt x="17158" y="47056"/>
                  <a:pt x="17042" y="47172"/>
                  <a:pt x="16984" y="47230"/>
                </a:cubicBezTo>
                <a:cubicBezTo>
                  <a:pt x="16926" y="47288"/>
                  <a:pt x="16810" y="47405"/>
                  <a:pt x="16751" y="47463"/>
                </a:cubicBezTo>
                <a:cubicBezTo>
                  <a:pt x="16519" y="47637"/>
                  <a:pt x="16286" y="47812"/>
                  <a:pt x="16053" y="47986"/>
                </a:cubicBezTo>
                <a:lnTo>
                  <a:pt x="15704" y="48277"/>
                </a:lnTo>
                <a:lnTo>
                  <a:pt x="15239" y="48510"/>
                </a:lnTo>
                <a:cubicBezTo>
                  <a:pt x="14948" y="48742"/>
                  <a:pt x="14599" y="48859"/>
                  <a:pt x="14250" y="49033"/>
                </a:cubicBezTo>
                <a:cubicBezTo>
                  <a:pt x="13494" y="49324"/>
                  <a:pt x="12738" y="49499"/>
                  <a:pt x="11924" y="49615"/>
                </a:cubicBezTo>
                <a:cubicBezTo>
                  <a:pt x="11721" y="49630"/>
                  <a:pt x="11515" y="49638"/>
                  <a:pt x="11305" y="49638"/>
                </a:cubicBezTo>
                <a:cubicBezTo>
                  <a:pt x="10731" y="49638"/>
                  <a:pt x="10135" y="49584"/>
                  <a:pt x="9539" y="49499"/>
                </a:cubicBezTo>
                <a:cubicBezTo>
                  <a:pt x="9190" y="49382"/>
                  <a:pt x="8841" y="49324"/>
                  <a:pt x="8492" y="49208"/>
                </a:cubicBezTo>
                <a:lnTo>
                  <a:pt x="8027" y="49033"/>
                </a:lnTo>
                <a:lnTo>
                  <a:pt x="7562" y="48801"/>
                </a:lnTo>
                <a:cubicBezTo>
                  <a:pt x="7329" y="48684"/>
                  <a:pt x="7096" y="48568"/>
                  <a:pt x="6864" y="48452"/>
                </a:cubicBezTo>
                <a:lnTo>
                  <a:pt x="6515" y="48219"/>
                </a:lnTo>
                <a:lnTo>
                  <a:pt x="6282" y="48045"/>
                </a:lnTo>
                <a:lnTo>
                  <a:pt x="5875" y="47754"/>
                </a:lnTo>
                <a:lnTo>
                  <a:pt x="5410" y="47347"/>
                </a:lnTo>
                <a:lnTo>
                  <a:pt x="5235" y="47172"/>
                </a:lnTo>
                <a:lnTo>
                  <a:pt x="5003" y="46881"/>
                </a:lnTo>
                <a:cubicBezTo>
                  <a:pt x="4770" y="46707"/>
                  <a:pt x="4595" y="46474"/>
                  <a:pt x="4421" y="46242"/>
                </a:cubicBezTo>
                <a:cubicBezTo>
                  <a:pt x="4363" y="46125"/>
                  <a:pt x="4247" y="46009"/>
                  <a:pt x="4188" y="45893"/>
                </a:cubicBezTo>
                <a:lnTo>
                  <a:pt x="3898" y="45427"/>
                </a:lnTo>
                <a:cubicBezTo>
                  <a:pt x="3723" y="45078"/>
                  <a:pt x="3549" y="44787"/>
                  <a:pt x="3432" y="44439"/>
                </a:cubicBezTo>
                <a:cubicBezTo>
                  <a:pt x="2792" y="42926"/>
                  <a:pt x="2618" y="41298"/>
                  <a:pt x="2967" y="39727"/>
                </a:cubicBezTo>
                <a:cubicBezTo>
                  <a:pt x="3025" y="39378"/>
                  <a:pt x="3141" y="39029"/>
                  <a:pt x="3258" y="38680"/>
                </a:cubicBezTo>
                <a:cubicBezTo>
                  <a:pt x="3316" y="38506"/>
                  <a:pt x="3374" y="38332"/>
                  <a:pt x="3432" y="38157"/>
                </a:cubicBezTo>
                <a:cubicBezTo>
                  <a:pt x="3490" y="38041"/>
                  <a:pt x="3549" y="37866"/>
                  <a:pt x="3607" y="37750"/>
                </a:cubicBezTo>
                <a:cubicBezTo>
                  <a:pt x="3723" y="37517"/>
                  <a:pt x="3839" y="37226"/>
                  <a:pt x="4014" y="36994"/>
                </a:cubicBezTo>
                <a:cubicBezTo>
                  <a:pt x="4072" y="36936"/>
                  <a:pt x="4130" y="36819"/>
                  <a:pt x="4188" y="36703"/>
                </a:cubicBezTo>
                <a:lnTo>
                  <a:pt x="4363" y="36470"/>
                </a:lnTo>
                <a:lnTo>
                  <a:pt x="4712" y="36005"/>
                </a:lnTo>
                <a:lnTo>
                  <a:pt x="14774" y="23733"/>
                </a:lnTo>
                <a:lnTo>
                  <a:pt x="30187" y="5005"/>
                </a:lnTo>
                <a:lnTo>
                  <a:pt x="30478" y="4656"/>
                </a:lnTo>
                <a:lnTo>
                  <a:pt x="30594" y="4481"/>
                </a:lnTo>
                <a:lnTo>
                  <a:pt x="30827" y="4365"/>
                </a:lnTo>
                <a:cubicBezTo>
                  <a:pt x="30943" y="4191"/>
                  <a:pt x="31117" y="4074"/>
                  <a:pt x="31292" y="3958"/>
                </a:cubicBezTo>
                <a:lnTo>
                  <a:pt x="31583" y="3725"/>
                </a:lnTo>
                <a:lnTo>
                  <a:pt x="31932" y="3551"/>
                </a:lnTo>
                <a:cubicBezTo>
                  <a:pt x="32164" y="3435"/>
                  <a:pt x="32397" y="3260"/>
                  <a:pt x="32688" y="3144"/>
                </a:cubicBezTo>
                <a:cubicBezTo>
                  <a:pt x="33211" y="2969"/>
                  <a:pt x="33851" y="2795"/>
                  <a:pt x="34433" y="2737"/>
                </a:cubicBezTo>
                <a:cubicBezTo>
                  <a:pt x="34620" y="2720"/>
                  <a:pt x="34802" y="2713"/>
                  <a:pt x="34983" y="2713"/>
                </a:cubicBezTo>
                <a:cubicBezTo>
                  <a:pt x="35418" y="2713"/>
                  <a:pt x="35841" y="2754"/>
                  <a:pt x="36294" y="2795"/>
                </a:cubicBezTo>
                <a:cubicBezTo>
                  <a:pt x="36526" y="2853"/>
                  <a:pt x="36817" y="2969"/>
                  <a:pt x="37108" y="3027"/>
                </a:cubicBezTo>
                <a:lnTo>
                  <a:pt x="37457" y="3144"/>
                </a:lnTo>
                <a:lnTo>
                  <a:pt x="37806" y="3318"/>
                </a:lnTo>
                <a:cubicBezTo>
                  <a:pt x="37980" y="3435"/>
                  <a:pt x="38155" y="3493"/>
                  <a:pt x="38388" y="3609"/>
                </a:cubicBezTo>
                <a:lnTo>
                  <a:pt x="38620" y="3784"/>
                </a:lnTo>
                <a:lnTo>
                  <a:pt x="38795" y="3900"/>
                </a:lnTo>
                <a:lnTo>
                  <a:pt x="39144" y="4132"/>
                </a:lnTo>
                <a:lnTo>
                  <a:pt x="39435" y="4481"/>
                </a:lnTo>
                <a:lnTo>
                  <a:pt x="39609" y="4598"/>
                </a:lnTo>
                <a:lnTo>
                  <a:pt x="39783" y="4830"/>
                </a:lnTo>
                <a:cubicBezTo>
                  <a:pt x="39958" y="4947"/>
                  <a:pt x="40074" y="5121"/>
                  <a:pt x="40191" y="5296"/>
                </a:cubicBezTo>
                <a:lnTo>
                  <a:pt x="40423" y="5587"/>
                </a:lnTo>
                <a:lnTo>
                  <a:pt x="40598" y="5935"/>
                </a:lnTo>
                <a:cubicBezTo>
                  <a:pt x="40772" y="6168"/>
                  <a:pt x="40889" y="6401"/>
                  <a:pt x="41005" y="6633"/>
                </a:cubicBezTo>
                <a:cubicBezTo>
                  <a:pt x="41179" y="7215"/>
                  <a:pt x="41354" y="7855"/>
                  <a:pt x="41412" y="8436"/>
                </a:cubicBezTo>
                <a:cubicBezTo>
                  <a:pt x="41470" y="9076"/>
                  <a:pt x="41470" y="9658"/>
                  <a:pt x="41354" y="10298"/>
                </a:cubicBezTo>
                <a:cubicBezTo>
                  <a:pt x="41296" y="10530"/>
                  <a:pt x="41179" y="10821"/>
                  <a:pt x="41121" y="11112"/>
                </a:cubicBezTo>
                <a:lnTo>
                  <a:pt x="41005" y="11461"/>
                </a:lnTo>
                <a:lnTo>
                  <a:pt x="40830" y="11810"/>
                </a:lnTo>
                <a:cubicBezTo>
                  <a:pt x="40772" y="11984"/>
                  <a:pt x="40656" y="12159"/>
                  <a:pt x="40540" y="12333"/>
                </a:cubicBezTo>
                <a:lnTo>
                  <a:pt x="40423" y="12566"/>
                </a:lnTo>
                <a:lnTo>
                  <a:pt x="40249" y="12740"/>
                </a:lnTo>
                <a:lnTo>
                  <a:pt x="40016" y="13089"/>
                </a:lnTo>
                <a:lnTo>
                  <a:pt x="15763" y="42635"/>
                </a:lnTo>
                <a:lnTo>
                  <a:pt x="15588" y="42868"/>
                </a:lnTo>
                <a:cubicBezTo>
                  <a:pt x="15472" y="42926"/>
                  <a:pt x="15414" y="43043"/>
                  <a:pt x="15297" y="43101"/>
                </a:cubicBezTo>
                <a:cubicBezTo>
                  <a:pt x="15239" y="43217"/>
                  <a:pt x="15123" y="43275"/>
                  <a:pt x="15006" y="43392"/>
                </a:cubicBezTo>
                <a:cubicBezTo>
                  <a:pt x="14658" y="43566"/>
                  <a:pt x="14367" y="43799"/>
                  <a:pt x="14018" y="43915"/>
                </a:cubicBezTo>
                <a:cubicBezTo>
                  <a:pt x="13611" y="44090"/>
                  <a:pt x="13203" y="44148"/>
                  <a:pt x="12796" y="44206"/>
                </a:cubicBezTo>
                <a:cubicBezTo>
                  <a:pt x="12604" y="44230"/>
                  <a:pt x="12421" y="44244"/>
                  <a:pt x="12244" y="44244"/>
                </a:cubicBezTo>
                <a:cubicBezTo>
                  <a:pt x="11994" y="44244"/>
                  <a:pt x="11755" y="44216"/>
                  <a:pt x="11517" y="44148"/>
                </a:cubicBezTo>
                <a:cubicBezTo>
                  <a:pt x="11168" y="44090"/>
                  <a:pt x="10819" y="43973"/>
                  <a:pt x="10470" y="43799"/>
                </a:cubicBezTo>
                <a:cubicBezTo>
                  <a:pt x="10354" y="43741"/>
                  <a:pt x="10179" y="43682"/>
                  <a:pt x="10063" y="43624"/>
                </a:cubicBezTo>
                <a:cubicBezTo>
                  <a:pt x="9946" y="43566"/>
                  <a:pt x="9888" y="43508"/>
                  <a:pt x="9772" y="43392"/>
                </a:cubicBezTo>
                <a:lnTo>
                  <a:pt x="9597" y="43275"/>
                </a:lnTo>
                <a:lnTo>
                  <a:pt x="9365" y="43043"/>
                </a:lnTo>
                <a:cubicBezTo>
                  <a:pt x="9248" y="42984"/>
                  <a:pt x="9190" y="42868"/>
                  <a:pt x="9132" y="42810"/>
                </a:cubicBezTo>
                <a:cubicBezTo>
                  <a:pt x="9016" y="42694"/>
                  <a:pt x="8899" y="42577"/>
                  <a:pt x="8841" y="42461"/>
                </a:cubicBezTo>
                <a:cubicBezTo>
                  <a:pt x="8609" y="42170"/>
                  <a:pt x="8434" y="41821"/>
                  <a:pt x="8260" y="41472"/>
                </a:cubicBezTo>
                <a:cubicBezTo>
                  <a:pt x="8143" y="41123"/>
                  <a:pt x="8027" y="40658"/>
                  <a:pt x="7969" y="40251"/>
                </a:cubicBezTo>
                <a:cubicBezTo>
                  <a:pt x="7969" y="39844"/>
                  <a:pt x="7969" y="39437"/>
                  <a:pt x="8027" y="38971"/>
                </a:cubicBezTo>
                <a:cubicBezTo>
                  <a:pt x="8085" y="38622"/>
                  <a:pt x="8202" y="38273"/>
                  <a:pt x="8376" y="37924"/>
                </a:cubicBezTo>
                <a:cubicBezTo>
                  <a:pt x="8434" y="37808"/>
                  <a:pt x="8492" y="37692"/>
                  <a:pt x="8609" y="37575"/>
                </a:cubicBezTo>
                <a:cubicBezTo>
                  <a:pt x="8667" y="37459"/>
                  <a:pt x="8725" y="37343"/>
                  <a:pt x="8783" y="37285"/>
                </a:cubicBezTo>
                <a:lnTo>
                  <a:pt x="8958" y="36994"/>
                </a:lnTo>
                <a:lnTo>
                  <a:pt x="27395" y="14543"/>
                </a:lnTo>
                <a:cubicBezTo>
                  <a:pt x="27860" y="13962"/>
                  <a:pt x="27802" y="13148"/>
                  <a:pt x="27221" y="12682"/>
                </a:cubicBezTo>
                <a:lnTo>
                  <a:pt x="27162" y="12682"/>
                </a:lnTo>
                <a:cubicBezTo>
                  <a:pt x="26939" y="12483"/>
                  <a:pt x="26662" y="12391"/>
                  <a:pt x="26382" y="12391"/>
                </a:cubicBezTo>
                <a:cubicBezTo>
                  <a:pt x="26007" y="12391"/>
                  <a:pt x="25626" y="12557"/>
                  <a:pt x="25359" y="12857"/>
                </a:cubicBezTo>
                <a:lnTo>
                  <a:pt x="6864" y="35307"/>
                </a:lnTo>
                <a:lnTo>
                  <a:pt x="6573" y="35714"/>
                </a:lnTo>
                <a:cubicBezTo>
                  <a:pt x="6457" y="35831"/>
                  <a:pt x="6340" y="36005"/>
                  <a:pt x="6282" y="36180"/>
                </a:cubicBezTo>
                <a:cubicBezTo>
                  <a:pt x="6166" y="36354"/>
                  <a:pt x="6050" y="36587"/>
                  <a:pt x="5933" y="36819"/>
                </a:cubicBezTo>
                <a:cubicBezTo>
                  <a:pt x="5701" y="37343"/>
                  <a:pt x="5468" y="37866"/>
                  <a:pt x="5352" y="38506"/>
                </a:cubicBezTo>
                <a:cubicBezTo>
                  <a:pt x="5235" y="39146"/>
                  <a:pt x="5235" y="39844"/>
                  <a:pt x="5293" y="40542"/>
                </a:cubicBezTo>
                <a:cubicBezTo>
                  <a:pt x="5352" y="41181"/>
                  <a:pt x="5526" y="41879"/>
                  <a:pt x="5759" y="42519"/>
                </a:cubicBezTo>
                <a:cubicBezTo>
                  <a:pt x="5991" y="43043"/>
                  <a:pt x="6282" y="43566"/>
                  <a:pt x="6689" y="44031"/>
                </a:cubicBezTo>
                <a:cubicBezTo>
                  <a:pt x="6806" y="44264"/>
                  <a:pt x="6922" y="44439"/>
                  <a:pt x="7096" y="44613"/>
                </a:cubicBezTo>
                <a:cubicBezTo>
                  <a:pt x="7213" y="44729"/>
                  <a:pt x="7329" y="44846"/>
                  <a:pt x="7504" y="44962"/>
                </a:cubicBezTo>
                <a:lnTo>
                  <a:pt x="7853" y="45311"/>
                </a:lnTo>
                <a:lnTo>
                  <a:pt x="8202" y="45602"/>
                </a:lnTo>
                <a:cubicBezTo>
                  <a:pt x="8376" y="45718"/>
                  <a:pt x="8550" y="45776"/>
                  <a:pt x="8667" y="45893"/>
                </a:cubicBezTo>
                <a:cubicBezTo>
                  <a:pt x="8899" y="46009"/>
                  <a:pt x="9074" y="46125"/>
                  <a:pt x="9307" y="46242"/>
                </a:cubicBezTo>
                <a:cubicBezTo>
                  <a:pt x="9830" y="46474"/>
                  <a:pt x="10412" y="46649"/>
                  <a:pt x="10993" y="46765"/>
                </a:cubicBezTo>
                <a:cubicBezTo>
                  <a:pt x="11504" y="46850"/>
                  <a:pt x="11984" y="46904"/>
                  <a:pt x="12478" y="46904"/>
                </a:cubicBezTo>
                <a:cubicBezTo>
                  <a:pt x="12659" y="46904"/>
                  <a:pt x="12842" y="46897"/>
                  <a:pt x="13029" y="46881"/>
                </a:cubicBezTo>
                <a:cubicBezTo>
                  <a:pt x="13727" y="46823"/>
                  <a:pt x="14367" y="46649"/>
                  <a:pt x="15006" y="46416"/>
                </a:cubicBezTo>
                <a:cubicBezTo>
                  <a:pt x="15588" y="46183"/>
                  <a:pt x="16112" y="45893"/>
                  <a:pt x="16577" y="45544"/>
                </a:cubicBezTo>
                <a:cubicBezTo>
                  <a:pt x="16751" y="45369"/>
                  <a:pt x="16926" y="45253"/>
                  <a:pt x="17100" y="45078"/>
                </a:cubicBezTo>
                <a:cubicBezTo>
                  <a:pt x="17275" y="44962"/>
                  <a:pt x="17391" y="44846"/>
                  <a:pt x="17507" y="44671"/>
                </a:cubicBezTo>
                <a:lnTo>
                  <a:pt x="17856" y="44322"/>
                </a:lnTo>
                <a:lnTo>
                  <a:pt x="42110" y="14834"/>
                </a:lnTo>
                <a:lnTo>
                  <a:pt x="42459" y="14311"/>
                </a:lnTo>
                <a:lnTo>
                  <a:pt x="42633" y="14078"/>
                </a:lnTo>
                <a:lnTo>
                  <a:pt x="42866" y="13729"/>
                </a:lnTo>
                <a:cubicBezTo>
                  <a:pt x="42982" y="13497"/>
                  <a:pt x="43157" y="13206"/>
                  <a:pt x="43273" y="12915"/>
                </a:cubicBezTo>
                <a:cubicBezTo>
                  <a:pt x="43331" y="12799"/>
                  <a:pt x="43390" y="12624"/>
                  <a:pt x="43506" y="12450"/>
                </a:cubicBezTo>
                <a:lnTo>
                  <a:pt x="43680" y="11926"/>
                </a:lnTo>
                <a:cubicBezTo>
                  <a:pt x="43797" y="11577"/>
                  <a:pt x="43855" y="11228"/>
                  <a:pt x="43971" y="10763"/>
                </a:cubicBezTo>
                <a:cubicBezTo>
                  <a:pt x="44146" y="9890"/>
                  <a:pt x="44204" y="9018"/>
                  <a:pt x="44087" y="8204"/>
                </a:cubicBezTo>
                <a:cubicBezTo>
                  <a:pt x="44029" y="7331"/>
                  <a:pt x="43797" y="6459"/>
                  <a:pt x="43506" y="5645"/>
                </a:cubicBezTo>
                <a:cubicBezTo>
                  <a:pt x="43331" y="5296"/>
                  <a:pt x="43157" y="4947"/>
                  <a:pt x="42924" y="4598"/>
                </a:cubicBezTo>
                <a:lnTo>
                  <a:pt x="42692" y="4074"/>
                </a:lnTo>
                <a:cubicBezTo>
                  <a:pt x="42575" y="3958"/>
                  <a:pt x="42459" y="3784"/>
                  <a:pt x="42343" y="3667"/>
                </a:cubicBezTo>
                <a:cubicBezTo>
                  <a:pt x="42168" y="3435"/>
                  <a:pt x="41994" y="3202"/>
                  <a:pt x="41761" y="2969"/>
                </a:cubicBezTo>
                <a:lnTo>
                  <a:pt x="41587" y="2678"/>
                </a:lnTo>
                <a:lnTo>
                  <a:pt x="41354" y="2446"/>
                </a:lnTo>
                <a:lnTo>
                  <a:pt x="40830" y="2039"/>
                </a:lnTo>
                <a:lnTo>
                  <a:pt x="40365" y="1690"/>
                </a:lnTo>
                <a:lnTo>
                  <a:pt x="40132" y="1515"/>
                </a:lnTo>
                <a:lnTo>
                  <a:pt x="39783" y="1283"/>
                </a:lnTo>
                <a:cubicBezTo>
                  <a:pt x="39493" y="1166"/>
                  <a:pt x="39260" y="992"/>
                  <a:pt x="38969" y="875"/>
                </a:cubicBezTo>
                <a:lnTo>
                  <a:pt x="38504" y="643"/>
                </a:lnTo>
                <a:lnTo>
                  <a:pt x="37980" y="468"/>
                </a:lnTo>
                <a:cubicBezTo>
                  <a:pt x="37632" y="352"/>
                  <a:pt x="37224" y="294"/>
                  <a:pt x="36817" y="177"/>
                </a:cubicBezTo>
                <a:cubicBezTo>
                  <a:pt x="36254" y="65"/>
                  <a:pt x="35690" y="1"/>
                  <a:pt x="351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783F04">
                <a:alpha val="5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53" name="Google Shape;953;p54"/>
          <p:cNvGraphicFramePr/>
          <p:nvPr/>
        </p:nvGraphicFramePr>
        <p:xfrm>
          <a:off x="1028650" y="1518700"/>
          <a:ext cx="7239100" cy="1280070"/>
        </p:xfrm>
        <a:graphic>
          <a:graphicData uri="http://schemas.openxmlformats.org/drawingml/2006/table">
            <a:tbl>
              <a:tblPr>
                <a:noFill/>
                <a:tableStyleId>{F8C03D92-66BD-4C02-A9C8-A913BC6CFE20}</a:tableStyleId>
              </a:tblPr>
              <a:tblGrid>
                <a:gridCol w="769900"/>
                <a:gridCol w="5463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Fokus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Total Bobot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Prev (v)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/>
                        <a:t>d</a:t>
                      </a:r>
                      <a:endParaRPr sz="2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/>
                        <a:t>a</a:t>
                      </a:r>
                      <a:endParaRPr sz="2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/>
                        <a:t>b</a:t>
                      </a:r>
                      <a:endParaRPr sz="2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/>
                        <a:t>c</a:t>
                      </a:r>
                      <a:endParaRPr sz="2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/>
                        <a:t>e</a:t>
                      </a:r>
                      <a:endParaRPr sz="2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/>
                        <a:t>z</a:t>
                      </a:r>
                      <a:endParaRPr sz="2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>
                          <a:solidFill>
                            <a:srgbClr val="FFFFFF"/>
                          </a:solidFill>
                        </a:rPr>
                        <a:t>a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>
                          <a:solidFill>
                            <a:srgbClr val="FFFFFF"/>
                          </a:solidFill>
                        </a:rPr>
                        <a:t>b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>
                          <a:solidFill>
                            <a:srgbClr val="FFFFFF"/>
                          </a:solidFill>
                        </a:rPr>
                        <a:t>c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>
                          <a:solidFill>
                            <a:srgbClr val="FFFFFF"/>
                          </a:solidFill>
                        </a:rPr>
                        <a:t>e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>
                          <a:solidFill>
                            <a:srgbClr val="FFFFFF"/>
                          </a:solidFill>
                        </a:rPr>
                        <a:t>z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4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8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5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6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2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5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c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b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e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55"/>
          <p:cNvSpPr txBox="1">
            <a:spLocks noGrp="1"/>
          </p:cNvSpPr>
          <p:nvPr>
            <p:ph type="title"/>
          </p:nvPr>
        </p:nvSpPr>
        <p:spPr>
          <a:xfrm>
            <a:off x="895350" y="49441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Iterasi ke - 5</a:t>
            </a:r>
            <a:endParaRPr/>
          </a:p>
        </p:txBody>
      </p:sp>
      <p:sp>
        <p:nvSpPr>
          <p:cNvPr id="959" name="Google Shape;959;p55"/>
          <p:cNvSpPr/>
          <p:nvPr/>
        </p:nvSpPr>
        <p:spPr>
          <a:xfrm rot="548498">
            <a:off x="392295" y="798912"/>
            <a:ext cx="584283" cy="691203"/>
          </a:xfrm>
          <a:custGeom>
            <a:avLst/>
            <a:gdLst/>
            <a:ahLst/>
            <a:cxnLst/>
            <a:rect l="l" t="t" r="r" b="b"/>
            <a:pathLst>
              <a:path w="44204" h="52293" extrusionOk="0">
                <a:moveTo>
                  <a:pt x="35127" y="1"/>
                </a:moveTo>
                <a:cubicBezTo>
                  <a:pt x="34818" y="1"/>
                  <a:pt x="34509" y="20"/>
                  <a:pt x="34200" y="61"/>
                </a:cubicBezTo>
                <a:cubicBezTo>
                  <a:pt x="33328" y="119"/>
                  <a:pt x="32513" y="352"/>
                  <a:pt x="31699" y="643"/>
                </a:cubicBezTo>
                <a:cubicBezTo>
                  <a:pt x="31350" y="817"/>
                  <a:pt x="31001" y="992"/>
                  <a:pt x="30652" y="1166"/>
                </a:cubicBezTo>
                <a:lnTo>
                  <a:pt x="30129" y="1457"/>
                </a:lnTo>
                <a:lnTo>
                  <a:pt x="29721" y="1748"/>
                </a:lnTo>
                <a:cubicBezTo>
                  <a:pt x="29431" y="1922"/>
                  <a:pt x="29198" y="2155"/>
                  <a:pt x="28965" y="2329"/>
                </a:cubicBezTo>
                <a:lnTo>
                  <a:pt x="28733" y="2620"/>
                </a:lnTo>
                <a:lnTo>
                  <a:pt x="28500" y="2853"/>
                </a:lnTo>
                <a:lnTo>
                  <a:pt x="28093" y="3260"/>
                </a:lnTo>
                <a:lnTo>
                  <a:pt x="12738" y="22046"/>
                </a:lnTo>
                <a:lnTo>
                  <a:pt x="2618" y="34318"/>
                </a:lnTo>
                <a:lnTo>
                  <a:pt x="2153" y="34900"/>
                </a:lnTo>
                <a:lnTo>
                  <a:pt x="1920" y="35191"/>
                </a:lnTo>
                <a:lnTo>
                  <a:pt x="1687" y="35656"/>
                </a:lnTo>
                <a:cubicBezTo>
                  <a:pt x="1513" y="35947"/>
                  <a:pt x="1338" y="36238"/>
                  <a:pt x="1164" y="36587"/>
                </a:cubicBezTo>
                <a:lnTo>
                  <a:pt x="931" y="37168"/>
                </a:lnTo>
                <a:cubicBezTo>
                  <a:pt x="815" y="37401"/>
                  <a:pt x="757" y="37575"/>
                  <a:pt x="699" y="37808"/>
                </a:cubicBezTo>
                <a:cubicBezTo>
                  <a:pt x="175" y="39262"/>
                  <a:pt x="1" y="40832"/>
                  <a:pt x="175" y="42403"/>
                </a:cubicBezTo>
                <a:cubicBezTo>
                  <a:pt x="291" y="43450"/>
                  <a:pt x="524" y="44439"/>
                  <a:pt x="873" y="45427"/>
                </a:cubicBezTo>
                <a:cubicBezTo>
                  <a:pt x="1106" y="45893"/>
                  <a:pt x="1338" y="46300"/>
                  <a:pt x="1571" y="46765"/>
                </a:cubicBezTo>
                <a:lnTo>
                  <a:pt x="1920" y="47347"/>
                </a:lnTo>
                <a:cubicBezTo>
                  <a:pt x="2036" y="47521"/>
                  <a:pt x="2153" y="47696"/>
                  <a:pt x="2269" y="47870"/>
                </a:cubicBezTo>
                <a:cubicBezTo>
                  <a:pt x="2502" y="48161"/>
                  <a:pt x="2734" y="48452"/>
                  <a:pt x="3025" y="48684"/>
                </a:cubicBezTo>
                <a:lnTo>
                  <a:pt x="3316" y="49033"/>
                </a:lnTo>
                <a:lnTo>
                  <a:pt x="3607" y="49324"/>
                </a:lnTo>
                <a:lnTo>
                  <a:pt x="4188" y="49789"/>
                </a:lnTo>
                <a:lnTo>
                  <a:pt x="4770" y="50255"/>
                </a:lnTo>
                <a:lnTo>
                  <a:pt x="5061" y="50487"/>
                </a:lnTo>
                <a:lnTo>
                  <a:pt x="5468" y="50720"/>
                </a:lnTo>
                <a:cubicBezTo>
                  <a:pt x="5759" y="50894"/>
                  <a:pt x="6108" y="51069"/>
                  <a:pt x="6457" y="51243"/>
                </a:cubicBezTo>
                <a:lnTo>
                  <a:pt x="7038" y="51476"/>
                </a:lnTo>
                <a:lnTo>
                  <a:pt x="7620" y="51709"/>
                </a:lnTo>
                <a:cubicBezTo>
                  <a:pt x="8085" y="51883"/>
                  <a:pt x="8609" y="52000"/>
                  <a:pt x="9074" y="52116"/>
                </a:cubicBezTo>
                <a:cubicBezTo>
                  <a:pt x="9750" y="52229"/>
                  <a:pt x="10426" y="52293"/>
                  <a:pt x="11102" y="52293"/>
                </a:cubicBezTo>
                <a:cubicBezTo>
                  <a:pt x="11473" y="52293"/>
                  <a:pt x="11844" y="52273"/>
                  <a:pt x="12215" y="52232"/>
                </a:cubicBezTo>
                <a:cubicBezTo>
                  <a:pt x="13262" y="52116"/>
                  <a:pt x="14309" y="51883"/>
                  <a:pt x="15297" y="51534"/>
                </a:cubicBezTo>
                <a:cubicBezTo>
                  <a:pt x="15704" y="51302"/>
                  <a:pt x="16170" y="51127"/>
                  <a:pt x="16577" y="50894"/>
                </a:cubicBezTo>
                <a:lnTo>
                  <a:pt x="17158" y="50545"/>
                </a:lnTo>
                <a:lnTo>
                  <a:pt x="17682" y="50138"/>
                </a:lnTo>
                <a:cubicBezTo>
                  <a:pt x="17973" y="49906"/>
                  <a:pt x="18264" y="49673"/>
                  <a:pt x="18554" y="49440"/>
                </a:cubicBezTo>
                <a:lnTo>
                  <a:pt x="18671" y="49266"/>
                </a:lnTo>
                <a:lnTo>
                  <a:pt x="18671" y="45253"/>
                </a:lnTo>
                <a:lnTo>
                  <a:pt x="17566" y="46590"/>
                </a:lnTo>
                <a:lnTo>
                  <a:pt x="17217" y="46998"/>
                </a:lnTo>
                <a:cubicBezTo>
                  <a:pt x="17158" y="47056"/>
                  <a:pt x="17042" y="47172"/>
                  <a:pt x="16984" y="47230"/>
                </a:cubicBezTo>
                <a:cubicBezTo>
                  <a:pt x="16926" y="47288"/>
                  <a:pt x="16810" y="47405"/>
                  <a:pt x="16751" y="47463"/>
                </a:cubicBezTo>
                <a:cubicBezTo>
                  <a:pt x="16519" y="47637"/>
                  <a:pt x="16286" y="47812"/>
                  <a:pt x="16053" y="47986"/>
                </a:cubicBezTo>
                <a:lnTo>
                  <a:pt x="15704" y="48277"/>
                </a:lnTo>
                <a:lnTo>
                  <a:pt x="15239" y="48510"/>
                </a:lnTo>
                <a:cubicBezTo>
                  <a:pt x="14948" y="48742"/>
                  <a:pt x="14599" y="48859"/>
                  <a:pt x="14250" y="49033"/>
                </a:cubicBezTo>
                <a:cubicBezTo>
                  <a:pt x="13494" y="49324"/>
                  <a:pt x="12738" y="49499"/>
                  <a:pt x="11924" y="49615"/>
                </a:cubicBezTo>
                <a:cubicBezTo>
                  <a:pt x="11721" y="49630"/>
                  <a:pt x="11515" y="49638"/>
                  <a:pt x="11305" y="49638"/>
                </a:cubicBezTo>
                <a:cubicBezTo>
                  <a:pt x="10731" y="49638"/>
                  <a:pt x="10135" y="49584"/>
                  <a:pt x="9539" y="49499"/>
                </a:cubicBezTo>
                <a:cubicBezTo>
                  <a:pt x="9190" y="49382"/>
                  <a:pt x="8841" y="49324"/>
                  <a:pt x="8492" y="49208"/>
                </a:cubicBezTo>
                <a:lnTo>
                  <a:pt x="8027" y="49033"/>
                </a:lnTo>
                <a:lnTo>
                  <a:pt x="7562" y="48801"/>
                </a:lnTo>
                <a:cubicBezTo>
                  <a:pt x="7329" y="48684"/>
                  <a:pt x="7096" y="48568"/>
                  <a:pt x="6864" y="48452"/>
                </a:cubicBezTo>
                <a:lnTo>
                  <a:pt x="6515" y="48219"/>
                </a:lnTo>
                <a:lnTo>
                  <a:pt x="6282" y="48045"/>
                </a:lnTo>
                <a:lnTo>
                  <a:pt x="5875" y="47754"/>
                </a:lnTo>
                <a:lnTo>
                  <a:pt x="5410" y="47347"/>
                </a:lnTo>
                <a:lnTo>
                  <a:pt x="5235" y="47172"/>
                </a:lnTo>
                <a:lnTo>
                  <a:pt x="5003" y="46881"/>
                </a:lnTo>
                <a:cubicBezTo>
                  <a:pt x="4770" y="46707"/>
                  <a:pt x="4595" y="46474"/>
                  <a:pt x="4421" y="46242"/>
                </a:cubicBezTo>
                <a:cubicBezTo>
                  <a:pt x="4363" y="46125"/>
                  <a:pt x="4247" y="46009"/>
                  <a:pt x="4188" y="45893"/>
                </a:cubicBezTo>
                <a:lnTo>
                  <a:pt x="3898" y="45427"/>
                </a:lnTo>
                <a:cubicBezTo>
                  <a:pt x="3723" y="45078"/>
                  <a:pt x="3549" y="44787"/>
                  <a:pt x="3432" y="44439"/>
                </a:cubicBezTo>
                <a:cubicBezTo>
                  <a:pt x="2792" y="42926"/>
                  <a:pt x="2618" y="41298"/>
                  <a:pt x="2967" y="39727"/>
                </a:cubicBezTo>
                <a:cubicBezTo>
                  <a:pt x="3025" y="39378"/>
                  <a:pt x="3141" y="39029"/>
                  <a:pt x="3258" y="38680"/>
                </a:cubicBezTo>
                <a:cubicBezTo>
                  <a:pt x="3316" y="38506"/>
                  <a:pt x="3374" y="38332"/>
                  <a:pt x="3432" y="38157"/>
                </a:cubicBezTo>
                <a:cubicBezTo>
                  <a:pt x="3490" y="38041"/>
                  <a:pt x="3549" y="37866"/>
                  <a:pt x="3607" y="37750"/>
                </a:cubicBezTo>
                <a:cubicBezTo>
                  <a:pt x="3723" y="37517"/>
                  <a:pt x="3839" y="37226"/>
                  <a:pt x="4014" y="36994"/>
                </a:cubicBezTo>
                <a:cubicBezTo>
                  <a:pt x="4072" y="36936"/>
                  <a:pt x="4130" y="36819"/>
                  <a:pt x="4188" y="36703"/>
                </a:cubicBezTo>
                <a:lnTo>
                  <a:pt x="4363" y="36470"/>
                </a:lnTo>
                <a:lnTo>
                  <a:pt x="4712" y="36005"/>
                </a:lnTo>
                <a:lnTo>
                  <a:pt x="14774" y="23733"/>
                </a:lnTo>
                <a:lnTo>
                  <a:pt x="30187" y="5005"/>
                </a:lnTo>
                <a:lnTo>
                  <a:pt x="30478" y="4656"/>
                </a:lnTo>
                <a:lnTo>
                  <a:pt x="30594" y="4481"/>
                </a:lnTo>
                <a:lnTo>
                  <a:pt x="30827" y="4365"/>
                </a:lnTo>
                <a:cubicBezTo>
                  <a:pt x="30943" y="4191"/>
                  <a:pt x="31117" y="4074"/>
                  <a:pt x="31292" y="3958"/>
                </a:cubicBezTo>
                <a:lnTo>
                  <a:pt x="31583" y="3725"/>
                </a:lnTo>
                <a:lnTo>
                  <a:pt x="31932" y="3551"/>
                </a:lnTo>
                <a:cubicBezTo>
                  <a:pt x="32164" y="3435"/>
                  <a:pt x="32397" y="3260"/>
                  <a:pt x="32688" y="3144"/>
                </a:cubicBezTo>
                <a:cubicBezTo>
                  <a:pt x="33211" y="2969"/>
                  <a:pt x="33851" y="2795"/>
                  <a:pt x="34433" y="2737"/>
                </a:cubicBezTo>
                <a:cubicBezTo>
                  <a:pt x="34620" y="2720"/>
                  <a:pt x="34802" y="2713"/>
                  <a:pt x="34983" y="2713"/>
                </a:cubicBezTo>
                <a:cubicBezTo>
                  <a:pt x="35418" y="2713"/>
                  <a:pt x="35841" y="2754"/>
                  <a:pt x="36294" y="2795"/>
                </a:cubicBezTo>
                <a:cubicBezTo>
                  <a:pt x="36526" y="2853"/>
                  <a:pt x="36817" y="2969"/>
                  <a:pt x="37108" y="3027"/>
                </a:cubicBezTo>
                <a:lnTo>
                  <a:pt x="37457" y="3144"/>
                </a:lnTo>
                <a:lnTo>
                  <a:pt x="37806" y="3318"/>
                </a:lnTo>
                <a:cubicBezTo>
                  <a:pt x="37980" y="3435"/>
                  <a:pt x="38155" y="3493"/>
                  <a:pt x="38388" y="3609"/>
                </a:cubicBezTo>
                <a:lnTo>
                  <a:pt x="38620" y="3784"/>
                </a:lnTo>
                <a:lnTo>
                  <a:pt x="38795" y="3900"/>
                </a:lnTo>
                <a:lnTo>
                  <a:pt x="39144" y="4132"/>
                </a:lnTo>
                <a:lnTo>
                  <a:pt x="39435" y="4481"/>
                </a:lnTo>
                <a:lnTo>
                  <a:pt x="39609" y="4598"/>
                </a:lnTo>
                <a:lnTo>
                  <a:pt x="39783" y="4830"/>
                </a:lnTo>
                <a:cubicBezTo>
                  <a:pt x="39958" y="4947"/>
                  <a:pt x="40074" y="5121"/>
                  <a:pt x="40191" y="5296"/>
                </a:cubicBezTo>
                <a:lnTo>
                  <a:pt x="40423" y="5587"/>
                </a:lnTo>
                <a:lnTo>
                  <a:pt x="40598" y="5935"/>
                </a:lnTo>
                <a:cubicBezTo>
                  <a:pt x="40772" y="6168"/>
                  <a:pt x="40889" y="6401"/>
                  <a:pt x="41005" y="6633"/>
                </a:cubicBezTo>
                <a:cubicBezTo>
                  <a:pt x="41179" y="7215"/>
                  <a:pt x="41354" y="7855"/>
                  <a:pt x="41412" y="8436"/>
                </a:cubicBezTo>
                <a:cubicBezTo>
                  <a:pt x="41470" y="9076"/>
                  <a:pt x="41470" y="9658"/>
                  <a:pt x="41354" y="10298"/>
                </a:cubicBezTo>
                <a:cubicBezTo>
                  <a:pt x="41296" y="10530"/>
                  <a:pt x="41179" y="10821"/>
                  <a:pt x="41121" y="11112"/>
                </a:cubicBezTo>
                <a:lnTo>
                  <a:pt x="41005" y="11461"/>
                </a:lnTo>
                <a:lnTo>
                  <a:pt x="40830" y="11810"/>
                </a:lnTo>
                <a:cubicBezTo>
                  <a:pt x="40772" y="11984"/>
                  <a:pt x="40656" y="12159"/>
                  <a:pt x="40540" y="12333"/>
                </a:cubicBezTo>
                <a:lnTo>
                  <a:pt x="40423" y="12566"/>
                </a:lnTo>
                <a:lnTo>
                  <a:pt x="40249" y="12740"/>
                </a:lnTo>
                <a:lnTo>
                  <a:pt x="40016" y="13089"/>
                </a:lnTo>
                <a:lnTo>
                  <a:pt x="15763" y="42635"/>
                </a:lnTo>
                <a:lnTo>
                  <a:pt x="15588" y="42868"/>
                </a:lnTo>
                <a:cubicBezTo>
                  <a:pt x="15472" y="42926"/>
                  <a:pt x="15414" y="43043"/>
                  <a:pt x="15297" y="43101"/>
                </a:cubicBezTo>
                <a:cubicBezTo>
                  <a:pt x="15239" y="43217"/>
                  <a:pt x="15123" y="43275"/>
                  <a:pt x="15006" y="43392"/>
                </a:cubicBezTo>
                <a:cubicBezTo>
                  <a:pt x="14658" y="43566"/>
                  <a:pt x="14367" y="43799"/>
                  <a:pt x="14018" y="43915"/>
                </a:cubicBezTo>
                <a:cubicBezTo>
                  <a:pt x="13611" y="44090"/>
                  <a:pt x="13203" y="44148"/>
                  <a:pt x="12796" y="44206"/>
                </a:cubicBezTo>
                <a:cubicBezTo>
                  <a:pt x="12604" y="44230"/>
                  <a:pt x="12421" y="44244"/>
                  <a:pt x="12244" y="44244"/>
                </a:cubicBezTo>
                <a:cubicBezTo>
                  <a:pt x="11994" y="44244"/>
                  <a:pt x="11755" y="44216"/>
                  <a:pt x="11517" y="44148"/>
                </a:cubicBezTo>
                <a:cubicBezTo>
                  <a:pt x="11168" y="44090"/>
                  <a:pt x="10819" y="43973"/>
                  <a:pt x="10470" y="43799"/>
                </a:cubicBezTo>
                <a:cubicBezTo>
                  <a:pt x="10354" y="43741"/>
                  <a:pt x="10179" y="43682"/>
                  <a:pt x="10063" y="43624"/>
                </a:cubicBezTo>
                <a:cubicBezTo>
                  <a:pt x="9946" y="43566"/>
                  <a:pt x="9888" y="43508"/>
                  <a:pt x="9772" y="43392"/>
                </a:cubicBezTo>
                <a:lnTo>
                  <a:pt x="9597" y="43275"/>
                </a:lnTo>
                <a:lnTo>
                  <a:pt x="9365" y="43043"/>
                </a:lnTo>
                <a:cubicBezTo>
                  <a:pt x="9248" y="42984"/>
                  <a:pt x="9190" y="42868"/>
                  <a:pt x="9132" y="42810"/>
                </a:cubicBezTo>
                <a:cubicBezTo>
                  <a:pt x="9016" y="42694"/>
                  <a:pt x="8899" y="42577"/>
                  <a:pt x="8841" y="42461"/>
                </a:cubicBezTo>
                <a:cubicBezTo>
                  <a:pt x="8609" y="42170"/>
                  <a:pt x="8434" y="41821"/>
                  <a:pt x="8260" y="41472"/>
                </a:cubicBezTo>
                <a:cubicBezTo>
                  <a:pt x="8143" y="41123"/>
                  <a:pt x="8027" y="40658"/>
                  <a:pt x="7969" y="40251"/>
                </a:cubicBezTo>
                <a:cubicBezTo>
                  <a:pt x="7969" y="39844"/>
                  <a:pt x="7969" y="39437"/>
                  <a:pt x="8027" y="38971"/>
                </a:cubicBezTo>
                <a:cubicBezTo>
                  <a:pt x="8085" y="38622"/>
                  <a:pt x="8202" y="38273"/>
                  <a:pt x="8376" y="37924"/>
                </a:cubicBezTo>
                <a:cubicBezTo>
                  <a:pt x="8434" y="37808"/>
                  <a:pt x="8492" y="37692"/>
                  <a:pt x="8609" y="37575"/>
                </a:cubicBezTo>
                <a:cubicBezTo>
                  <a:pt x="8667" y="37459"/>
                  <a:pt x="8725" y="37343"/>
                  <a:pt x="8783" y="37285"/>
                </a:cubicBezTo>
                <a:lnTo>
                  <a:pt x="8958" y="36994"/>
                </a:lnTo>
                <a:lnTo>
                  <a:pt x="27395" y="14543"/>
                </a:lnTo>
                <a:cubicBezTo>
                  <a:pt x="27860" y="13962"/>
                  <a:pt x="27802" y="13148"/>
                  <a:pt x="27221" y="12682"/>
                </a:cubicBezTo>
                <a:lnTo>
                  <a:pt x="27162" y="12682"/>
                </a:lnTo>
                <a:cubicBezTo>
                  <a:pt x="26939" y="12483"/>
                  <a:pt x="26662" y="12391"/>
                  <a:pt x="26382" y="12391"/>
                </a:cubicBezTo>
                <a:cubicBezTo>
                  <a:pt x="26007" y="12391"/>
                  <a:pt x="25626" y="12557"/>
                  <a:pt x="25359" y="12857"/>
                </a:cubicBezTo>
                <a:lnTo>
                  <a:pt x="6864" y="35307"/>
                </a:lnTo>
                <a:lnTo>
                  <a:pt x="6573" y="35714"/>
                </a:lnTo>
                <a:cubicBezTo>
                  <a:pt x="6457" y="35831"/>
                  <a:pt x="6340" y="36005"/>
                  <a:pt x="6282" y="36180"/>
                </a:cubicBezTo>
                <a:cubicBezTo>
                  <a:pt x="6166" y="36354"/>
                  <a:pt x="6050" y="36587"/>
                  <a:pt x="5933" y="36819"/>
                </a:cubicBezTo>
                <a:cubicBezTo>
                  <a:pt x="5701" y="37343"/>
                  <a:pt x="5468" y="37866"/>
                  <a:pt x="5352" y="38506"/>
                </a:cubicBezTo>
                <a:cubicBezTo>
                  <a:pt x="5235" y="39146"/>
                  <a:pt x="5235" y="39844"/>
                  <a:pt x="5293" y="40542"/>
                </a:cubicBezTo>
                <a:cubicBezTo>
                  <a:pt x="5352" y="41181"/>
                  <a:pt x="5526" y="41879"/>
                  <a:pt x="5759" y="42519"/>
                </a:cubicBezTo>
                <a:cubicBezTo>
                  <a:pt x="5991" y="43043"/>
                  <a:pt x="6282" y="43566"/>
                  <a:pt x="6689" y="44031"/>
                </a:cubicBezTo>
                <a:cubicBezTo>
                  <a:pt x="6806" y="44264"/>
                  <a:pt x="6922" y="44439"/>
                  <a:pt x="7096" y="44613"/>
                </a:cubicBezTo>
                <a:cubicBezTo>
                  <a:pt x="7213" y="44729"/>
                  <a:pt x="7329" y="44846"/>
                  <a:pt x="7504" y="44962"/>
                </a:cubicBezTo>
                <a:lnTo>
                  <a:pt x="7853" y="45311"/>
                </a:lnTo>
                <a:lnTo>
                  <a:pt x="8202" y="45602"/>
                </a:lnTo>
                <a:cubicBezTo>
                  <a:pt x="8376" y="45718"/>
                  <a:pt x="8550" y="45776"/>
                  <a:pt x="8667" y="45893"/>
                </a:cubicBezTo>
                <a:cubicBezTo>
                  <a:pt x="8899" y="46009"/>
                  <a:pt x="9074" y="46125"/>
                  <a:pt x="9307" y="46242"/>
                </a:cubicBezTo>
                <a:cubicBezTo>
                  <a:pt x="9830" y="46474"/>
                  <a:pt x="10412" y="46649"/>
                  <a:pt x="10993" y="46765"/>
                </a:cubicBezTo>
                <a:cubicBezTo>
                  <a:pt x="11504" y="46850"/>
                  <a:pt x="11984" y="46904"/>
                  <a:pt x="12478" y="46904"/>
                </a:cubicBezTo>
                <a:cubicBezTo>
                  <a:pt x="12659" y="46904"/>
                  <a:pt x="12842" y="46897"/>
                  <a:pt x="13029" y="46881"/>
                </a:cubicBezTo>
                <a:cubicBezTo>
                  <a:pt x="13727" y="46823"/>
                  <a:pt x="14367" y="46649"/>
                  <a:pt x="15006" y="46416"/>
                </a:cubicBezTo>
                <a:cubicBezTo>
                  <a:pt x="15588" y="46183"/>
                  <a:pt x="16112" y="45893"/>
                  <a:pt x="16577" y="45544"/>
                </a:cubicBezTo>
                <a:cubicBezTo>
                  <a:pt x="16751" y="45369"/>
                  <a:pt x="16926" y="45253"/>
                  <a:pt x="17100" y="45078"/>
                </a:cubicBezTo>
                <a:cubicBezTo>
                  <a:pt x="17275" y="44962"/>
                  <a:pt x="17391" y="44846"/>
                  <a:pt x="17507" y="44671"/>
                </a:cubicBezTo>
                <a:lnTo>
                  <a:pt x="17856" y="44322"/>
                </a:lnTo>
                <a:lnTo>
                  <a:pt x="42110" y="14834"/>
                </a:lnTo>
                <a:lnTo>
                  <a:pt x="42459" y="14311"/>
                </a:lnTo>
                <a:lnTo>
                  <a:pt x="42633" y="14078"/>
                </a:lnTo>
                <a:lnTo>
                  <a:pt x="42866" y="13729"/>
                </a:lnTo>
                <a:cubicBezTo>
                  <a:pt x="42982" y="13497"/>
                  <a:pt x="43157" y="13206"/>
                  <a:pt x="43273" y="12915"/>
                </a:cubicBezTo>
                <a:cubicBezTo>
                  <a:pt x="43331" y="12799"/>
                  <a:pt x="43390" y="12624"/>
                  <a:pt x="43506" y="12450"/>
                </a:cubicBezTo>
                <a:lnTo>
                  <a:pt x="43680" y="11926"/>
                </a:lnTo>
                <a:cubicBezTo>
                  <a:pt x="43797" y="11577"/>
                  <a:pt x="43855" y="11228"/>
                  <a:pt x="43971" y="10763"/>
                </a:cubicBezTo>
                <a:cubicBezTo>
                  <a:pt x="44146" y="9890"/>
                  <a:pt x="44204" y="9018"/>
                  <a:pt x="44087" y="8204"/>
                </a:cubicBezTo>
                <a:cubicBezTo>
                  <a:pt x="44029" y="7331"/>
                  <a:pt x="43797" y="6459"/>
                  <a:pt x="43506" y="5645"/>
                </a:cubicBezTo>
                <a:cubicBezTo>
                  <a:pt x="43331" y="5296"/>
                  <a:pt x="43157" y="4947"/>
                  <a:pt x="42924" y="4598"/>
                </a:cubicBezTo>
                <a:lnTo>
                  <a:pt x="42692" y="4074"/>
                </a:lnTo>
                <a:cubicBezTo>
                  <a:pt x="42575" y="3958"/>
                  <a:pt x="42459" y="3784"/>
                  <a:pt x="42343" y="3667"/>
                </a:cubicBezTo>
                <a:cubicBezTo>
                  <a:pt x="42168" y="3435"/>
                  <a:pt x="41994" y="3202"/>
                  <a:pt x="41761" y="2969"/>
                </a:cubicBezTo>
                <a:lnTo>
                  <a:pt x="41587" y="2678"/>
                </a:lnTo>
                <a:lnTo>
                  <a:pt x="41354" y="2446"/>
                </a:lnTo>
                <a:lnTo>
                  <a:pt x="40830" y="2039"/>
                </a:lnTo>
                <a:lnTo>
                  <a:pt x="40365" y="1690"/>
                </a:lnTo>
                <a:lnTo>
                  <a:pt x="40132" y="1515"/>
                </a:lnTo>
                <a:lnTo>
                  <a:pt x="39783" y="1283"/>
                </a:lnTo>
                <a:cubicBezTo>
                  <a:pt x="39493" y="1166"/>
                  <a:pt x="39260" y="992"/>
                  <a:pt x="38969" y="875"/>
                </a:cubicBezTo>
                <a:lnTo>
                  <a:pt x="38504" y="643"/>
                </a:lnTo>
                <a:lnTo>
                  <a:pt x="37980" y="468"/>
                </a:lnTo>
                <a:cubicBezTo>
                  <a:pt x="37632" y="352"/>
                  <a:pt x="37224" y="294"/>
                  <a:pt x="36817" y="177"/>
                </a:cubicBezTo>
                <a:cubicBezTo>
                  <a:pt x="36254" y="65"/>
                  <a:pt x="35690" y="1"/>
                  <a:pt x="351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783F04">
                <a:alpha val="5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55"/>
          <p:cNvSpPr txBox="1"/>
          <p:nvPr/>
        </p:nvSpPr>
        <p:spPr>
          <a:xfrm>
            <a:off x="1139150" y="1998325"/>
            <a:ext cx="1062900" cy="10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5400"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a</a:t>
            </a:r>
            <a:endParaRPr sz="5400">
              <a:latin typeface="Signika Negative Light"/>
              <a:ea typeface="Signika Negative Light"/>
              <a:cs typeface="Signika Negative Light"/>
              <a:sym typeface="Signika Negative Light"/>
            </a:endParaRPr>
          </a:p>
        </p:txBody>
      </p:sp>
      <p:sp>
        <p:nvSpPr>
          <p:cNvPr id="961" name="Google Shape;961;p55"/>
          <p:cNvSpPr txBox="1"/>
          <p:nvPr/>
        </p:nvSpPr>
        <p:spPr>
          <a:xfrm>
            <a:off x="4337750" y="1594275"/>
            <a:ext cx="5046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3100" b="1">
                <a:latin typeface="Signika Negative"/>
                <a:ea typeface="Signika Negative"/>
                <a:cs typeface="Signika Negative"/>
                <a:sym typeface="Signika Negative"/>
              </a:rPr>
              <a:t>=</a:t>
            </a:r>
            <a:endParaRPr sz="3100" b="1">
              <a:latin typeface="Signika Negative"/>
              <a:ea typeface="Signika Negative"/>
              <a:cs typeface="Signika Negative"/>
              <a:sym typeface="Signika Negative"/>
            </a:endParaRPr>
          </a:p>
        </p:txBody>
      </p:sp>
      <p:sp>
        <p:nvSpPr>
          <p:cNvPr id="962" name="Google Shape;962;p55"/>
          <p:cNvSpPr txBox="1"/>
          <p:nvPr/>
        </p:nvSpPr>
        <p:spPr>
          <a:xfrm>
            <a:off x="4313175" y="2838675"/>
            <a:ext cx="5046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3100" b="1">
                <a:latin typeface="Signika Negative"/>
                <a:ea typeface="Signika Negative"/>
                <a:cs typeface="Signika Negative"/>
                <a:sym typeface="Signika Negative"/>
              </a:rPr>
              <a:t>=</a:t>
            </a:r>
            <a:endParaRPr sz="3100" b="1">
              <a:latin typeface="Signika Negative"/>
              <a:ea typeface="Signika Negative"/>
              <a:cs typeface="Signika Negative"/>
              <a:sym typeface="Signika Negative"/>
            </a:endParaRPr>
          </a:p>
        </p:txBody>
      </p:sp>
      <p:cxnSp>
        <p:nvCxnSpPr>
          <p:cNvPr id="963" name="Google Shape;963;p55"/>
          <p:cNvCxnSpPr/>
          <p:nvPr/>
        </p:nvCxnSpPr>
        <p:spPr>
          <a:xfrm rot="10800000" flipH="1">
            <a:off x="1934900" y="1960525"/>
            <a:ext cx="1965000" cy="6228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4" name="Google Shape;964;p55"/>
          <p:cNvCxnSpPr/>
          <p:nvPr/>
        </p:nvCxnSpPr>
        <p:spPr>
          <a:xfrm>
            <a:off x="1967125" y="2604800"/>
            <a:ext cx="1879200" cy="4833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5" name="Google Shape;965;p55"/>
          <p:cNvSpPr txBox="1"/>
          <p:nvPr/>
        </p:nvSpPr>
        <p:spPr>
          <a:xfrm>
            <a:off x="4634275" y="1648075"/>
            <a:ext cx="5838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500"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12</a:t>
            </a:r>
            <a:endParaRPr sz="2500">
              <a:latin typeface="Signika Negative Light"/>
              <a:ea typeface="Signika Negative Light"/>
              <a:cs typeface="Signika Negative Light"/>
              <a:sym typeface="Signika Negative Light"/>
            </a:endParaRPr>
          </a:p>
        </p:txBody>
      </p:sp>
      <p:sp>
        <p:nvSpPr>
          <p:cNvPr id="966" name="Google Shape;966;p55"/>
          <p:cNvSpPr txBox="1"/>
          <p:nvPr/>
        </p:nvSpPr>
        <p:spPr>
          <a:xfrm>
            <a:off x="4786675" y="2837600"/>
            <a:ext cx="5838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500"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10</a:t>
            </a:r>
            <a:endParaRPr sz="2500">
              <a:latin typeface="Signika Negative Light"/>
              <a:ea typeface="Signika Negative Light"/>
              <a:cs typeface="Signika Negative Light"/>
              <a:sym typeface="Signika Negative Light"/>
            </a:endParaRPr>
          </a:p>
        </p:txBody>
      </p:sp>
      <p:sp>
        <p:nvSpPr>
          <p:cNvPr id="967" name="Google Shape;967;p55"/>
          <p:cNvSpPr txBox="1"/>
          <p:nvPr/>
        </p:nvSpPr>
        <p:spPr>
          <a:xfrm>
            <a:off x="3193325" y="1518075"/>
            <a:ext cx="3948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500"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4</a:t>
            </a:r>
            <a:endParaRPr sz="2500">
              <a:latin typeface="Signika Negative Light"/>
              <a:ea typeface="Signika Negative Light"/>
              <a:cs typeface="Signika Negative Light"/>
              <a:sym typeface="Signika Negative Light"/>
            </a:endParaRPr>
          </a:p>
        </p:txBody>
      </p:sp>
      <p:sp>
        <p:nvSpPr>
          <p:cNvPr id="968" name="Google Shape;968;p55"/>
          <p:cNvSpPr txBox="1"/>
          <p:nvPr/>
        </p:nvSpPr>
        <p:spPr>
          <a:xfrm>
            <a:off x="3262675" y="2609000"/>
            <a:ext cx="5838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500"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2</a:t>
            </a:r>
            <a:endParaRPr sz="2500">
              <a:latin typeface="Signika Negative Light"/>
              <a:ea typeface="Signika Negative Light"/>
              <a:cs typeface="Signika Negative Light"/>
              <a:sym typeface="Signika Negative Light"/>
            </a:endParaRPr>
          </a:p>
        </p:txBody>
      </p:sp>
      <p:sp>
        <p:nvSpPr>
          <p:cNvPr id="969" name="Google Shape;969;p55"/>
          <p:cNvSpPr txBox="1"/>
          <p:nvPr/>
        </p:nvSpPr>
        <p:spPr>
          <a:xfrm>
            <a:off x="3262675" y="3169450"/>
            <a:ext cx="3948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Signika Negative Light"/>
              <a:ea typeface="Signika Negative Light"/>
              <a:cs typeface="Signika Negative Light"/>
              <a:sym typeface="Signika Negative Light"/>
            </a:endParaRPr>
          </a:p>
        </p:txBody>
      </p:sp>
      <p:sp>
        <p:nvSpPr>
          <p:cNvPr id="970" name="Google Shape;970;p55"/>
          <p:cNvSpPr txBox="1"/>
          <p:nvPr/>
        </p:nvSpPr>
        <p:spPr>
          <a:xfrm>
            <a:off x="1465175" y="2611100"/>
            <a:ext cx="3948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500"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8</a:t>
            </a:r>
            <a:endParaRPr sz="2500">
              <a:latin typeface="Signika Negative Light"/>
              <a:ea typeface="Signika Negative Light"/>
              <a:cs typeface="Signika Negative Light"/>
              <a:sym typeface="Signika Negative Light"/>
            </a:endParaRPr>
          </a:p>
        </p:txBody>
      </p:sp>
      <p:sp>
        <p:nvSpPr>
          <p:cNvPr id="971" name="Google Shape;971;p55"/>
          <p:cNvSpPr txBox="1"/>
          <p:nvPr/>
        </p:nvSpPr>
        <p:spPr>
          <a:xfrm>
            <a:off x="3899900" y="1696700"/>
            <a:ext cx="5838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500"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b</a:t>
            </a:r>
            <a:endParaRPr sz="2500">
              <a:latin typeface="Signika Negative Light"/>
              <a:ea typeface="Signika Negative Light"/>
              <a:cs typeface="Signika Negative Light"/>
              <a:sym typeface="Signika Negative Light"/>
            </a:endParaRPr>
          </a:p>
        </p:txBody>
      </p:sp>
      <p:sp>
        <p:nvSpPr>
          <p:cNvPr id="972" name="Google Shape;972;p55"/>
          <p:cNvSpPr txBox="1"/>
          <p:nvPr/>
        </p:nvSpPr>
        <p:spPr>
          <a:xfrm>
            <a:off x="3892075" y="2878650"/>
            <a:ext cx="5838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500"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c</a:t>
            </a:r>
            <a:endParaRPr sz="2500">
              <a:latin typeface="Signika Negative Light"/>
              <a:ea typeface="Signika Negative Light"/>
              <a:cs typeface="Signika Negative Light"/>
              <a:sym typeface="Signika Negative Light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56"/>
          <p:cNvSpPr txBox="1">
            <a:spLocks noGrp="1"/>
          </p:cNvSpPr>
          <p:nvPr>
            <p:ph type="title"/>
          </p:nvPr>
        </p:nvSpPr>
        <p:spPr>
          <a:xfrm>
            <a:off x="895350" y="49441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Iterasi ke - 5</a:t>
            </a:r>
            <a:endParaRPr/>
          </a:p>
        </p:txBody>
      </p:sp>
      <p:sp>
        <p:nvSpPr>
          <p:cNvPr id="978" name="Google Shape;978;p56"/>
          <p:cNvSpPr/>
          <p:nvPr/>
        </p:nvSpPr>
        <p:spPr>
          <a:xfrm rot="548498">
            <a:off x="392295" y="798912"/>
            <a:ext cx="584283" cy="691203"/>
          </a:xfrm>
          <a:custGeom>
            <a:avLst/>
            <a:gdLst/>
            <a:ahLst/>
            <a:cxnLst/>
            <a:rect l="l" t="t" r="r" b="b"/>
            <a:pathLst>
              <a:path w="44204" h="52293" extrusionOk="0">
                <a:moveTo>
                  <a:pt x="35127" y="1"/>
                </a:moveTo>
                <a:cubicBezTo>
                  <a:pt x="34818" y="1"/>
                  <a:pt x="34509" y="20"/>
                  <a:pt x="34200" y="61"/>
                </a:cubicBezTo>
                <a:cubicBezTo>
                  <a:pt x="33328" y="119"/>
                  <a:pt x="32513" y="352"/>
                  <a:pt x="31699" y="643"/>
                </a:cubicBezTo>
                <a:cubicBezTo>
                  <a:pt x="31350" y="817"/>
                  <a:pt x="31001" y="992"/>
                  <a:pt x="30652" y="1166"/>
                </a:cubicBezTo>
                <a:lnTo>
                  <a:pt x="30129" y="1457"/>
                </a:lnTo>
                <a:lnTo>
                  <a:pt x="29721" y="1748"/>
                </a:lnTo>
                <a:cubicBezTo>
                  <a:pt x="29431" y="1922"/>
                  <a:pt x="29198" y="2155"/>
                  <a:pt x="28965" y="2329"/>
                </a:cubicBezTo>
                <a:lnTo>
                  <a:pt x="28733" y="2620"/>
                </a:lnTo>
                <a:lnTo>
                  <a:pt x="28500" y="2853"/>
                </a:lnTo>
                <a:lnTo>
                  <a:pt x="28093" y="3260"/>
                </a:lnTo>
                <a:lnTo>
                  <a:pt x="12738" y="22046"/>
                </a:lnTo>
                <a:lnTo>
                  <a:pt x="2618" y="34318"/>
                </a:lnTo>
                <a:lnTo>
                  <a:pt x="2153" y="34900"/>
                </a:lnTo>
                <a:lnTo>
                  <a:pt x="1920" y="35191"/>
                </a:lnTo>
                <a:lnTo>
                  <a:pt x="1687" y="35656"/>
                </a:lnTo>
                <a:cubicBezTo>
                  <a:pt x="1513" y="35947"/>
                  <a:pt x="1338" y="36238"/>
                  <a:pt x="1164" y="36587"/>
                </a:cubicBezTo>
                <a:lnTo>
                  <a:pt x="931" y="37168"/>
                </a:lnTo>
                <a:cubicBezTo>
                  <a:pt x="815" y="37401"/>
                  <a:pt x="757" y="37575"/>
                  <a:pt x="699" y="37808"/>
                </a:cubicBezTo>
                <a:cubicBezTo>
                  <a:pt x="175" y="39262"/>
                  <a:pt x="1" y="40832"/>
                  <a:pt x="175" y="42403"/>
                </a:cubicBezTo>
                <a:cubicBezTo>
                  <a:pt x="291" y="43450"/>
                  <a:pt x="524" y="44439"/>
                  <a:pt x="873" y="45427"/>
                </a:cubicBezTo>
                <a:cubicBezTo>
                  <a:pt x="1106" y="45893"/>
                  <a:pt x="1338" y="46300"/>
                  <a:pt x="1571" y="46765"/>
                </a:cubicBezTo>
                <a:lnTo>
                  <a:pt x="1920" y="47347"/>
                </a:lnTo>
                <a:cubicBezTo>
                  <a:pt x="2036" y="47521"/>
                  <a:pt x="2153" y="47696"/>
                  <a:pt x="2269" y="47870"/>
                </a:cubicBezTo>
                <a:cubicBezTo>
                  <a:pt x="2502" y="48161"/>
                  <a:pt x="2734" y="48452"/>
                  <a:pt x="3025" y="48684"/>
                </a:cubicBezTo>
                <a:lnTo>
                  <a:pt x="3316" y="49033"/>
                </a:lnTo>
                <a:lnTo>
                  <a:pt x="3607" y="49324"/>
                </a:lnTo>
                <a:lnTo>
                  <a:pt x="4188" y="49789"/>
                </a:lnTo>
                <a:lnTo>
                  <a:pt x="4770" y="50255"/>
                </a:lnTo>
                <a:lnTo>
                  <a:pt x="5061" y="50487"/>
                </a:lnTo>
                <a:lnTo>
                  <a:pt x="5468" y="50720"/>
                </a:lnTo>
                <a:cubicBezTo>
                  <a:pt x="5759" y="50894"/>
                  <a:pt x="6108" y="51069"/>
                  <a:pt x="6457" y="51243"/>
                </a:cubicBezTo>
                <a:lnTo>
                  <a:pt x="7038" y="51476"/>
                </a:lnTo>
                <a:lnTo>
                  <a:pt x="7620" y="51709"/>
                </a:lnTo>
                <a:cubicBezTo>
                  <a:pt x="8085" y="51883"/>
                  <a:pt x="8609" y="52000"/>
                  <a:pt x="9074" y="52116"/>
                </a:cubicBezTo>
                <a:cubicBezTo>
                  <a:pt x="9750" y="52229"/>
                  <a:pt x="10426" y="52293"/>
                  <a:pt x="11102" y="52293"/>
                </a:cubicBezTo>
                <a:cubicBezTo>
                  <a:pt x="11473" y="52293"/>
                  <a:pt x="11844" y="52273"/>
                  <a:pt x="12215" y="52232"/>
                </a:cubicBezTo>
                <a:cubicBezTo>
                  <a:pt x="13262" y="52116"/>
                  <a:pt x="14309" y="51883"/>
                  <a:pt x="15297" y="51534"/>
                </a:cubicBezTo>
                <a:cubicBezTo>
                  <a:pt x="15704" y="51302"/>
                  <a:pt x="16170" y="51127"/>
                  <a:pt x="16577" y="50894"/>
                </a:cubicBezTo>
                <a:lnTo>
                  <a:pt x="17158" y="50545"/>
                </a:lnTo>
                <a:lnTo>
                  <a:pt x="17682" y="50138"/>
                </a:lnTo>
                <a:cubicBezTo>
                  <a:pt x="17973" y="49906"/>
                  <a:pt x="18264" y="49673"/>
                  <a:pt x="18554" y="49440"/>
                </a:cubicBezTo>
                <a:lnTo>
                  <a:pt x="18671" y="49266"/>
                </a:lnTo>
                <a:lnTo>
                  <a:pt x="18671" y="45253"/>
                </a:lnTo>
                <a:lnTo>
                  <a:pt x="17566" y="46590"/>
                </a:lnTo>
                <a:lnTo>
                  <a:pt x="17217" y="46998"/>
                </a:lnTo>
                <a:cubicBezTo>
                  <a:pt x="17158" y="47056"/>
                  <a:pt x="17042" y="47172"/>
                  <a:pt x="16984" y="47230"/>
                </a:cubicBezTo>
                <a:cubicBezTo>
                  <a:pt x="16926" y="47288"/>
                  <a:pt x="16810" y="47405"/>
                  <a:pt x="16751" y="47463"/>
                </a:cubicBezTo>
                <a:cubicBezTo>
                  <a:pt x="16519" y="47637"/>
                  <a:pt x="16286" y="47812"/>
                  <a:pt x="16053" y="47986"/>
                </a:cubicBezTo>
                <a:lnTo>
                  <a:pt x="15704" y="48277"/>
                </a:lnTo>
                <a:lnTo>
                  <a:pt x="15239" y="48510"/>
                </a:lnTo>
                <a:cubicBezTo>
                  <a:pt x="14948" y="48742"/>
                  <a:pt x="14599" y="48859"/>
                  <a:pt x="14250" y="49033"/>
                </a:cubicBezTo>
                <a:cubicBezTo>
                  <a:pt x="13494" y="49324"/>
                  <a:pt x="12738" y="49499"/>
                  <a:pt x="11924" y="49615"/>
                </a:cubicBezTo>
                <a:cubicBezTo>
                  <a:pt x="11721" y="49630"/>
                  <a:pt x="11515" y="49638"/>
                  <a:pt x="11305" y="49638"/>
                </a:cubicBezTo>
                <a:cubicBezTo>
                  <a:pt x="10731" y="49638"/>
                  <a:pt x="10135" y="49584"/>
                  <a:pt x="9539" y="49499"/>
                </a:cubicBezTo>
                <a:cubicBezTo>
                  <a:pt x="9190" y="49382"/>
                  <a:pt x="8841" y="49324"/>
                  <a:pt x="8492" y="49208"/>
                </a:cubicBezTo>
                <a:lnTo>
                  <a:pt x="8027" y="49033"/>
                </a:lnTo>
                <a:lnTo>
                  <a:pt x="7562" y="48801"/>
                </a:lnTo>
                <a:cubicBezTo>
                  <a:pt x="7329" y="48684"/>
                  <a:pt x="7096" y="48568"/>
                  <a:pt x="6864" y="48452"/>
                </a:cubicBezTo>
                <a:lnTo>
                  <a:pt x="6515" y="48219"/>
                </a:lnTo>
                <a:lnTo>
                  <a:pt x="6282" y="48045"/>
                </a:lnTo>
                <a:lnTo>
                  <a:pt x="5875" y="47754"/>
                </a:lnTo>
                <a:lnTo>
                  <a:pt x="5410" y="47347"/>
                </a:lnTo>
                <a:lnTo>
                  <a:pt x="5235" y="47172"/>
                </a:lnTo>
                <a:lnTo>
                  <a:pt x="5003" y="46881"/>
                </a:lnTo>
                <a:cubicBezTo>
                  <a:pt x="4770" y="46707"/>
                  <a:pt x="4595" y="46474"/>
                  <a:pt x="4421" y="46242"/>
                </a:cubicBezTo>
                <a:cubicBezTo>
                  <a:pt x="4363" y="46125"/>
                  <a:pt x="4247" y="46009"/>
                  <a:pt x="4188" y="45893"/>
                </a:cubicBezTo>
                <a:lnTo>
                  <a:pt x="3898" y="45427"/>
                </a:lnTo>
                <a:cubicBezTo>
                  <a:pt x="3723" y="45078"/>
                  <a:pt x="3549" y="44787"/>
                  <a:pt x="3432" y="44439"/>
                </a:cubicBezTo>
                <a:cubicBezTo>
                  <a:pt x="2792" y="42926"/>
                  <a:pt x="2618" y="41298"/>
                  <a:pt x="2967" y="39727"/>
                </a:cubicBezTo>
                <a:cubicBezTo>
                  <a:pt x="3025" y="39378"/>
                  <a:pt x="3141" y="39029"/>
                  <a:pt x="3258" y="38680"/>
                </a:cubicBezTo>
                <a:cubicBezTo>
                  <a:pt x="3316" y="38506"/>
                  <a:pt x="3374" y="38332"/>
                  <a:pt x="3432" y="38157"/>
                </a:cubicBezTo>
                <a:cubicBezTo>
                  <a:pt x="3490" y="38041"/>
                  <a:pt x="3549" y="37866"/>
                  <a:pt x="3607" y="37750"/>
                </a:cubicBezTo>
                <a:cubicBezTo>
                  <a:pt x="3723" y="37517"/>
                  <a:pt x="3839" y="37226"/>
                  <a:pt x="4014" y="36994"/>
                </a:cubicBezTo>
                <a:cubicBezTo>
                  <a:pt x="4072" y="36936"/>
                  <a:pt x="4130" y="36819"/>
                  <a:pt x="4188" y="36703"/>
                </a:cubicBezTo>
                <a:lnTo>
                  <a:pt x="4363" y="36470"/>
                </a:lnTo>
                <a:lnTo>
                  <a:pt x="4712" y="36005"/>
                </a:lnTo>
                <a:lnTo>
                  <a:pt x="14774" y="23733"/>
                </a:lnTo>
                <a:lnTo>
                  <a:pt x="30187" y="5005"/>
                </a:lnTo>
                <a:lnTo>
                  <a:pt x="30478" y="4656"/>
                </a:lnTo>
                <a:lnTo>
                  <a:pt x="30594" y="4481"/>
                </a:lnTo>
                <a:lnTo>
                  <a:pt x="30827" y="4365"/>
                </a:lnTo>
                <a:cubicBezTo>
                  <a:pt x="30943" y="4191"/>
                  <a:pt x="31117" y="4074"/>
                  <a:pt x="31292" y="3958"/>
                </a:cubicBezTo>
                <a:lnTo>
                  <a:pt x="31583" y="3725"/>
                </a:lnTo>
                <a:lnTo>
                  <a:pt x="31932" y="3551"/>
                </a:lnTo>
                <a:cubicBezTo>
                  <a:pt x="32164" y="3435"/>
                  <a:pt x="32397" y="3260"/>
                  <a:pt x="32688" y="3144"/>
                </a:cubicBezTo>
                <a:cubicBezTo>
                  <a:pt x="33211" y="2969"/>
                  <a:pt x="33851" y="2795"/>
                  <a:pt x="34433" y="2737"/>
                </a:cubicBezTo>
                <a:cubicBezTo>
                  <a:pt x="34620" y="2720"/>
                  <a:pt x="34802" y="2713"/>
                  <a:pt x="34983" y="2713"/>
                </a:cubicBezTo>
                <a:cubicBezTo>
                  <a:pt x="35418" y="2713"/>
                  <a:pt x="35841" y="2754"/>
                  <a:pt x="36294" y="2795"/>
                </a:cubicBezTo>
                <a:cubicBezTo>
                  <a:pt x="36526" y="2853"/>
                  <a:pt x="36817" y="2969"/>
                  <a:pt x="37108" y="3027"/>
                </a:cubicBezTo>
                <a:lnTo>
                  <a:pt x="37457" y="3144"/>
                </a:lnTo>
                <a:lnTo>
                  <a:pt x="37806" y="3318"/>
                </a:lnTo>
                <a:cubicBezTo>
                  <a:pt x="37980" y="3435"/>
                  <a:pt x="38155" y="3493"/>
                  <a:pt x="38388" y="3609"/>
                </a:cubicBezTo>
                <a:lnTo>
                  <a:pt x="38620" y="3784"/>
                </a:lnTo>
                <a:lnTo>
                  <a:pt x="38795" y="3900"/>
                </a:lnTo>
                <a:lnTo>
                  <a:pt x="39144" y="4132"/>
                </a:lnTo>
                <a:lnTo>
                  <a:pt x="39435" y="4481"/>
                </a:lnTo>
                <a:lnTo>
                  <a:pt x="39609" y="4598"/>
                </a:lnTo>
                <a:lnTo>
                  <a:pt x="39783" y="4830"/>
                </a:lnTo>
                <a:cubicBezTo>
                  <a:pt x="39958" y="4947"/>
                  <a:pt x="40074" y="5121"/>
                  <a:pt x="40191" y="5296"/>
                </a:cubicBezTo>
                <a:lnTo>
                  <a:pt x="40423" y="5587"/>
                </a:lnTo>
                <a:lnTo>
                  <a:pt x="40598" y="5935"/>
                </a:lnTo>
                <a:cubicBezTo>
                  <a:pt x="40772" y="6168"/>
                  <a:pt x="40889" y="6401"/>
                  <a:pt x="41005" y="6633"/>
                </a:cubicBezTo>
                <a:cubicBezTo>
                  <a:pt x="41179" y="7215"/>
                  <a:pt x="41354" y="7855"/>
                  <a:pt x="41412" y="8436"/>
                </a:cubicBezTo>
                <a:cubicBezTo>
                  <a:pt x="41470" y="9076"/>
                  <a:pt x="41470" y="9658"/>
                  <a:pt x="41354" y="10298"/>
                </a:cubicBezTo>
                <a:cubicBezTo>
                  <a:pt x="41296" y="10530"/>
                  <a:pt x="41179" y="10821"/>
                  <a:pt x="41121" y="11112"/>
                </a:cubicBezTo>
                <a:lnTo>
                  <a:pt x="41005" y="11461"/>
                </a:lnTo>
                <a:lnTo>
                  <a:pt x="40830" y="11810"/>
                </a:lnTo>
                <a:cubicBezTo>
                  <a:pt x="40772" y="11984"/>
                  <a:pt x="40656" y="12159"/>
                  <a:pt x="40540" y="12333"/>
                </a:cubicBezTo>
                <a:lnTo>
                  <a:pt x="40423" y="12566"/>
                </a:lnTo>
                <a:lnTo>
                  <a:pt x="40249" y="12740"/>
                </a:lnTo>
                <a:lnTo>
                  <a:pt x="40016" y="13089"/>
                </a:lnTo>
                <a:lnTo>
                  <a:pt x="15763" y="42635"/>
                </a:lnTo>
                <a:lnTo>
                  <a:pt x="15588" y="42868"/>
                </a:lnTo>
                <a:cubicBezTo>
                  <a:pt x="15472" y="42926"/>
                  <a:pt x="15414" y="43043"/>
                  <a:pt x="15297" y="43101"/>
                </a:cubicBezTo>
                <a:cubicBezTo>
                  <a:pt x="15239" y="43217"/>
                  <a:pt x="15123" y="43275"/>
                  <a:pt x="15006" y="43392"/>
                </a:cubicBezTo>
                <a:cubicBezTo>
                  <a:pt x="14658" y="43566"/>
                  <a:pt x="14367" y="43799"/>
                  <a:pt x="14018" y="43915"/>
                </a:cubicBezTo>
                <a:cubicBezTo>
                  <a:pt x="13611" y="44090"/>
                  <a:pt x="13203" y="44148"/>
                  <a:pt x="12796" y="44206"/>
                </a:cubicBezTo>
                <a:cubicBezTo>
                  <a:pt x="12604" y="44230"/>
                  <a:pt x="12421" y="44244"/>
                  <a:pt x="12244" y="44244"/>
                </a:cubicBezTo>
                <a:cubicBezTo>
                  <a:pt x="11994" y="44244"/>
                  <a:pt x="11755" y="44216"/>
                  <a:pt x="11517" y="44148"/>
                </a:cubicBezTo>
                <a:cubicBezTo>
                  <a:pt x="11168" y="44090"/>
                  <a:pt x="10819" y="43973"/>
                  <a:pt x="10470" y="43799"/>
                </a:cubicBezTo>
                <a:cubicBezTo>
                  <a:pt x="10354" y="43741"/>
                  <a:pt x="10179" y="43682"/>
                  <a:pt x="10063" y="43624"/>
                </a:cubicBezTo>
                <a:cubicBezTo>
                  <a:pt x="9946" y="43566"/>
                  <a:pt x="9888" y="43508"/>
                  <a:pt x="9772" y="43392"/>
                </a:cubicBezTo>
                <a:lnTo>
                  <a:pt x="9597" y="43275"/>
                </a:lnTo>
                <a:lnTo>
                  <a:pt x="9365" y="43043"/>
                </a:lnTo>
                <a:cubicBezTo>
                  <a:pt x="9248" y="42984"/>
                  <a:pt x="9190" y="42868"/>
                  <a:pt x="9132" y="42810"/>
                </a:cubicBezTo>
                <a:cubicBezTo>
                  <a:pt x="9016" y="42694"/>
                  <a:pt x="8899" y="42577"/>
                  <a:pt x="8841" y="42461"/>
                </a:cubicBezTo>
                <a:cubicBezTo>
                  <a:pt x="8609" y="42170"/>
                  <a:pt x="8434" y="41821"/>
                  <a:pt x="8260" y="41472"/>
                </a:cubicBezTo>
                <a:cubicBezTo>
                  <a:pt x="8143" y="41123"/>
                  <a:pt x="8027" y="40658"/>
                  <a:pt x="7969" y="40251"/>
                </a:cubicBezTo>
                <a:cubicBezTo>
                  <a:pt x="7969" y="39844"/>
                  <a:pt x="7969" y="39437"/>
                  <a:pt x="8027" y="38971"/>
                </a:cubicBezTo>
                <a:cubicBezTo>
                  <a:pt x="8085" y="38622"/>
                  <a:pt x="8202" y="38273"/>
                  <a:pt x="8376" y="37924"/>
                </a:cubicBezTo>
                <a:cubicBezTo>
                  <a:pt x="8434" y="37808"/>
                  <a:pt x="8492" y="37692"/>
                  <a:pt x="8609" y="37575"/>
                </a:cubicBezTo>
                <a:cubicBezTo>
                  <a:pt x="8667" y="37459"/>
                  <a:pt x="8725" y="37343"/>
                  <a:pt x="8783" y="37285"/>
                </a:cubicBezTo>
                <a:lnTo>
                  <a:pt x="8958" y="36994"/>
                </a:lnTo>
                <a:lnTo>
                  <a:pt x="27395" y="14543"/>
                </a:lnTo>
                <a:cubicBezTo>
                  <a:pt x="27860" y="13962"/>
                  <a:pt x="27802" y="13148"/>
                  <a:pt x="27221" y="12682"/>
                </a:cubicBezTo>
                <a:lnTo>
                  <a:pt x="27162" y="12682"/>
                </a:lnTo>
                <a:cubicBezTo>
                  <a:pt x="26939" y="12483"/>
                  <a:pt x="26662" y="12391"/>
                  <a:pt x="26382" y="12391"/>
                </a:cubicBezTo>
                <a:cubicBezTo>
                  <a:pt x="26007" y="12391"/>
                  <a:pt x="25626" y="12557"/>
                  <a:pt x="25359" y="12857"/>
                </a:cubicBezTo>
                <a:lnTo>
                  <a:pt x="6864" y="35307"/>
                </a:lnTo>
                <a:lnTo>
                  <a:pt x="6573" y="35714"/>
                </a:lnTo>
                <a:cubicBezTo>
                  <a:pt x="6457" y="35831"/>
                  <a:pt x="6340" y="36005"/>
                  <a:pt x="6282" y="36180"/>
                </a:cubicBezTo>
                <a:cubicBezTo>
                  <a:pt x="6166" y="36354"/>
                  <a:pt x="6050" y="36587"/>
                  <a:pt x="5933" y="36819"/>
                </a:cubicBezTo>
                <a:cubicBezTo>
                  <a:pt x="5701" y="37343"/>
                  <a:pt x="5468" y="37866"/>
                  <a:pt x="5352" y="38506"/>
                </a:cubicBezTo>
                <a:cubicBezTo>
                  <a:pt x="5235" y="39146"/>
                  <a:pt x="5235" y="39844"/>
                  <a:pt x="5293" y="40542"/>
                </a:cubicBezTo>
                <a:cubicBezTo>
                  <a:pt x="5352" y="41181"/>
                  <a:pt x="5526" y="41879"/>
                  <a:pt x="5759" y="42519"/>
                </a:cubicBezTo>
                <a:cubicBezTo>
                  <a:pt x="5991" y="43043"/>
                  <a:pt x="6282" y="43566"/>
                  <a:pt x="6689" y="44031"/>
                </a:cubicBezTo>
                <a:cubicBezTo>
                  <a:pt x="6806" y="44264"/>
                  <a:pt x="6922" y="44439"/>
                  <a:pt x="7096" y="44613"/>
                </a:cubicBezTo>
                <a:cubicBezTo>
                  <a:pt x="7213" y="44729"/>
                  <a:pt x="7329" y="44846"/>
                  <a:pt x="7504" y="44962"/>
                </a:cubicBezTo>
                <a:lnTo>
                  <a:pt x="7853" y="45311"/>
                </a:lnTo>
                <a:lnTo>
                  <a:pt x="8202" y="45602"/>
                </a:lnTo>
                <a:cubicBezTo>
                  <a:pt x="8376" y="45718"/>
                  <a:pt x="8550" y="45776"/>
                  <a:pt x="8667" y="45893"/>
                </a:cubicBezTo>
                <a:cubicBezTo>
                  <a:pt x="8899" y="46009"/>
                  <a:pt x="9074" y="46125"/>
                  <a:pt x="9307" y="46242"/>
                </a:cubicBezTo>
                <a:cubicBezTo>
                  <a:pt x="9830" y="46474"/>
                  <a:pt x="10412" y="46649"/>
                  <a:pt x="10993" y="46765"/>
                </a:cubicBezTo>
                <a:cubicBezTo>
                  <a:pt x="11504" y="46850"/>
                  <a:pt x="11984" y="46904"/>
                  <a:pt x="12478" y="46904"/>
                </a:cubicBezTo>
                <a:cubicBezTo>
                  <a:pt x="12659" y="46904"/>
                  <a:pt x="12842" y="46897"/>
                  <a:pt x="13029" y="46881"/>
                </a:cubicBezTo>
                <a:cubicBezTo>
                  <a:pt x="13727" y="46823"/>
                  <a:pt x="14367" y="46649"/>
                  <a:pt x="15006" y="46416"/>
                </a:cubicBezTo>
                <a:cubicBezTo>
                  <a:pt x="15588" y="46183"/>
                  <a:pt x="16112" y="45893"/>
                  <a:pt x="16577" y="45544"/>
                </a:cubicBezTo>
                <a:cubicBezTo>
                  <a:pt x="16751" y="45369"/>
                  <a:pt x="16926" y="45253"/>
                  <a:pt x="17100" y="45078"/>
                </a:cubicBezTo>
                <a:cubicBezTo>
                  <a:pt x="17275" y="44962"/>
                  <a:pt x="17391" y="44846"/>
                  <a:pt x="17507" y="44671"/>
                </a:cubicBezTo>
                <a:lnTo>
                  <a:pt x="17856" y="44322"/>
                </a:lnTo>
                <a:lnTo>
                  <a:pt x="42110" y="14834"/>
                </a:lnTo>
                <a:lnTo>
                  <a:pt x="42459" y="14311"/>
                </a:lnTo>
                <a:lnTo>
                  <a:pt x="42633" y="14078"/>
                </a:lnTo>
                <a:lnTo>
                  <a:pt x="42866" y="13729"/>
                </a:lnTo>
                <a:cubicBezTo>
                  <a:pt x="42982" y="13497"/>
                  <a:pt x="43157" y="13206"/>
                  <a:pt x="43273" y="12915"/>
                </a:cubicBezTo>
                <a:cubicBezTo>
                  <a:pt x="43331" y="12799"/>
                  <a:pt x="43390" y="12624"/>
                  <a:pt x="43506" y="12450"/>
                </a:cubicBezTo>
                <a:lnTo>
                  <a:pt x="43680" y="11926"/>
                </a:lnTo>
                <a:cubicBezTo>
                  <a:pt x="43797" y="11577"/>
                  <a:pt x="43855" y="11228"/>
                  <a:pt x="43971" y="10763"/>
                </a:cubicBezTo>
                <a:cubicBezTo>
                  <a:pt x="44146" y="9890"/>
                  <a:pt x="44204" y="9018"/>
                  <a:pt x="44087" y="8204"/>
                </a:cubicBezTo>
                <a:cubicBezTo>
                  <a:pt x="44029" y="7331"/>
                  <a:pt x="43797" y="6459"/>
                  <a:pt x="43506" y="5645"/>
                </a:cubicBezTo>
                <a:cubicBezTo>
                  <a:pt x="43331" y="5296"/>
                  <a:pt x="43157" y="4947"/>
                  <a:pt x="42924" y="4598"/>
                </a:cubicBezTo>
                <a:lnTo>
                  <a:pt x="42692" y="4074"/>
                </a:lnTo>
                <a:cubicBezTo>
                  <a:pt x="42575" y="3958"/>
                  <a:pt x="42459" y="3784"/>
                  <a:pt x="42343" y="3667"/>
                </a:cubicBezTo>
                <a:cubicBezTo>
                  <a:pt x="42168" y="3435"/>
                  <a:pt x="41994" y="3202"/>
                  <a:pt x="41761" y="2969"/>
                </a:cubicBezTo>
                <a:lnTo>
                  <a:pt x="41587" y="2678"/>
                </a:lnTo>
                <a:lnTo>
                  <a:pt x="41354" y="2446"/>
                </a:lnTo>
                <a:lnTo>
                  <a:pt x="40830" y="2039"/>
                </a:lnTo>
                <a:lnTo>
                  <a:pt x="40365" y="1690"/>
                </a:lnTo>
                <a:lnTo>
                  <a:pt x="40132" y="1515"/>
                </a:lnTo>
                <a:lnTo>
                  <a:pt x="39783" y="1283"/>
                </a:lnTo>
                <a:cubicBezTo>
                  <a:pt x="39493" y="1166"/>
                  <a:pt x="39260" y="992"/>
                  <a:pt x="38969" y="875"/>
                </a:cubicBezTo>
                <a:lnTo>
                  <a:pt x="38504" y="643"/>
                </a:lnTo>
                <a:lnTo>
                  <a:pt x="37980" y="468"/>
                </a:lnTo>
                <a:cubicBezTo>
                  <a:pt x="37632" y="352"/>
                  <a:pt x="37224" y="294"/>
                  <a:pt x="36817" y="177"/>
                </a:cubicBezTo>
                <a:cubicBezTo>
                  <a:pt x="36254" y="65"/>
                  <a:pt x="35690" y="1"/>
                  <a:pt x="351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783F04">
                <a:alpha val="5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79" name="Google Shape;979;p56"/>
          <p:cNvGraphicFramePr/>
          <p:nvPr/>
        </p:nvGraphicFramePr>
        <p:xfrm>
          <a:off x="1028650" y="1518700"/>
          <a:ext cx="7239100" cy="1676280"/>
        </p:xfrm>
        <a:graphic>
          <a:graphicData uri="http://schemas.openxmlformats.org/drawingml/2006/table">
            <a:tbl>
              <a:tblPr>
                <a:noFill/>
                <a:tableStyleId>{F8C03D92-66BD-4C02-A9C8-A913BC6CFE20}</a:tableStyleId>
              </a:tblPr>
              <a:tblGrid>
                <a:gridCol w="769900"/>
                <a:gridCol w="5463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Fokus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Total Bobot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Prev (v)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/>
                        <a:t>d</a:t>
                      </a:r>
                      <a:endParaRPr sz="2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/>
                        <a:t>a</a:t>
                      </a:r>
                      <a:endParaRPr sz="2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/>
                        <a:t>b</a:t>
                      </a:r>
                      <a:endParaRPr sz="2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/>
                        <a:t>c</a:t>
                      </a:r>
                      <a:endParaRPr sz="2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/>
                        <a:t>e</a:t>
                      </a:r>
                      <a:endParaRPr sz="2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/>
                        <a:t>z</a:t>
                      </a:r>
                      <a:endParaRPr sz="2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>
                          <a:solidFill>
                            <a:srgbClr val="FFFFFF"/>
                          </a:solidFill>
                        </a:rPr>
                        <a:t>a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>
                          <a:solidFill>
                            <a:srgbClr val="FFFFFF"/>
                          </a:solidFill>
                        </a:rPr>
                        <a:t>b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>
                          <a:solidFill>
                            <a:srgbClr val="FFFFFF"/>
                          </a:solidFill>
                        </a:rPr>
                        <a:t>c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>
                          <a:solidFill>
                            <a:srgbClr val="FFFFFF"/>
                          </a:solidFill>
                        </a:rPr>
                        <a:t>e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>
                          <a:solidFill>
                            <a:srgbClr val="FFFFFF"/>
                          </a:solidFill>
                        </a:rPr>
                        <a:t>z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4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8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5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6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2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5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c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b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e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c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b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57"/>
          <p:cNvSpPr txBox="1">
            <a:spLocks noGrp="1"/>
          </p:cNvSpPr>
          <p:nvPr>
            <p:ph type="title"/>
          </p:nvPr>
        </p:nvSpPr>
        <p:spPr>
          <a:xfrm>
            <a:off x="1232875" y="461475"/>
            <a:ext cx="29064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300"/>
              <a:t>Total Bobot</a:t>
            </a:r>
            <a:endParaRPr sz="2300"/>
          </a:p>
        </p:txBody>
      </p:sp>
      <p:graphicFrame>
        <p:nvGraphicFramePr>
          <p:cNvPr id="985" name="Google Shape;985;p57"/>
          <p:cNvGraphicFramePr/>
          <p:nvPr/>
        </p:nvGraphicFramePr>
        <p:xfrm>
          <a:off x="1057350" y="923900"/>
          <a:ext cx="3257475" cy="3799895"/>
        </p:xfrm>
        <a:graphic>
          <a:graphicData uri="http://schemas.openxmlformats.org/drawingml/2006/table">
            <a:tbl>
              <a:tblPr>
                <a:noFill/>
                <a:tableStyleId>{F8C03D92-66BD-4C02-A9C8-A913BC6CFE20}</a:tableStyleId>
              </a:tblPr>
              <a:tblGrid>
                <a:gridCol w="547175"/>
                <a:gridCol w="548200"/>
                <a:gridCol w="547275"/>
                <a:gridCol w="539775"/>
                <a:gridCol w="553475"/>
                <a:gridCol w="521575"/>
              </a:tblGrid>
              <a:tr h="599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/>
                        <a:t>d</a:t>
                      </a:r>
                      <a:endParaRPr sz="2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/>
                        <a:t>a</a:t>
                      </a:r>
                      <a:endParaRPr sz="2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/>
                        <a:t>b</a:t>
                      </a:r>
                      <a:endParaRPr sz="2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/>
                        <a:t>c</a:t>
                      </a:r>
                      <a:endParaRPr sz="2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/>
                        <a:t>e</a:t>
                      </a:r>
                      <a:endParaRPr sz="2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/>
                        <a:t>z</a:t>
                      </a:r>
                      <a:endParaRPr sz="2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</a:tr>
              <a:tr h="528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/>
                        <a:t>0</a:t>
                      </a:r>
                      <a:endParaRPr sz="2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600" b="1"/>
                        <a:t>∞</a:t>
                      </a:r>
                      <a:endParaRPr sz="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5</a:t>
                      </a:r>
                      <a:endParaRPr sz="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8</a:t>
                      </a:r>
                      <a:endParaRPr sz="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2</a:t>
                      </a:r>
                      <a:endParaRPr sz="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6</a:t>
                      </a:r>
                      <a:endParaRPr sz="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63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/>
                        <a:t>1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600" b="1"/>
                        <a:t>∞</a:t>
                      </a:r>
                      <a:endParaRPr sz="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5</a:t>
                      </a:r>
                      <a:endParaRPr sz="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8</a:t>
                      </a:r>
                      <a:endParaRPr sz="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2</a:t>
                      </a:r>
                      <a:endParaRPr sz="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5</a:t>
                      </a:r>
                      <a:endParaRPr sz="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63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/>
                        <a:t>2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600" b="1"/>
                        <a:t>∞</a:t>
                      </a:r>
                      <a:endParaRPr sz="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5</a:t>
                      </a:r>
                      <a:endParaRPr sz="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8</a:t>
                      </a:r>
                      <a:endParaRPr sz="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2</a:t>
                      </a:r>
                      <a:endParaRPr sz="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5</a:t>
                      </a:r>
                      <a:endParaRPr sz="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63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/>
                        <a:t>3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9</a:t>
                      </a:r>
                      <a:endParaRPr sz="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5</a:t>
                      </a:r>
                      <a:endParaRPr sz="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6</a:t>
                      </a:r>
                      <a:endParaRPr sz="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2</a:t>
                      </a:r>
                      <a:endParaRPr sz="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5</a:t>
                      </a:r>
                      <a:endParaRPr sz="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63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/>
                        <a:t>4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500"/>
                        <a:t>8</a:t>
                      </a:r>
                      <a:endParaRPr sz="15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500"/>
                        <a:t>5</a:t>
                      </a:r>
                      <a:endParaRPr sz="15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500"/>
                        <a:t>6</a:t>
                      </a:r>
                      <a:endParaRPr sz="15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500"/>
                        <a:t>2</a:t>
                      </a:r>
                      <a:endParaRPr sz="15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500"/>
                        <a:t>5</a:t>
                      </a:r>
                      <a:endParaRPr sz="15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63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/>
                        <a:t>5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500"/>
                        <a:t>8</a:t>
                      </a:r>
                      <a:endParaRPr sz="15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500"/>
                        <a:t>5</a:t>
                      </a:r>
                      <a:endParaRPr sz="15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500"/>
                        <a:t>6</a:t>
                      </a:r>
                      <a:endParaRPr sz="15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500"/>
                        <a:t>2</a:t>
                      </a:r>
                      <a:endParaRPr sz="15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500"/>
                        <a:t>5</a:t>
                      </a:r>
                      <a:endParaRPr sz="15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986" name="Google Shape;986;p57"/>
          <p:cNvGraphicFramePr/>
          <p:nvPr/>
        </p:nvGraphicFramePr>
        <p:xfrm>
          <a:off x="4846050" y="923962"/>
          <a:ext cx="3030250" cy="3811350"/>
        </p:xfrm>
        <a:graphic>
          <a:graphicData uri="http://schemas.openxmlformats.org/drawingml/2006/table">
            <a:tbl>
              <a:tblPr>
                <a:noFill/>
                <a:tableStyleId>{F8C03D92-66BD-4C02-A9C8-A913BC6CFE20}</a:tableStyleId>
              </a:tblPr>
              <a:tblGrid>
                <a:gridCol w="606050"/>
                <a:gridCol w="606050"/>
                <a:gridCol w="606050"/>
                <a:gridCol w="606050"/>
                <a:gridCol w="606050"/>
              </a:tblGrid>
              <a:tr h="655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/>
                        <a:t>a</a:t>
                      </a:r>
                      <a:endParaRPr sz="2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/>
                        <a:t>b</a:t>
                      </a:r>
                      <a:endParaRPr sz="2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/>
                        <a:t>c</a:t>
                      </a:r>
                      <a:endParaRPr sz="2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/>
                        <a:t>e</a:t>
                      </a:r>
                      <a:endParaRPr sz="2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/>
                        <a:t>z</a:t>
                      </a:r>
                      <a:endParaRPr sz="2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</a:tr>
              <a:tr h="577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/>
                        <a:t>-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/>
                        <a:t>d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/>
                        <a:t>d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/>
                        <a:t>d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/>
                        <a:t>d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1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/>
                        <a:t>-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/>
                        <a:t>d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/>
                        <a:t>d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/>
                        <a:t>d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/>
                        <a:t>e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1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/>
                        <a:t>-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/>
                        <a:t>d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/>
                        <a:t>d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/>
                        <a:t>d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/>
                        <a:t>e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1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/>
                        <a:t>b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/>
                        <a:t>d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/>
                        <a:t>b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/>
                        <a:t>d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/>
                        <a:t>e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1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/>
                        <a:t>c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/>
                        <a:t>d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/>
                        <a:t>b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/>
                        <a:t>d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/>
                        <a:t>e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1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/>
                        <a:t>c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/>
                        <a:t>d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/>
                        <a:t>b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/>
                        <a:t>d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/>
                        <a:t>e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987" name="Google Shape;987;p57"/>
          <p:cNvSpPr txBox="1">
            <a:spLocks noGrp="1"/>
          </p:cNvSpPr>
          <p:nvPr>
            <p:ph type="title"/>
          </p:nvPr>
        </p:nvSpPr>
        <p:spPr>
          <a:xfrm>
            <a:off x="4969900" y="509725"/>
            <a:ext cx="29064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100"/>
              <a:t>Prev (v)</a:t>
            </a:r>
            <a:endParaRPr sz="2100"/>
          </a:p>
        </p:txBody>
      </p:sp>
      <p:sp>
        <p:nvSpPr>
          <p:cNvPr id="988" name="Google Shape;988;p57"/>
          <p:cNvSpPr txBox="1"/>
          <p:nvPr/>
        </p:nvSpPr>
        <p:spPr>
          <a:xfrm>
            <a:off x="3118800" y="161400"/>
            <a:ext cx="3352500" cy="4116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 b="1">
                <a:solidFill>
                  <a:srgbClr val="FFFFFF"/>
                </a:solidFill>
                <a:latin typeface="Signika Negative"/>
                <a:ea typeface="Signika Negative"/>
                <a:cs typeface="Signika Negative"/>
                <a:sym typeface="Signika Negative"/>
              </a:rPr>
              <a:t>Hasil Iterasi </a:t>
            </a:r>
            <a:endParaRPr sz="1600" b="1">
              <a:solidFill>
                <a:srgbClr val="FFFFFF"/>
              </a:solidFill>
              <a:latin typeface="Signika Negative"/>
              <a:ea typeface="Signika Negative"/>
              <a:cs typeface="Signika Negative"/>
              <a:sym typeface="Signika Negative"/>
            </a:endParaRP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58"/>
          <p:cNvSpPr txBox="1">
            <a:spLocks noGrp="1"/>
          </p:cNvSpPr>
          <p:nvPr>
            <p:ph type="ctrTitle"/>
          </p:nvPr>
        </p:nvSpPr>
        <p:spPr>
          <a:xfrm rot="950">
            <a:off x="2943300" y="1260050"/>
            <a:ext cx="3257400" cy="149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Thank You</a:t>
            </a:r>
            <a:endParaRPr/>
          </a:p>
        </p:txBody>
      </p:sp>
      <p:sp>
        <p:nvSpPr>
          <p:cNvPr id="994" name="Google Shape;994;p58"/>
          <p:cNvSpPr txBox="1">
            <a:spLocks noGrp="1"/>
          </p:cNvSpPr>
          <p:nvPr>
            <p:ph type="subTitle" idx="1"/>
          </p:nvPr>
        </p:nvSpPr>
        <p:spPr>
          <a:xfrm rot="1379">
            <a:off x="2901350" y="2983950"/>
            <a:ext cx="3740100" cy="6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25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6FA8DC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ありがとうございました</a:t>
            </a:r>
            <a:endParaRPr>
              <a:solidFill>
                <a:srgbClr val="6FA8D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995" name="Google Shape;995;p58"/>
          <p:cNvGrpSpPr/>
          <p:nvPr/>
        </p:nvGrpSpPr>
        <p:grpSpPr>
          <a:xfrm>
            <a:off x="33008" y="466375"/>
            <a:ext cx="1801551" cy="1807551"/>
            <a:chOff x="6966933" y="849500"/>
            <a:chExt cx="1801551" cy="1807551"/>
          </a:xfrm>
        </p:grpSpPr>
        <p:grpSp>
          <p:nvGrpSpPr>
            <p:cNvPr id="996" name="Google Shape;996;p58"/>
            <p:cNvGrpSpPr/>
            <p:nvPr/>
          </p:nvGrpSpPr>
          <p:grpSpPr>
            <a:xfrm rot="475911">
              <a:off x="7069452" y="952018"/>
              <a:ext cx="1596514" cy="1596514"/>
              <a:chOff x="1189525" y="238125"/>
              <a:chExt cx="5208300" cy="5208300"/>
            </a:xfrm>
          </p:grpSpPr>
          <p:sp>
            <p:nvSpPr>
              <p:cNvPr id="997" name="Google Shape;997;p58"/>
              <p:cNvSpPr/>
              <p:nvPr/>
            </p:nvSpPr>
            <p:spPr>
              <a:xfrm>
                <a:off x="1189525" y="238125"/>
                <a:ext cx="5208300" cy="5208300"/>
              </a:xfrm>
              <a:custGeom>
                <a:avLst/>
                <a:gdLst/>
                <a:ahLst/>
                <a:cxnLst/>
                <a:rect l="l" t="t" r="r" b="b"/>
                <a:pathLst>
                  <a:path w="208332" h="208332" extrusionOk="0">
                    <a:moveTo>
                      <a:pt x="208332" y="0"/>
                    </a:moveTo>
                    <a:lnTo>
                      <a:pt x="208332" y="170651"/>
                    </a:lnTo>
                    <a:cubicBezTo>
                      <a:pt x="208332" y="170912"/>
                      <a:pt x="208332" y="171086"/>
                      <a:pt x="208332" y="171260"/>
                    </a:cubicBezTo>
                    <a:cubicBezTo>
                      <a:pt x="208245" y="171695"/>
                      <a:pt x="208158" y="172043"/>
                      <a:pt x="208071" y="172391"/>
                    </a:cubicBezTo>
                    <a:cubicBezTo>
                      <a:pt x="207984" y="172565"/>
                      <a:pt x="207984" y="172740"/>
                      <a:pt x="207897" y="172914"/>
                    </a:cubicBezTo>
                    <a:cubicBezTo>
                      <a:pt x="207897" y="173001"/>
                      <a:pt x="207810" y="173175"/>
                      <a:pt x="207723" y="173349"/>
                    </a:cubicBezTo>
                    <a:cubicBezTo>
                      <a:pt x="207635" y="173523"/>
                      <a:pt x="207548" y="173697"/>
                      <a:pt x="207461" y="173871"/>
                    </a:cubicBezTo>
                    <a:cubicBezTo>
                      <a:pt x="207287" y="174219"/>
                      <a:pt x="207113" y="174480"/>
                      <a:pt x="206852" y="174741"/>
                    </a:cubicBezTo>
                    <a:cubicBezTo>
                      <a:pt x="206765" y="174915"/>
                      <a:pt x="206678" y="175002"/>
                      <a:pt x="206591" y="175176"/>
                    </a:cubicBezTo>
                    <a:cubicBezTo>
                      <a:pt x="206330" y="175350"/>
                      <a:pt x="206156" y="175611"/>
                      <a:pt x="205895" y="175785"/>
                    </a:cubicBezTo>
                    <a:cubicBezTo>
                      <a:pt x="205808" y="175872"/>
                      <a:pt x="205721" y="175959"/>
                      <a:pt x="205547" y="176046"/>
                    </a:cubicBezTo>
                    <a:cubicBezTo>
                      <a:pt x="205460" y="176133"/>
                      <a:pt x="205373" y="176220"/>
                      <a:pt x="205199" y="176307"/>
                    </a:cubicBezTo>
                    <a:lnTo>
                      <a:pt x="204851" y="176569"/>
                    </a:lnTo>
                    <a:cubicBezTo>
                      <a:pt x="204416" y="176743"/>
                      <a:pt x="204068" y="176917"/>
                      <a:pt x="203632" y="177091"/>
                    </a:cubicBezTo>
                    <a:cubicBezTo>
                      <a:pt x="203458" y="177091"/>
                      <a:pt x="203371" y="177178"/>
                      <a:pt x="203197" y="177178"/>
                    </a:cubicBezTo>
                    <a:lnTo>
                      <a:pt x="202849" y="177265"/>
                    </a:lnTo>
                    <a:cubicBezTo>
                      <a:pt x="202675" y="177265"/>
                      <a:pt x="202588" y="177265"/>
                      <a:pt x="202414" y="177265"/>
                    </a:cubicBezTo>
                    <a:cubicBezTo>
                      <a:pt x="202327" y="177265"/>
                      <a:pt x="202240" y="177265"/>
                      <a:pt x="202153" y="177265"/>
                    </a:cubicBezTo>
                    <a:lnTo>
                      <a:pt x="201892" y="177265"/>
                    </a:lnTo>
                    <a:lnTo>
                      <a:pt x="201283" y="177265"/>
                    </a:lnTo>
                    <a:cubicBezTo>
                      <a:pt x="200848" y="177265"/>
                      <a:pt x="200500" y="177178"/>
                      <a:pt x="200065" y="177091"/>
                    </a:cubicBezTo>
                    <a:cubicBezTo>
                      <a:pt x="199978" y="177004"/>
                      <a:pt x="199890" y="177004"/>
                      <a:pt x="199716" y="176917"/>
                    </a:cubicBezTo>
                    <a:cubicBezTo>
                      <a:pt x="194147" y="175089"/>
                      <a:pt x="189187" y="166996"/>
                      <a:pt x="189187" y="166996"/>
                    </a:cubicBezTo>
                    <a:cubicBezTo>
                      <a:pt x="189187" y="166996"/>
                      <a:pt x="120178" y="208332"/>
                      <a:pt x="37594" y="208332"/>
                    </a:cubicBezTo>
                    <a:lnTo>
                      <a:pt x="0" y="2083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49E"/>
              </a:solidFill>
              <a:ln>
                <a:noFill/>
              </a:ln>
              <a:effectLst>
                <a:outerShdw blurRad="100013" dist="19050" dir="5400000" algn="bl" rotWithShape="0">
                  <a:srgbClr val="999999">
                    <a:alpha val="4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58"/>
              <p:cNvSpPr/>
              <p:nvPr/>
            </p:nvSpPr>
            <p:spPr>
              <a:xfrm>
                <a:off x="6221575" y="4671900"/>
                <a:ext cx="218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872" h="1" extrusionOk="0">
                    <a:moveTo>
                      <a:pt x="871" y="1"/>
                    </a:moveTo>
                    <a:cubicBezTo>
                      <a:pt x="784" y="1"/>
                      <a:pt x="697" y="1"/>
                      <a:pt x="610" y="1"/>
                    </a:cubicBezTo>
                    <a:cubicBezTo>
                      <a:pt x="349" y="1"/>
                      <a:pt x="175" y="1"/>
                      <a:pt x="1" y="1"/>
                    </a:cubicBezTo>
                    <a:lnTo>
                      <a:pt x="610" y="1"/>
                    </a:lnTo>
                    <a:close/>
                  </a:path>
                </a:pathLst>
              </a:custGeom>
              <a:solidFill>
                <a:srgbClr val="F0DC7F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58"/>
              <p:cNvSpPr/>
              <p:nvPr/>
            </p:nvSpPr>
            <p:spPr>
              <a:xfrm>
                <a:off x="1189525" y="238125"/>
                <a:ext cx="5208300" cy="965950"/>
              </a:xfrm>
              <a:custGeom>
                <a:avLst/>
                <a:gdLst/>
                <a:ahLst/>
                <a:cxnLst/>
                <a:rect l="l" t="t" r="r" b="b"/>
                <a:pathLst>
                  <a:path w="208332" h="38638" extrusionOk="0">
                    <a:moveTo>
                      <a:pt x="0" y="0"/>
                    </a:moveTo>
                    <a:lnTo>
                      <a:pt x="208332" y="0"/>
                    </a:lnTo>
                    <a:lnTo>
                      <a:pt x="208332" y="38638"/>
                    </a:lnTo>
                    <a:lnTo>
                      <a:pt x="0" y="38638"/>
                    </a:lnTo>
                    <a:close/>
                  </a:path>
                </a:pathLst>
              </a:custGeom>
              <a:gradFill>
                <a:gsLst>
                  <a:gs pos="0">
                    <a:srgbClr val="FFE49E"/>
                  </a:gs>
                  <a:gs pos="100000">
                    <a:srgbClr val="DAC489">
                      <a:alpha val="3098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58"/>
              <p:cNvSpPr/>
              <p:nvPr/>
            </p:nvSpPr>
            <p:spPr>
              <a:xfrm>
                <a:off x="2129350" y="4406475"/>
                <a:ext cx="4268475" cy="1039950"/>
              </a:xfrm>
              <a:custGeom>
                <a:avLst/>
                <a:gdLst/>
                <a:ahLst/>
                <a:cxnLst/>
                <a:rect l="l" t="t" r="r" b="b"/>
                <a:pathLst>
                  <a:path w="170739" h="41598" extrusionOk="0">
                    <a:moveTo>
                      <a:pt x="170739" y="3917"/>
                    </a:moveTo>
                    <a:lnTo>
                      <a:pt x="170739" y="8877"/>
                    </a:lnTo>
                    <a:cubicBezTo>
                      <a:pt x="170042" y="20973"/>
                      <a:pt x="153073" y="25760"/>
                      <a:pt x="133928" y="30894"/>
                    </a:cubicBezTo>
                    <a:cubicBezTo>
                      <a:pt x="115392" y="35854"/>
                      <a:pt x="63179" y="41598"/>
                      <a:pt x="44121" y="41598"/>
                    </a:cubicBezTo>
                    <a:lnTo>
                      <a:pt x="1" y="41598"/>
                    </a:lnTo>
                    <a:cubicBezTo>
                      <a:pt x="82585" y="41598"/>
                      <a:pt x="151594" y="1"/>
                      <a:pt x="151594" y="1"/>
                    </a:cubicBezTo>
                    <a:cubicBezTo>
                      <a:pt x="151594" y="1"/>
                      <a:pt x="156554" y="8442"/>
                      <a:pt x="162123" y="10183"/>
                    </a:cubicBezTo>
                    <a:cubicBezTo>
                      <a:pt x="162297" y="10270"/>
                      <a:pt x="162385" y="10270"/>
                      <a:pt x="162472" y="10357"/>
                    </a:cubicBezTo>
                    <a:cubicBezTo>
                      <a:pt x="162733" y="10357"/>
                      <a:pt x="162907" y="10444"/>
                      <a:pt x="163081" y="10444"/>
                    </a:cubicBezTo>
                    <a:cubicBezTo>
                      <a:pt x="163342" y="10531"/>
                      <a:pt x="163516" y="10531"/>
                      <a:pt x="163690" y="10531"/>
                    </a:cubicBezTo>
                    <a:cubicBezTo>
                      <a:pt x="163864" y="10531"/>
                      <a:pt x="164038" y="10531"/>
                      <a:pt x="164212" y="10531"/>
                    </a:cubicBezTo>
                    <a:lnTo>
                      <a:pt x="164560" y="10531"/>
                    </a:lnTo>
                    <a:cubicBezTo>
                      <a:pt x="164647" y="10531"/>
                      <a:pt x="164734" y="10531"/>
                      <a:pt x="164821" y="10531"/>
                    </a:cubicBezTo>
                    <a:cubicBezTo>
                      <a:pt x="164995" y="10531"/>
                      <a:pt x="165082" y="10531"/>
                      <a:pt x="165256" y="10531"/>
                    </a:cubicBezTo>
                    <a:lnTo>
                      <a:pt x="165604" y="10444"/>
                    </a:lnTo>
                    <a:cubicBezTo>
                      <a:pt x="165778" y="10444"/>
                      <a:pt x="165865" y="10444"/>
                      <a:pt x="166039" y="10357"/>
                    </a:cubicBezTo>
                    <a:cubicBezTo>
                      <a:pt x="166475" y="10270"/>
                      <a:pt x="166823" y="10096"/>
                      <a:pt x="167258" y="9835"/>
                    </a:cubicBezTo>
                    <a:cubicBezTo>
                      <a:pt x="167345" y="9747"/>
                      <a:pt x="167519" y="9660"/>
                      <a:pt x="167606" y="9573"/>
                    </a:cubicBezTo>
                    <a:cubicBezTo>
                      <a:pt x="167780" y="9573"/>
                      <a:pt x="167867" y="9486"/>
                      <a:pt x="167954" y="9312"/>
                    </a:cubicBezTo>
                    <a:cubicBezTo>
                      <a:pt x="168128" y="9225"/>
                      <a:pt x="168215" y="9138"/>
                      <a:pt x="168302" y="9051"/>
                    </a:cubicBezTo>
                    <a:cubicBezTo>
                      <a:pt x="168563" y="8877"/>
                      <a:pt x="168737" y="8616"/>
                      <a:pt x="168998" y="8442"/>
                    </a:cubicBezTo>
                    <a:cubicBezTo>
                      <a:pt x="169085" y="8268"/>
                      <a:pt x="169172" y="8181"/>
                      <a:pt x="169259" y="8007"/>
                    </a:cubicBezTo>
                    <a:cubicBezTo>
                      <a:pt x="169520" y="7746"/>
                      <a:pt x="169694" y="7485"/>
                      <a:pt x="169868" y="7137"/>
                    </a:cubicBezTo>
                    <a:cubicBezTo>
                      <a:pt x="169955" y="6963"/>
                      <a:pt x="170042" y="6789"/>
                      <a:pt x="170130" y="6615"/>
                    </a:cubicBezTo>
                    <a:cubicBezTo>
                      <a:pt x="170217" y="6441"/>
                      <a:pt x="170217" y="6267"/>
                      <a:pt x="170304" y="6180"/>
                    </a:cubicBezTo>
                    <a:cubicBezTo>
                      <a:pt x="170391" y="6006"/>
                      <a:pt x="170391" y="5831"/>
                      <a:pt x="170478" y="5657"/>
                    </a:cubicBezTo>
                    <a:cubicBezTo>
                      <a:pt x="170565" y="5309"/>
                      <a:pt x="170652" y="4961"/>
                      <a:pt x="170739" y="4526"/>
                    </a:cubicBezTo>
                    <a:cubicBezTo>
                      <a:pt x="170739" y="4352"/>
                      <a:pt x="170739" y="4178"/>
                      <a:pt x="170739" y="3917"/>
                    </a:cubicBezTo>
                    <a:close/>
                  </a:path>
                </a:pathLst>
              </a:custGeom>
              <a:solidFill>
                <a:srgbClr val="FFE49E"/>
              </a:solidFill>
              <a:ln>
                <a:noFill/>
              </a:ln>
              <a:effectLst>
                <a:outerShdw blurRad="57150" dist="19050" dir="5400000" algn="bl" rotWithShape="0">
                  <a:srgbClr val="783F04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01" name="Google Shape;1001;p58"/>
            <p:cNvSpPr/>
            <p:nvPr/>
          </p:nvSpPr>
          <p:spPr>
            <a:xfrm rot="475911">
              <a:off x="7268000" y="2249519"/>
              <a:ext cx="1308427" cy="318779"/>
            </a:xfrm>
            <a:custGeom>
              <a:avLst/>
              <a:gdLst/>
              <a:ahLst/>
              <a:cxnLst/>
              <a:rect l="l" t="t" r="r" b="b"/>
              <a:pathLst>
                <a:path w="170739" h="41598" extrusionOk="0">
                  <a:moveTo>
                    <a:pt x="170739" y="3917"/>
                  </a:moveTo>
                  <a:lnTo>
                    <a:pt x="170739" y="8877"/>
                  </a:lnTo>
                  <a:cubicBezTo>
                    <a:pt x="170042" y="20973"/>
                    <a:pt x="153073" y="25760"/>
                    <a:pt x="133928" y="30894"/>
                  </a:cubicBezTo>
                  <a:cubicBezTo>
                    <a:pt x="115392" y="35854"/>
                    <a:pt x="63179" y="41598"/>
                    <a:pt x="44121" y="41598"/>
                  </a:cubicBezTo>
                  <a:lnTo>
                    <a:pt x="1" y="41598"/>
                  </a:lnTo>
                  <a:cubicBezTo>
                    <a:pt x="82585" y="41598"/>
                    <a:pt x="151594" y="1"/>
                    <a:pt x="151594" y="1"/>
                  </a:cubicBezTo>
                  <a:cubicBezTo>
                    <a:pt x="151594" y="1"/>
                    <a:pt x="156554" y="8442"/>
                    <a:pt x="162123" y="10183"/>
                  </a:cubicBezTo>
                  <a:cubicBezTo>
                    <a:pt x="162297" y="10270"/>
                    <a:pt x="162385" y="10270"/>
                    <a:pt x="162472" y="10357"/>
                  </a:cubicBezTo>
                  <a:cubicBezTo>
                    <a:pt x="162733" y="10357"/>
                    <a:pt x="162907" y="10444"/>
                    <a:pt x="163081" y="10444"/>
                  </a:cubicBezTo>
                  <a:cubicBezTo>
                    <a:pt x="163342" y="10531"/>
                    <a:pt x="163516" y="10531"/>
                    <a:pt x="163690" y="10531"/>
                  </a:cubicBezTo>
                  <a:cubicBezTo>
                    <a:pt x="163864" y="10531"/>
                    <a:pt x="164038" y="10531"/>
                    <a:pt x="164212" y="10531"/>
                  </a:cubicBezTo>
                  <a:lnTo>
                    <a:pt x="164560" y="10531"/>
                  </a:lnTo>
                  <a:cubicBezTo>
                    <a:pt x="164647" y="10531"/>
                    <a:pt x="164734" y="10531"/>
                    <a:pt x="164821" y="10531"/>
                  </a:cubicBezTo>
                  <a:cubicBezTo>
                    <a:pt x="164995" y="10531"/>
                    <a:pt x="165082" y="10531"/>
                    <a:pt x="165256" y="10531"/>
                  </a:cubicBezTo>
                  <a:lnTo>
                    <a:pt x="165604" y="10444"/>
                  </a:lnTo>
                  <a:cubicBezTo>
                    <a:pt x="165778" y="10444"/>
                    <a:pt x="165865" y="10444"/>
                    <a:pt x="166039" y="10357"/>
                  </a:cubicBezTo>
                  <a:cubicBezTo>
                    <a:pt x="166475" y="10270"/>
                    <a:pt x="166823" y="10096"/>
                    <a:pt x="167258" y="9835"/>
                  </a:cubicBezTo>
                  <a:cubicBezTo>
                    <a:pt x="167345" y="9747"/>
                    <a:pt x="167519" y="9660"/>
                    <a:pt x="167606" y="9573"/>
                  </a:cubicBezTo>
                  <a:cubicBezTo>
                    <a:pt x="167780" y="9573"/>
                    <a:pt x="167867" y="9486"/>
                    <a:pt x="167954" y="9312"/>
                  </a:cubicBezTo>
                  <a:cubicBezTo>
                    <a:pt x="168128" y="9225"/>
                    <a:pt x="168215" y="9138"/>
                    <a:pt x="168302" y="9051"/>
                  </a:cubicBezTo>
                  <a:cubicBezTo>
                    <a:pt x="168563" y="8877"/>
                    <a:pt x="168737" y="8616"/>
                    <a:pt x="168998" y="8442"/>
                  </a:cubicBezTo>
                  <a:cubicBezTo>
                    <a:pt x="169085" y="8268"/>
                    <a:pt x="169172" y="8181"/>
                    <a:pt x="169259" y="8007"/>
                  </a:cubicBezTo>
                  <a:cubicBezTo>
                    <a:pt x="169520" y="7746"/>
                    <a:pt x="169694" y="7485"/>
                    <a:pt x="169868" y="7137"/>
                  </a:cubicBezTo>
                  <a:cubicBezTo>
                    <a:pt x="169955" y="6963"/>
                    <a:pt x="170042" y="6789"/>
                    <a:pt x="170130" y="6615"/>
                  </a:cubicBezTo>
                  <a:cubicBezTo>
                    <a:pt x="170217" y="6441"/>
                    <a:pt x="170217" y="6267"/>
                    <a:pt x="170304" y="6180"/>
                  </a:cubicBezTo>
                  <a:cubicBezTo>
                    <a:pt x="170391" y="6006"/>
                    <a:pt x="170391" y="5831"/>
                    <a:pt x="170478" y="5657"/>
                  </a:cubicBezTo>
                  <a:cubicBezTo>
                    <a:pt x="170565" y="5309"/>
                    <a:pt x="170652" y="4961"/>
                    <a:pt x="170739" y="4526"/>
                  </a:cubicBezTo>
                  <a:cubicBezTo>
                    <a:pt x="170739" y="4352"/>
                    <a:pt x="170739" y="4178"/>
                    <a:pt x="170739" y="3917"/>
                  </a:cubicBezTo>
                  <a:close/>
                </a:path>
              </a:pathLst>
            </a:custGeom>
            <a:solidFill>
              <a:srgbClr val="F7D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2" name="Google Shape;1002;p58"/>
          <p:cNvSpPr/>
          <p:nvPr/>
        </p:nvSpPr>
        <p:spPr>
          <a:xfrm rot="5920567">
            <a:off x="934548" y="207864"/>
            <a:ext cx="295463" cy="760102"/>
          </a:xfrm>
          <a:custGeom>
            <a:avLst/>
            <a:gdLst/>
            <a:ahLst/>
            <a:cxnLst/>
            <a:rect l="l" t="t" r="r" b="b"/>
            <a:pathLst>
              <a:path w="45249" h="87700" extrusionOk="0">
                <a:moveTo>
                  <a:pt x="676" y="1"/>
                </a:moveTo>
                <a:lnTo>
                  <a:pt x="193" y="290"/>
                </a:lnTo>
                <a:lnTo>
                  <a:pt x="1" y="387"/>
                </a:lnTo>
                <a:lnTo>
                  <a:pt x="3088" y="82489"/>
                </a:lnTo>
                <a:lnTo>
                  <a:pt x="3667" y="82972"/>
                </a:lnTo>
                <a:lnTo>
                  <a:pt x="4149" y="82586"/>
                </a:lnTo>
                <a:lnTo>
                  <a:pt x="4631" y="82296"/>
                </a:lnTo>
                <a:lnTo>
                  <a:pt x="5114" y="82682"/>
                </a:lnTo>
                <a:lnTo>
                  <a:pt x="5693" y="83165"/>
                </a:lnTo>
                <a:lnTo>
                  <a:pt x="6175" y="82875"/>
                </a:lnTo>
                <a:lnTo>
                  <a:pt x="6657" y="82489"/>
                </a:lnTo>
                <a:lnTo>
                  <a:pt x="7236" y="82972"/>
                </a:lnTo>
                <a:lnTo>
                  <a:pt x="7719" y="83358"/>
                </a:lnTo>
                <a:lnTo>
                  <a:pt x="8201" y="83068"/>
                </a:lnTo>
                <a:lnTo>
                  <a:pt x="8683" y="82779"/>
                </a:lnTo>
                <a:lnTo>
                  <a:pt x="9262" y="83165"/>
                </a:lnTo>
                <a:lnTo>
                  <a:pt x="9745" y="83647"/>
                </a:lnTo>
                <a:lnTo>
                  <a:pt x="10227" y="83358"/>
                </a:lnTo>
                <a:lnTo>
                  <a:pt x="10806" y="82972"/>
                </a:lnTo>
                <a:lnTo>
                  <a:pt x="11288" y="83454"/>
                </a:lnTo>
                <a:lnTo>
                  <a:pt x="11771" y="83840"/>
                </a:lnTo>
                <a:lnTo>
                  <a:pt x="11867" y="83840"/>
                </a:lnTo>
                <a:lnTo>
                  <a:pt x="12350" y="83550"/>
                </a:lnTo>
                <a:lnTo>
                  <a:pt x="12832" y="83261"/>
                </a:lnTo>
                <a:lnTo>
                  <a:pt x="13314" y="83647"/>
                </a:lnTo>
                <a:lnTo>
                  <a:pt x="13797" y="84129"/>
                </a:lnTo>
                <a:lnTo>
                  <a:pt x="13893" y="84129"/>
                </a:lnTo>
                <a:lnTo>
                  <a:pt x="14376" y="83743"/>
                </a:lnTo>
                <a:lnTo>
                  <a:pt x="14858" y="83454"/>
                </a:lnTo>
                <a:lnTo>
                  <a:pt x="15340" y="83936"/>
                </a:lnTo>
                <a:lnTo>
                  <a:pt x="15919" y="84322"/>
                </a:lnTo>
                <a:lnTo>
                  <a:pt x="16402" y="84033"/>
                </a:lnTo>
                <a:lnTo>
                  <a:pt x="16884" y="83743"/>
                </a:lnTo>
                <a:lnTo>
                  <a:pt x="17366" y="84129"/>
                </a:lnTo>
                <a:lnTo>
                  <a:pt x="17945" y="84612"/>
                </a:lnTo>
                <a:lnTo>
                  <a:pt x="18428" y="84226"/>
                </a:lnTo>
                <a:lnTo>
                  <a:pt x="18910" y="83936"/>
                </a:lnTo>
                <a:lnTo>
                  <a:pt x="19392" y="84322"/>
                </a:lnTo>
                <a:lnTo>
                  <a:pt x="19971" y="84805"/>
                </a:lnTo>
                <a:lnTo>
                  <a:pt x="20454" y="84515"/>
                </a:lnTo>
                <a:lnTo>
                  <a:pt x="20936" y="84226"/>
                </a:lnTo>
                <a:lnTo>
                  <a:pt x="21515" y="84612"/>
                </a:lnTo>
                <a:lnTo>
                  <a:pt x="21997" y="85094"/>
                </a:lnTo>
                <a:lnTo>
                  <a:pt x="22480" y="84708"/>
                </a:lnTo>
                <a:lnTo>
                  <a:pt x="22962" y="84419"/>
                </a:lnTo>
                <a:lnTo>
                  <a:pt x="23541" y="84901"/>
                </a:lnTo>
                <a:lnTo>
                  <a:pt x="24023" y="85287"/>
                </a:lnTo>
                <a:lnTo>
                  <a:pt x="24120" y="85287"/>
                </a:lnTo>
                <a:lnTo>
                  <a:pt x="24602" y="84998"/>
                </a:lnTo>
                <a:lnTo>
                  <a:pt x="25085" y="84612"/>
                </a:lnTo>
                <a:lnTo>
                  <a:pt x="25567" y="85094"/>
                </a:lnTo>
                <a:lnTo>
                  <a:pt x="26049" y="85576"/>
                </a:lnTo>
                <a:lnTo>
                  <a:pt x="26146" y="85576"/>
                </a:lnTo>
                <a:lnTo>
                  <a:pt x="26628" y="85191"/>
                </a:lnTo>
                <a:lnTo>
                  <a:pt x="27111" y="84901"/>
                </a:lnTo>
                <a:lnTo>
                  <a:pt x="27593" y="85287"/>
                </a:lnTo>
                <a:lnTo>
                  <a:pt x="28075" y="85769"/>
                </a:lnTo>
                <a:lnTo>
                  <a:pt x="28172" y="85769"/>
                </a:lnTo>
                <a:lnTo>
                  <a:pt x="28654" y="85480"/>
                </a:lnTo>
                <a:lnTo>
                  <a:pt x="29137" y="85094"/>
                </a:lnTo>
                <a:lnTo>
                  <a:pt x="29619" y="85576"/>
                </a:lnTo>
                <a:lnTo>
                  <a:pt x="30198" y="85962"/>
                </a:lnTo>
                <a:lnTo>
                  <a:pt x="30680" y="85673"/>
                </a:lnTo>
                <a:lnTo>
                  <a:pt x="31163" y="85384"/>
                </a:lnTo>
                <a:lnTo>
                  <a:pt x="31645" y="85769"/>
                </a:lnTo>
                <a:lnTo>
                  <a:pt x="32224" y="86252"/>
                </a:lnTo>
                <a:lnTo>
                  <a:pt x="32706" y="85962"/>
                </a:lnTo>
                <a:lnTo>
                  <a:pt x="33189" y="85576"/>
                </a:lnTo>
                <a:lnTo>
                  <a:pt x="33768" y="86059"/>
                </a:lnTo>
                <a:lnTo>
                  <a:pt x="34250" y="86445"/>
                </a:lnTo>
                <a:lnTo>
                  <a:pt x="34732" y="86155"/>
                </a:lnTo>
                <a:lnTo>
                  <a:pt x="35215" y="85866"/>
                </a:lnTo>
                <a:lnTo>
                  <a:pt x="35794" y="86252"/>
                </a:lnTo>
                <a:lnTo>
                  <a:pt x="36276" y="86734"/>
                </a:lnTo>
                <a:lnTo>
                  <a:pt x="36855" y="86445"/>
                </a:lnTo>
                <a:lnTo>
                  <a:pt x="37337" y="86059"/>
                </a:lnTo>
                <a:lnTo>
                  <a:pt x="37820" y="86541"/>
                </a:lnTo>
                <a:lnTo>
                  <a:pt x="38302" y="86927"/>
                </a:lnTo>
                <a:lnTo>
                  <a:pt x="38398" y="86927"/>
                </a:lnTo>
                <a:lnTo>
                  <a:pt x="38881" y="86638"/>
                </a:lnTo>
                <a:lnTo>
                  <a:pt x="39363" y="86348"/>
                </a:lnTo>
                <a:lnTo>
                  <a:pt x="39846" y="86734"/>
                </a:lnTo>
                <a:lnTo>
                  <a:pt x="40328" y="87217"/>
                </a:lnTo>
                <a:lnTo>
                  <a:pt x="40424" y="87217"/>
                </a:lnTo>
                <a:lnTo>
                  <a:pt x="40907" y="86831"/>
                </a:lnTo>
                <a:lnTo>
                  <a:pt x="41389" y="86541"/>
                </a:lnTo>
                <a:lnTo>
                  <a:pt x="41872" y="87024"/>
                </a:lnTo>
                <a:lnTo>
                  <a:pt x="42450" y="87410"/>
                </a:lnTo>
                <a:lnTo>
                  <a:pt x="42933" y="87120"/>
                </a:lnTo>
                <a:lnTo>
                  <a:pt x="43415" y="86734"/>
                </a:lnTo>
                <a:lnTo>
                  <a:pt x="43898" y="87217"/>
                </a:lnTo>
                <a:lnTo>
                  <a:pt x="44477" y="87603"/>
                </a:lnTo>
                <a:lnTo>
                  <a:pt x="44477" y="87699"/>
                </a:lnTo>
                <a:lnTo>
                  <a:pt x="44959" y="87313"/>
                </a:lnTo>
                <a:lnTo>
                  <a:pt x="45248" y="87120"/>
                </a:lnTo>
                <a:lnTo>
                  <a:pt x="42258" y="5403"/>
                </a:lnTo>
                <a:lnTo>
                  <a:pt x="41968" y="5210"/>
                </a:lnTo>
                <a:lnTo>
                  <a:pt x="41486" y="4728"/>
                </a:lnTo>
                <a:lnTo>
                  <a:pt x="41003" y="5017"/>
                </a:lnTo>
                <a:lnTo>
                  <a:pt x="40521" y="5403"/>
                </a:lnTo>
                <a:lnTo>
                  <a:pt x="39942" y="4921"/>
                </a:lnTo>
                <a:lnTo>
                  <a:pt x="39460" y="4535"/>
                </a:lnTo>
                <a:lnTo>
                  <a:pt x="38977" y="4824"/>
                </a:lnTo>
                <a:lnTo>
                  <a:pt x="38398" y="5114"/>
                </a:lnTo>
                <a:lnTo>
                  <a:pt x="37916" y="4728"/>
                </a:lnTo>
                <a:lnTo>
                  <a:pt x="37434" y="4246"/>
                </a:lnTo>
                <a:lnTo>
                  <a:pt x="37337" y="4246"/>
                </a:lnTo>
                <a:lnTo>
                  <a:pt x="36855" y="4632"/>
                </a:lnTo>
                <a:lnTo>
                  <a:pt x="36372" y="4921"/>
                </a:lnTo>
                <a:lnTo>
                  <a:pt x="35890" y="4439"/>
                </a:lnTo>
                <a:lnTo>
                  <a:pt x="35408" y="4053"/>
                </a:lnTo>
                <a:lnTo>
                  <a:pt x="35311" y="4053"/>
                </a:lnTo>
                <a:lnTo>
                  <a:pt x="34829" y="4342"/>
                </a:lnTo>
                <a:lnTo>
                  <a:pt x="34346" y="4632"/>
                </a:lnTo>
                <a:lnTo>
                  <a:pt x="33864" y="4246"/>
                </a:lnTo>
                <a:lnTo>
                  <a:pt x="33382" y="3763"/>
                </a:lnTo>
                <a:lnTo>
                  <a:pt x="33285" y="3763"/>
                </a:lnTo>
                <a:lnTo>
                  <a:pt x="32803" y="4149"/>
                </a:lnTo>
                <a:lnTo>
                  <a:pt x="32320" y="4439"/>
                </a:lnTo>
                <a:lnTo>
                  <a:pt x="31838" y="3956"/>
                </a:lnTo>
                <a:lnTo>
                  <a:pt x="31259" y="3570"/>
                </a:lnTo>
                <a:lnTo>
                  <a:pt x="30777" y="3860"/>
                </a:lnTo>
                <a:lnTo>
                  <a:pt x="30294" y="4149"/>
                </a:lnTo>
                <a:lnTo>
                  <a:pt x="29812" y="3763"/>
                </a:lnTo>
                <a:lnTo>
                  <a:pt x="29233" y="3281"/>
                </a:lnTo>
                <a:lnTo>
                  <a:pt x="28751" y="3667"/>
                </a:lnTo>
                <a:lnTo>
                  <a:pt x="28268" y="3956"/>
                </a:lnTo>
                <a:lnTo>
                  <a:pt x="27689" y="3474"/>
                </a:lnTo>
                <a:lnTo>
                  <a:pt x="27207" y="3088"/>
                </a:lnTo>
                <a:lnTo>
                  <a:pt x="26725" y="3377"/>
                </a:lnTo>
                <a:lnTo>
                  <a:pt x="26242" y="3763"/>
                </a:lnTo>
                <a:lnTo>
                  <a:pt x="25663" y="3281"/>
                </a:lnTo>
                <a:lnTo>
                  <a:pt x="25181" y="2895"/>
                </a:lnTo>
                <a:lnTo>
                  <a:pt x="25085" y="2798"/>
                </a:lnTo>
                <a:lnTo>
                  <a:pt x="24602" y="3184"/>
                </a:lnTo>
                <a:lnTo>
                  <a:pt x="24120" y="3474"/>
                </a:lnTo>
                <a:lnTo>
                  <a:pt x="23637" y="3088"/>
                </a:lnTo>
                <a:lnTo>
                  <a:pt x="23155" y="2605"/>
                </a:lnTo>
                <a:lnTo>
                  <a:pt x="23059" y="2605"/>
                </a:lnTo>
                <a:lnTo>
                  <a:pt x="22576" y="2895"/>
                </a:lnTo>
                <a:lnTo>
                  <a:pt x="22094" y="3281"/>
                </a:lnTo>
                <a:lnTo>
                  <a:pt x="21611" y="2798"/>
                </a:lnTo>
                <a:lnTo>
                  <a:pt x="21129" y="2413"/>
                </a:lnTo>
                <a:lnTo>
                  <a:pt x="21033" y="2413"/>
                </a:lnTo>
                <a:lnTo>
                  <a:pt x="20550" y="2702"/>
                </a:lnTo>
                <a:lnTo>
                  <a:pt x="20068" y="2991"/>
                </a:lnTo>
                <a:lnTo>
                  <a:pt x="19585" y="2605"/>
                </a:lnTo>
                <a:lnTo>
                  <a:pt x="19007" y="2123"/>
                </a:lnTo>
                <a:lnTo>
                  <a:pt x="18524" y="2413"/>
                </a:lnTo>
                <a:lnTo>
                  <a:pt x="18042" y="2798"/>
                </a:lnTo>
                <a:lnTo>
                  <a:pt x="17559" y="2316"/>
                </a:lnTo>
                <a:lnTo>
                  <a:pt x="16981" y="1930"/>
                </a:lnTo>
                <a:lnTo>
                  <a:pt x="16498" y="2220"/>
                </a:lnTo>
                <a:lnTo>
                  <a:pt x="16016" y="2509"/>
                </a:lnTo>
                <a:lnTo>
                  <a:pt x="15437" y="2123"/>
                </a:lnTo>
                <a:lnTo>
                  <a:pt x="14955" y="1641"/>
                </a:lnTo>
                <a:lnTo>
                  <a:pt x="14472" y="2027"/>
                </a:lnTo>
                <a:lnTo>
                  <a:pt x="13990" y="2316"/>
                </a:lnTo>
                <a:lnTo>
                  <a:pt x="13411" y="1834"/>
                </a:lnTo>
                <a:lnTo>
                  <a:pt x="12928" y="1448"/>
                </a:lnTo>
                <a:lnTo>
                  <a:pt x="12350" y="1737"/>
                </a:lnTo>
                <a:lnTo>
                  <a:pt x="11867" y="2027"/>
                </a:lnTo>
                <a:lnTo>
                  <a:pt x="11385" y="1641"/>
                </a:lnTo>
                <a:lnTo>
                  <a:pt x="10902" y="1158"/>
                </a:lnTo>
                <a:lnTo>
                  <a:pt x="10806" y="1158"/>
                </a:lnTo>
                <a:lnTo>
                  <a:pt x="10324" y="1448"/>
                </a:lnTo>
                <a:lnTo>
                  <a:pt x="9841" y="1834"/>
                </a:lnTo>
                <a:lnTo>
                  <a:pt x="9359" y="1351"/>
                </a:lnTo>
                <a:lnTo>
                  <a:pt x="8876" y="965"/>
                </a:lnTo>
                <a:lnTo>
                  <a:pt x="8780" y="965"/>
                </a:lnTo>
                <a:lnTo>
                  <a:pt x="8298" y="1255"/>
                </a:lnTo>
                <a:lnTo>
                  <a:pt x="7815" y="1544"/>
                </a:lnTo>
                <a:lnTo>
                  <a:pt x="7333" y="1158"/>
                </a:lnTo>
                <a:lnTo>
                  <a:pt x="6754" y="676"/>
                </a:lnTo>
                <a:lnTo>
                  <a:pt x="6272" y="1062"/>
                </a:lnTo>
                <a:lnTo>
                  <a:pt x="5789" y="1351"/>
                </a:lnTo>
                <a:lnTo>
                  <a:pt x="5307" y="869"/>
                </a:lnTo>
                <a:lnTo>
                  <a:pt x="4728" y="483"/>
                </a:lnTo>
                <a:lnTo>
                  <a:pt x="4246" y="772"/>
                </a:lnTo>
                <a:lnTo>
                  <a:pt x="3763" y="1158"/>
                </a:lnTo>
                <a:lnTo>
                  <a:pt x="3184" y="676"/>
                </a:lnTo>
                <a:lnTo>
                  <a:pt x="2702" y="290"/>
                </a:lnTo>
                <a:lnTo>
                  <a:pt x="2702" y="194"/>
                </a:lnTo>
                <a:lnTo>
                  <a:pt x="2220" y="579"/>
                </a:lnTo>
                <a:lnTo>
                  <a:pt x="1737" y="869"/>
                </a:lnTo>
                <a:lnTo>
                  <a:pt x="1158" y="483"/>
                </a:lnTo>
                <a:lnTo>
                  <a:pt x="676" y="1"/>
                </a:lnTo>
                <a:close/>
              </a:path>
            </a:pathLst>
          </a:custGeom>
          <a:solidFill>
            <a:srgbClr val="FFFFFF">
              <a:alpha val="69270"/>
            </a:srgbClr>
          </a:solidFill>
          <a:ln>
            <a:noFill/>
          </a:ln>
          <a:effectLst>
            <a:outerShdw blurRad="57150" dist="19050" dir="5400000" algn="bl" rotWithShape="0">
              <a:srgbClr val="783F04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58"/>
          <p:cNvSpPr/>
          <p:nvPr/>
        </p:nvSpPr>
        <p:spPr>
          <a:xfrm>
            <a:off x="381825" y="963725"/>
            <a:ext cx="970549" cy="916227"/>
          </a:xfrm>
          <a:custGeom>
            <a:avLst/>
            <a:gdLst/>
            <a:ahLst/>
            <a:cxnLst/>
            <a:rect l="l" t="t" r="r" b="b"/>
            <a:pathLst>
              <a:path w="65445" h="61782" extrusionOk="0">
                <a:moveTo>
                  <a:pt x="33201" y="1250"/>
                </a:moveTo>
                <a:lnTo>
                  <a:pt x="33808" y="2605"/>
                </a:lnTo>
                <a:cubicBezTo>
                  <a:pt x="33552" y="2301"/>
                  <a:pt x="33271" y="1974"/>
                  <a:pt x="32968" y="1671"/>
                </a:cubicBezTo>
                <a:lnTo>
                  <a:pt x="33201" y="1250"/>
                </a:lnTo>
                <a:close/>
                <a:moveTo>
                  <a:pt x="34205" y="2651"/>
                </a:moveTo>
                <a:lnTo>
                  <a:pt x="34205" y="2651"/>
                </a:lnTo>
                <a:cubicBezTo>
                  <a:pt x="34859" y="3772"/>
                  <a:pt x="35489" y="4939"/>
                  <a:pt x="36050" y="6107"/>
                </a:cubicBezTo>
                <a:cubicBezTo>
                  <a:pt x="35653" y="5313"/>
                  <a:pt x="35209" y="4519"/>
                  <a:pt x="34696" y="3772"/>
                </a:cubicBezTo>
                <a:lnTo>
                  <a:pt x="34205" y="2651"/>
                </a:lnTo>
                <a:close/>
                <a:moveTo>
                  <a:pt x="36166" y="6317"/>
                </a:moveTo>
                <a:cubicBezTo>
                  <a:pt x="37100" y="8325"/>
                  <a:pt x="37964" y="10380"/>
                  <a:pt x="38711" y="12481"/>
                </a:cubicBezTo>
                <a:cubicBezTo>
                  <a:pt x="38805" y="12738"/>
                  <a:pt x="38898" y="12995"/>
                  <a:pt x="38992" y="13228"/>
                </a:cubicBezTo>
                <a:lnTo>
                  <a:pt x="37707" y="10426"/>
                </a:lnTo>
                <a:cubicBezTo>
                  <a:pt x="37427" y="9516"/>
                  <a:pt x="37124" y="8605"/>
                  <a:pt x="36774" y="7718"/>
                </a:cubicBezTo>
                <a:cubicBezTo>
                  <a:pt x="36563" y="7228"/>
                  <a:pt x="36377" y="6784"/>
                  <a:pt x="36166" y="6317"/>
                </a:cubicBezTo>
                <a:close/>
                <a:moveTo>
                  <a:pt x="33341" y="573"/>
                </a:moveTo>
                <a:cubicBezTo>
                  <a:pt x="35606" y="3469"/>
                  <a:pt x="37497" y="6644"/>
                  <a:pt x="38945" y="10029"/>
                </a:cubicBezTo>
                <a:cubicBezTo>
                  <a:pt x="40182" y="12995"/>
                  <a:pt x="41093" y="16053"/>
                  <a:pt x="41677" y="19205"/>
                </a:cubicBezTo>
                <a:lnTo>
                  <a:pt x="40673" y="16987"/>
                </a:lnTo>
                <a:cubicBezTo>
                  <a:pt x="40509" y="16497"/>
                  <a:pt x="40346" y="16007"/>
                  <a:pt x="40182" y="15516"/>
                </a:cubicBezTo>
                <a:cubicBezTo>
                  <a:pt x="39575" y="13672"/>
                  <a:pt x="38922" y="11851"/>
                  <a:pt x="38221" y="10053"/>
                </a:cubicBezTo>
                <a:cubicBezTo>
                  <a:pt x="36937" y="6737"/>
                  <a:pt x="35303" y="3585"/>
                  <a:pt x="33318" y="620"/>
                </a:cubicBezTo>
                <a:cubicBezTo>
                  <a:pt x="33318" y="597"/>
                  <a:pt x="33341" y="573"/>
                  <a:pt x="33341" y="573"/>
                </a:cubicBezTo>
                <a:close/>
                <a:moveTo>
                  <a:pt x="42260" y="19859"/>
                </a:moveTo>
                <a:lnTo>
                  <a:pt x="42260" y="19859"/>
                </a:lnTo>
                <a:cubicBezTo>
                  <a:pt x="42774" y="19999"/>
                  <a:pt x="43311" y="20116"/>
                  <a:pt x="43848" y="20209"/>
                </a:cubicBezTo>
                <a:lnTo>
                  <a:pt x="43848" y="20233"/>
                </a:lnTo>
                <a:cubicBezTo>
                  <a:pt x="43334" y="20233"/>
                  <a:pt x="42821" y="20256"/>
                  <a:pt x="42307" y="20256"/>
                </a:cubicBezTo>
                <a:cubicBezTo>
                  <a:pt x="42307" y="20139"/>
                  <a:pt x="42260" y="19999"/>
                  <a:pt x="42260" y="19859"/>
                </a:cubicBezTo>
                <a:close/>
                <a:moveTo>
                  <a:pt x="41630" y="19929"/>
                </a:moveTo>
                <a:lnTo>
                  <a:pt x="41630" y="19929"/>
                </a:lnTo>
                <a:cubicBezTo>
                  <a:pt x="41677" y="20046"/>
                  <a:pt x="41747" y="20162"/>
                  <a:pt x="41793" y="20279"/>
                </a:cubicBezTo>
                <a:lnTo>
                  <a:pt x="41723" y="20303"/>
                </a:lnTo>
                <a:cubicBezTo>
                  <a:pt x="41677" y="20162"/>
                  <a:pt x="41653" y="20046"/>
                  <a:pt x="41630" y="19929"/>
                </a:cubicBezTo>
                <a:close/>
                <a:moveTo>
                  <a:pt x="38385" y="12761"/>
                </a:moveTo>
                <a:lnTo>
                  <a:pt x="38385" y="12761"/>
                </a:lnTo>
                <a:cubicBezTo>
                  <a:pt x="38968" y="14069"/>
                  <a:pt x="39575" y="15376"/>
                  <a:pt x="40159" y="16684"/>
                </a:cubicBezTo>
                <a:lnTo>
                  <a:pt x="40859" y="18785"/>
                </a:lnTo>
                <a:cubicBezTo>
                  <a:pt x="40906" y="18972"/>
                  <a:pt x="40976" y="19159"/>
                  <a:pt x="41023" y="19322"/>
                </a:cubicBezTo>
                <a:lnTo>
                  <a:pt x="40906" y="19322"/>
                </a:lnTo>
                <a:cubicBezTo>
                  <a:pt x="40900" y="19320"/>
                  <a:pt x="40894" y="19319"/>
                  <a:pt x="40888" y="19319"/>
                </a:cubicBezTo>
                <a:cubicBezTo>
                  <a:pt x="40829" y="19319"/>
                  <a:pt x="40798" y="19417"/>
                  <a:pt x="40883" y="19439"/>
                </a:cubicBezTo>
                <a:lnTo>
                  <a:pt x="41093" y="19509"/>
                </a:lnTo>
                <a:cubicBezTo>
                  <a:pt x="41163" y="19766"/>
                  <a:pt x="41256" y="20046"/>
                  <a:pt x="41350" y="20303"/>
                </a:cubicBezTo>
                <a:cubicBezTo>
                  <a:pt x="41116" y="20326"/>
                  <a:pt x="40859" y="20326"/>
                  <a:pt x="40626" y="20349"/>
                </a:cubicBezTo>
                <a:cubicBezTo>
                  <a:pt x="40579" y="20256"/>
                  <a:pt x="40533" y="20162"/>
                  <a:pt x="40486" y="20046"/>
                </a:cubicBezTo>
                <a:cubicBezTo>
                  <a:pt x="40276" y="19462"/>
                  <a:pt x="40089" y="18878"/>
                  <a:pt x="39902" y="18271"/>
                </a:cubicBezTo>
                <a:cubicBezTo>
                  <a:pt x="39529" y="17057"/>
                  <a:pt x="39202" y="15843"/>
                  <a:pt x="38875" y="14629"/>
                </a:cubicBezTo>
                <a:cubicBezTo>
                  <a:pt x="38711" y="13999"/>
                  <a:pt x="38548" y="13368"/>
                  <a:pt x="38385" y="12761"/>
                </a:cubicBezTo>
                <a:close/>
                <a:moveTo>
                  <a:pt x="47521" y="19654"/>
                </a:moveTo>
                <a:cubicBezTo>
                  <a:pt x="49456" y="19654"/>
                  <a:pt x="51392" y="19713"/>
                  <a:pt x="53327" y="19836"/>
                </a:cubicBezTo>
                <a:lnTo>
                  <a:pt x="53327" y="19859"/>
                </a:lnTo>
                <a:cubicBezTo>
                  <a:pt x="55195" y="19976"/>
                  <a:pt x="57016" y="20162"/>
                  <a:pt x="58861" y="20396"/>
                </a:cubicBezTo>
                <a:cubicBezTo>
                  <a:pt x="59468" y="20466"/>
                  <a:pt x="60075" y="20559"/>
                  <a:pt x="60682" y="20653"/>
                </a:cubicBezTo>
                <a:cubicBezTo>
                  <a:pt x="57787" y="20396"/>
                  <a:pt x="54845" y="20419"/>
                  <a:pt x="51973" y="20349"/>
                </a:cubicBezTo>
                <a:cubicBezTo>
                  <a:pt x="50292" y="20326"/>
                  <a:pt x="48564" y="20256"/>
                  <a:pt x="46860" y="20233"/>
                </a:cubicBezTo>
                <a:cubicBezTo>
                  <a:pt x="45693" y="20116"/>
                  <a:pt x="44525" y="19952"/>
                  <a:pt x="43381" y="19742"/>
                </a:cubicBezTo>
                <a:cubicBezTo>
                  <a:pt x="44761" y="19684"/>
                  <a:pt x="46141" y="19654"/>
                  <a:pt x="47521" y="19654"/>
                </a:cubicBezTo>
                <a:close/>
                <a:moveTo>
                  <a:pt x="40766" y="20536"/>
                </a:moveTo>
                <a:lnTo>
                  <a:pt x="41420" y="20559"/>
                </a:lnTo>
                <a:cubicBezTo>
                  <a:pt x="41467" y="20723"/>
                  <a:pt x="41513" y="20910"/>
                  <a:pt x="41560" y="21073"/>
                </a:cubicBezTo>
                <a:cubicBezTo>
                  <a:pt x="41233" y="20980"/>
                  <a:pt x="40953" y="20816"/>
                  <a:pt x="40766" y="20536"/>
                </a:cubicBezTo>
                <a:close/>
                <a:moveTo>
                  <a:pt x="41933" y="20583"/>
                </a:moveTo>
                <a:lnTo>
                  <a:pt x="41980" y="20699"/>
                </a:lnTo>
                <a:lnTo>
                  <a:pt x="42004" y="20910"/>
                </a:lnTo>
                <a:cubicBezTo>
                  <a:pt x="42027" y="20980"/>
                  <a:pt x="42074" y="21026"/>
                  <a:pt x="42120" y="21026"/>
                </a:cubicBezTo>
                <a:cubicBezTo>
                  <a:pt x="42074" y="21050"/>
                  <a:pt x="42027" y="21096"/>
                  <a:pt x="42027" y="21166"/>
                </a:cubicBezTo>
                <a:lnTo>
                  <a:pt x="41980" y="21166"/>
                </a:lnTo>
                <a:cubicBezTo>
                  <a:pt x="41910" y="20980"/>
                  <a:pt x="41840" y="20770"/>
                  <a:pt x="41793" y="20583"/>
                </a:cubicBezTo>
                <a:close/>
                <a:moveTo>
                  <a:pt x="46440" y="20583"/>
                </a:moveTo>
                <a:cubicBezTo>
                  <a:pt x="48448" y="20793"/>
                  <a:pt x="50502" y="20840"/>
                  <a:pt x="52440" y="20910"/>
                </a:cubicBezTo>
                <a:cubicBezTo>
                  <a:pt x="53911" y="20980"/>
                  <a:pt x="55382" y="21003"/>
                  <a:pt x="56876" y="21073"/>
                </a:cubicBezTo>
                <a:cubicBezTo>
                  <a:pt x="52253" y="21096"/>
                  <a:pt x="47630" y="21143"/>
                  <a:pt x="43007" y="21190"/>
                </a:cubicBezTo>
                <a:lnTo>
                  <a:pt x="42447" y="21190"/>
                </a:lnTo>
                <a:lnTo>
                  <a:pt x="42377" y="21096"/>
                </a:lnTo>
                <a:lnTo>
                  <a:pt x="42330" y="21073"/>
                </a:lnTo>
                <a:cubicBezTo>
                  <a:pt x="42424" y="21003"/>
                  <a:pt x="42447" y="20910"/>
                  <a:pt x="42400" y="20816"/>
                </a:cubicBezTo>
                <a:lnTo>
                  <a:pt x="42400" y="20816"/>
                </a:lnTo>
                <a:lnTo>
                  <a:pt x="42424" y="20840"/>
                </a:lnTo>
                <a:lnTo>
                  <a:pt x="42354" y="20699"/>
                </a:lnTo>
                <a:lnTo>
                  <a:pt x="42354" y="20583"/>
                </a:lnTo>
                <a:close/>
                <a:moveTo>
                  <a:pt x="62923" y="20956"/>
                </a:moveTo>
                <a:cubicBezTo>
                  <a:pt x="63437" y="21003"/>
                  <a:pt x="63997" y="21096"/>
                  <a:pt x="64348" y="21353"/>
                </a:cubicBezTo>
                <a:cubicBezTo>
                  <a:pt x="63997" y="21307"/>
                  <a:pt x="63647" y="21237"/>
                  <a:pt x="63297" y="21190"/>
                </a:cubicBezTo>
                <a:cubicBezTo>
                  <a:pt x="63180" y="21096"/>
                  <a:pt x="63063" y="21003"/>
                  <a:pt x="62923" y="20956"/>
                </a:cubicBezTo>
                <a:close/>
                <a:moveTo>
                  <a:pt x="32804" y="550"/>
                </a:moveTo>
                <a:lnTo>
                  <a:pt x="32851" y="597"/>
                </a:lnTo>
                <a:cubicBezTo>
                  <a:pt x="29022" y="7765"/>
                  <a:pt x="25310" y="14979"/>
                  <a:pt x="21877" y="22334"/>
                </a:cubicBezTo>
                <a:cubicBezTo>
                  <a:pt x="21761" y="22311"/>
                  <a:pt x="21667" y="22287"/>
                  <a:pt x="21574" y="22264"/>
                </a:cubicBezTo>
                <a:cubicBezTo>
                  <a:pt x="22414" y="20746"/>
                  <a:pt x="23138" y="19159"/>
                  <a:pt x="23909" y="17594"/>
                </a:cubicBezTo>
                <a:lnTo>
                  <a:pt x="23885" y="17594"/>
                </a:lnTo>
                <a:cubicBezTo>
                  <a:pt x="24843" y="15633"/>
                  <a:pt x="25823" y="13695"/>
                  <a:pt x="26827" y="11780"/>
                </a:cubicBezTo>
                <a:cubicBezTo>
                  <a:pt x="28765" y="8021"/>
                  <a:pt x="30750" y="4262"/>
                  <a:pt x="32804" y="550"/>
                </a:cubicBezTo>
                <a:close/>
                <a:moveTo>
                  <a:pt x="63507" y="21633"/>
                </a:moveTo>
                <a:cubicBezTo>
                  <a:pt x="63741" y="21657"/>
                  <a:pt x="63997" y="21703"/>
                  <a:pt x="64254" y="21727"/>
                </a:cubicBezTo>
                <a:cubicBezTo>
                  <a:pt x="63951" y="21960"/>
                  <a:pt x="63647" y="22194"/>
                  <a:pt x="63344" y="22404"/>
                </a:cubicBezTo>
                <a:cubicBezTo>
                  <a:pt x="63390" y="22311"/>
                  <a:pt x="63437" y="22194"/>
                  <a:pt x="63460" y="22077"/>
                </a:cubicBezTo>
                <a:cubicBezTo>
                  <a:pt x="63507" y="21937"/>
                  <a:pt x="63507" y="21774"/>
                  <a:pt x="63507" y="21633"/>
                </a:cubicBezTo>
                <a:close/>
                <a:moveTo>
                  <a:pt x="29139" y="8558"/>
                </a:moveTo>
                <a:lnTo>
                  <a:pt x="29139" y="8558"/>
                </a:lnTo>
                <a:cubicBezTo>
                  <a:pt x="27294" y="12388"/>
                  <a:pt x="25566" y="16263"/>
                  <a:pt x="23932" y="20209"/>
                </a:cubicBezTo>
                <a:cubicBezTo>
                  <a:pt x="23629" y="20956"/>
                  <a:pt x="23395" y="21867"/>
                  <a:pt x="22975" y="22567"/>
                </a:cubicBezTo>
                <a:cubicBezTo>
                  <a:pt x="22951" y="22614"/>
                  <a:pt x="22928" y="22637"/>
                  <a:pt x="22905" y="22684"/>
                </a:cubicBezTo>
                <a:cubicBezTo>
                  <a:pt x="22881" y="22637"/>
                  <a:pt x="22835" y="22614"/>
                  <a:pt x="22811" y="22591"/>
                </a:cubicBezTo>
                <a:cubicBezTo>
                  <a:pt x="22578" y="22521"/>
                  <a:pt x="22368" y="22451"/>
                  <a:pt x="22134" y="22404"/>
                </a:cubicBezTo>
                <a:cubicBezTo>
                  <a:pt x="24469" y="17781"/>
                  <a:pt x="26804" y="13158"/>
                  <a:pt x="29139" y="8558"/>
                </a:cubicBezTo>
                <a:close/>
                <a:moveTo>
                  <a:pt x="6881" y="22365"/>
                </a:moveTo>
                <a:cubicBezTo>
                  <a:pt x="9140" y="22365"/>
                  <a:pt x="11396" y="22530"/>
                  <a:pt x="13636" y="22848"/>
                </a:cubicBezTo>
                <a:cubicBezTo>
                  <a:pt x="11931" y="22824"/>
                  <a:pt x="10227" y="22813"/>
                  <a:pt x="8522" y="22813"/>
                </a:cubicBezTo>
                <a:cubicBezTo>
                  <a:pt x="6818" y="22813"/>
                  <a:pt x="5114" y="22824"/>
                  <a:pt x="3409" y="22848"/>
                </a:cubicBezTo>
                <a:lnTo>
                  <a:pt x="3362" y="22801"/>
                </a:lnTo>
                <a:cubicBezTo>
                  <a:pt x="4133" y="22614"/>
                  <a:pt x="4903" y="22474"/>
                  <a:pt x="5674" y="22381"/>
                </a:cubicBezTo>
                <a:cubicBezTo>
                  <a:pt x="6076" y="22370"/>
                  <a:pt x="6478" y="22365"/>
                  <a:pt x="6881" y="22365"/>
                </a:cubicBezTo>
                <a:close/>
                <a:moveTo>
                  <a:pt x="12188" y="21797"/>
                </a:moveTo>
                <a:cubicBezTo>
                  <a:pt x="13939" y="21797"/>
                  <a:pt x="15690" y="21914"/>
                  <a:pt x="17418" y="22100"/>
                </a:cubicBezTo>
                <a:cubicBezTo>
                  <a:pt x="18655" y="22217"/>
                  <a:pt x="19893" y="22474"/>
                  <a:pt x="21130" y="22684"/>
                </a:cubicBezTo>
                <a:lnTo>
                  <a:pt x="21060" y="22848"/>
                </a:lnTo>
                <a:lnTo>
                  <a:pt x="20944" y="22848"/>
                </a:lnTo>
                <a:cubicBezTo>
                  <a:pt x="20407" y="22801"/>
                  <a:pt x="19870" y="22754"/>
                  <a:pt x="19333" y="22684"/>
                </a:cubicBezTo>
                <a:cubicBezTo>
                  <a:pt x="18212" y="22544"/>
                  <a:pt x="17068" y="22404"/>
                  <a:pt x="15947" y="22264"/>
                </a:cubicBezTo>
                <a:cubicBezTo>
                  <a:pt x="14243" y="22077"/>
                  <a:pt x="12538" y="21890"/>
                  <a:pt x="10857" y="21820"/>
                </a:cubicBezTo>
                <a:cubicBezTo>
                  <a:pt x="11301" y="21797"/>
                  <a:pt x="11744" y="21797"/>
                  <a:pt x="12188" y="21797"/>
                </a:cubicBezTo>
                <a:close/>
                <a:moveTo>
                  <a:pt x="21364" y="22707"/>
                </a:moveTo>
                <a:lnTo>
                  <a:pt x="21691" y="22754"/>
                </a:lnTo>
                <a:cubicBezTo>
                  <a:pt x="21691" y="22777"/>
                  <a:pt x="21667" y="22801"/>
                  <a:pt x="21667" y="22824"/>
                </a:cubicBezTo>
                <a:cubicBezTo>
                  <a:pt x="21667" y="22848"/>
                  <a:pt x="21667" y="22871"/>
                  <a:pt x="21667" y="22871"/>
                </a:cubicBezTo>
                <a:lnTo>
                  <a:pt x="21270" y="22871"/>
                </a:lnTo>
                <a:lnTo>
                  <a:pt x="21364" y="22707"/>
                </a:lnTo>
                <a:close/>
                <a:moveTo>
                  <a:pt x="9993" y="22124"/>
                </a:moveTo>
                <a:lnTo>
                  <a:pt x="9993" y="22124"/>
                </a:lnTo>
                <a:cubicBezTo>
                  <a:pt x="10857" y="22147"/>
                  <a:pt x="11698" y="22194"/>
                  <a:pt x="12538" y="22264"/>
                </a:cubicBezTo>
                <a:cubicBezTo>
                  <a:pt x="13075" y="22311"/>
                  <a:pt x="16811" y="22661"/>
                  <a:pt x="19496" y="22988"/>
                </a:cubicBezTo>
                <a:lnTo>
                  <a:pt x="18095" y="22941"/>
                </a:lnTo>
                <a:cubicBezTo>
                  <a:pt x="15620" y="22661"/>
                  <a:pt x="13122" y="22404"/>
                  <a:pt x="10647" y="22194"/>
                </a:cubicBezTo>
                <a:lnTo>
                  <a:pt x="9993" y="22124"/>
                </a:lnTo>
                <a:close/>
                <a:moveTo>
                  <a:pt x="21948" y="22777"/>
                </a:moveTo>
                <a:cubicBezTo>
                  <a:pt x="22204" y="22848"/>
                  <a:pt x="22461" y="22871"/>
                  <a:pt x="22718" y="22894"/>
                </a:cubicBezTo>
                <a:cubicBezTo>
                  <a:pt x="22601" y="22988"/>
                  <a:pt x="22461" y="23058"/>
                  <a:pt x="22321" y="23058"/>
                </a:cubicBezTo>
                <a:cubicBezTo>
                  <a:pt x="22251" y="23011"/>
                  <a:pt x="22204" y="22988"/>
                  <a:pt x="22158" y="22964"/>
                </a:cubicBezTo>
                <a:cubicBezTo>
                  <a:pt x="22064" y="22941"/>
                  <a:pt x="21971" y="22918"/>
                  <a:pt x="21877" y="22894"/>
                </a:cubicBezTo>
                <a:lnTo>
                  <a:pt x="21948" y="22777"/>
                </a:lnTo>
                <a:close/>
                <a:moveTo>
                  <a:pt x="2895" y="22567"/>
                </a:moveTo>
                <a:cubicBezTo>
                  <a:pt x="2849" y="22637"/>
                  <a:pt x="2849" y="22731"/>
                  <a:pt x="2895" y="22801"/>
                </a:cubicBezTo>
                <a:cubicBezTo>
                  <a:pt x="4226" y="24248"/>
                  <a:pt x="5580" y="25649"/>
                  <a:pt x="7005" y="27004"/>
                </a:cubicBezTo>
                <a:lnTo>
                  <a:pt x="1705" y="22777"/>
                </a:lnTo>
                <a:cubicBezTo>
                  <a:pt x="2055" y="22731"/>
                  <a:pt x="2382" y="22661"/>
                  <a:pt x="2732" y="22591"/>
                </a:cubicBezTo>
                <a:lnTo>
                  <a:pt x="2895" y="22567"/>
                </a:lnTo>
                <a:close/>
                <a:moveTo>
                  <a:pt x="64745" y="21844"/>
                </a:moveTo>
                <a:lnTo>
                  <a:pt x="64745" y="21844"/>
                </a:lnTo>
                <a:cubicBezTo>
                  <a:pt x="64791" y="21984"/>
                  <a:pt x="64698" y="22077"/>
                  <a:pt x="64464" y="22170"/>
                </a:cubicBezTo>
                <a:lnTo>
                  <a:pt x="64464" y="22147"/>
                </a:lnTo>
                <a:lnTo>
                  <a:pt x="63881" y="22614"/>
                </a:lnTo>
                <a:lnTo>
                  <a:pt x="62690" y="23548"/>
                </a:lnTo>
                <a:lnTo>
                  <a:pt x="60308" y="25392"/>
                </a:lnTo>
                <a:lnTo>
                  <a:pt x="55826" y="28848"/>
                </a:lnTo>
                <a:cubicBezTo>
                  <a:pt x="54238" y="30109"/>
                  <a:pt x="52580" y="31323"/>
                  <a:pt x="50969" y="32584"/>
                </a:cubicBezTo>
                <a:cubicBezTo>
                  <a:pt x="51716" y="31907"/>
                  <a:pt x="52440" y="31230"/>
                  <a:pt x="53211" y="30576"/>
                </a:cubicBezTo>
                <a:cubicBezTo>
                  <a:pt x="53608" y="30249"/>
                  <a:pt x="54004" y="29922"/>
                  <a:pt x="54378" y="29595"/>
                </a:cubicBezTo>
                <a:cubicBezTo>
                  <a:pt x="57834" y="27027"/>
                  <a:pt x="61289" y="24412"/>
                  <a:pt x="64745" y="21844"/>
                </a:cubicBezTo>
                <a:close/>
                <a:moveTo>
                  <a:pt x="1191" y="22871"/>
                </a:moveTo>
                <a:cubicBezTo>
                  <a:pt x="4460" y="25486"/>
                  <a:pt x="7729" y="28078"/>
                  <a:pt x="11021" y="30693"/>
                </a:cubicBezTo>
                <a:lnTo>
                  <a:pt x="11534" y="31089"/>
                </a:lnTo>
                <a:cubicBezTo>
                  <a:pt x="12888" y="32233"/>
                  <a:pt x="14289" y="33331"/>
                  <a:pt x="15714" y="34405"/>
                </a:cubicBezTo>
                <a:lnTo>
                  <a:pt x="15900" y="34568"/>
                </a:lnTo>
                <a:lnTo>
                  <a:pt x="16624" y="35152"/>
                </a:lnTo>
                <a:cubicBezTo>
                  <a:pt x="10857" y="31720"/>
                  <a:pt x="5487" y="27634"/>
                  <a:pt x="677" y="22988"/>
                </a:cubicBezTo>
                <a:cubicBezTo>
                  <a:pt x="841" y="22941"/>
                  <a:pt x="1004" y="22918"/>
                  <a:pt x="1191" y="22871"/>
                </a:cubicBezTo>
                <a:close/>
                <a:moveTo>
                  <a:pt x="61779" y="21400"/>
                </a:moveTo>
                <a:cubicBezTo>
                  <a:pt x="62176" y="21447"/>
                  <a:pt x="62550" y="21493"/>
                  <a:pt x="62947" y="21540"/>
                </a:cubicBezTo>
                <a:cubicBezTo>
                  <a:pt x="63414" y="22077"/>
                  <a:pt x="62830" y="22661"/>
                  <a:pt x="62386" y="23058"/>
                </a:cubicBezTo>
                <a:cubicBezTo>
                  <a:pt x="62083" y="23314"/>
                  <a:pt x="61756" y="23571"/>
                  <a:pt x="61429" y="23805"/>
                </a:cubicBezTo>
                <a:lnTo>
                  <a:pt x="60308" y="24622"/>
                </a:lnTo>
                <a:cubicBezTo>
                  <a:pt x="59515" y="25206"/>
                  <a:pt x="58697" y="25743"/>
                  <a:pt x="57950" y="26326"/>
                </a:cubicBezTo>
                <a:cubicBezTo>
                  <a:pt x="57763" y="26466"/>
                  <a:pt x="57600" y="26607"/>
                  <a:pt x="57437" y="26747"/>
                </a:cubicBezTo>
                <a:cubicBezTo>
                  <a:pt x="53537" y="29595"/>
                  <a:pt x="49638" y="32444"/>
                  <a:pt x="45809" y="35386"/>
                </a:cubicBezTo>
                <a:cubicBezTo>
                  <a:pt x="45786" y="35409"/>
                  <a:pt x="45786" y="35432"/>
                  <a:pt x="45763" y="35456"/>
                </a:cubicBezTo>
                <a:lnTo>
                  <a:pt x="45669" y="35292"/>
                </a:lnTo>
                <a:cubicBezTo>
                  <a:pt x="45833" y="35175"/>
                  <a:pt x="45996" y="35082"/>
                  <a:pt x="46113" y="34965"/>
                </a:cubicBezTo>
                <a:lnTo>
                  <a:pt x="54962" y="27821"/>
                </a:lnTo>
                <a:lnTo>
                  <a:pt x="59374" y="24248"/>
                </a:lnTo>
                <a:cubicBezTo>
                  <a:pt x="60332" y="23455"/>
                  <a:pt x="61546" y="22684"/>
                  <a:pt x="61779" y="21400"/>
                </a:cubicBezTo>
                <a:close/>
                <a:moveTo>
                  <a:pt x="50292" y="32607"/>
                </a:moveTo>
                <a:cubicBezTo>
                  <a:pt x="48938" y="33821"/>
                  <a:pt x="47630" y="35059"/>
                  <a:pt x="46370" y="36343"/>
                </a:cubicBezTo>
                <a:lnTo>
                  <a:pt x="45926" y="35712"/>
                </a:lnTo>
                <a:cubicBezTo>
                  <a:pt x="45973" y="35712"/>
                  <a:pt x="45996" y="35712"/>
                  <a:pt x="46043" y="35689"/>
                </a:cubicBezTo>
                <a:cubicBezTo>
                  <a:pt x="47467" y="34685"/>
                  <a:pt x="48891" y="33658"/>
                  <a:pt x="50292" y="32607"/>
                </a:cubicBezTo>
                <a:close/>
                <a:moveTo>
                  <a:pt x="45366" y="35549"/>
                </a:moveTo>
                <a:cubicBezTo>
                  <a:pt x="45366" y="35596"/>
                  <a:pt x="45366" y="35642"/>
                  <a:pt x="45412" y="35689"/>
                </a:cubicBezTo>
                <a:lnTo>
                  <a:pt x="45412" y="35712"/>
                </a:lnTo>
                <a:cubicBezTo>
                  <a:pt x="45622" y="36039"/>
                  <a:pt x="45833" y="36366"/>
                  <a:pt x="46066" y="36716"/>
                </a:cubicBezTo>
                <a:cubicBezTo>
                  <a:pt x="45973" y="36786"/>
                  <a:pt x="45879" y="36880"/>
                  <a:pt x="45786" y="36973"/>
                </a:cubicBezTo>
                <a:cubicBezTo>
                  <a:pt x="45552" y="36693"/>
                  <a:pt x="45179" y="36226"/>
                  <a:pt x="45179" y="36016"/>
                </a:cubicBezTo>
                <a:cubicBezTo>
                  <a:pt x="45179" y="35852"/>
                  <a:pt x="45249" y="35689"/>
                  <a:pt x="45366" y="35549"/>
                </a:cubicBezTo>
                <a:close/>
                <a:moveTo>
                  <a:pt x="31800" y="43301"/>
                </a:moveTo>
                <a:lnTo>
                  <a:pt x="32501" y="43674"/>
                </a:lnTo>
                <a:lnTo>
                  <a:pt x="31824" y="44281"/>
                </a:lnTo>
                <a:lnTo>
                  <a:pt x="31123" y="44048"/>
                </a:lnTo>
                <a:cubicBezTo>
                  <a:pt x="31333" y="43791"/>
                  <a:pt x="31567" y="43557"/>
                  <a:pt x="31800" y="43301"/>
                </a:cubicBezTo>
                <a:close/>
                <a:moveTo>
                  <a:pt x="32233" y="42746"/>
                </a:moveTo>
                <a:cubicBezTo>
                  <a:pt x="32717" y="42746"/>
                  <a:pt x="33741" y="43621"/>
                  <a:pt x="34065" y="43838"/>
                </a:cubicBezTo>
                <a:cubicBezTo>
                  <a:pt x="34789" y="44305"/>
                  <a:pt x="35489" y="44771"/>
                  <a:pt x="36213" y="45215"/>
                </a:cubicBezTo>
                <a:lnTo>
                  <a:pt x="36423" y="45355"/>
                </a:lnTo>
                <a:cubicBezTo>
                  <a:pt x="34929" y="44608"/>
                  <a:pt x="33435" y="43861"/>
                  <a:pt x="31917" y="43137"/>
                </a:cubicBezTo>
                <a:cubicBezTo>
                  <a:pt x="31917" y="43090"/>
                  <a:pt x="31894" y="43044"/>
                  <a:pt x="31870" y="43020"/>
                </a:cubicBezTo>
                <a:cubicBezTo>
                  <a:pt x="31917" y="42904"/>
                  <a:pt x="32011" y="42834"/>
                  <a:pt x="32127" y="42764"/>
                </a:cubicBezTo>
                <a:cubicBezTo>
                  <a:pt x="32159" y="42751"/>
                  <a:pt x="32194" y="42746"/>
                  <a:pt x="32233" y="42746"/>
                </a:cubicBezTo>
                <a:close/>
                <a:moveTo>
                  <a:pt x="46230" y="36973"/>
                </a:moveTo>
                <a:lnTo>
                  <a:pt x="46253" y="37020"/>
                </a:lnTo>
                <a:cubicBezTo>
                  <a:pt x="47304" y="38724"/>
                  <a:pt x="48378" y="40429"/>
                  <a:pt x="49405" y="42156"/>
                </a:cubicBezTo>
                <a:lnTo>
                  <a:pt x="49382" y="42133"/>
                </a:lnTo>
                <a:lnTo>
                  <a:pt x="49382" y="42133"/>
                </a:lnTo>
                <a:cubicBezTo>
                  <a:pt x="50105" y="43394"/>
                  <a:pt x="50829" y="44678"/>
                  <a:pt x="51506" y="45986"/>
                </a:cubicBezTo>
                <a:lnTo>
                  <a:pt x="51366" y="45775"/>
                </a:lnTo>
                <a:lnTo>
                  <a:pt x="49685" y="43277"/>
                </a:lnTo>
                <a:cubicBezTo>
                  <a:pt x="48915" y="41900"/>
                  <a:pt x="48097" y="40545"/>
                  <a:pt x="47257" y="39215"/>
                </a:cubicBezTo>
                <a:cubicBezTo>
                  <a:pt x="46837" y="38538"/>
                  <a:pt x="46393" y="37884"/>
                  <a:pt x="45973" y="37207"/>
                </a:cubicBezTo>
                <a:lnTo>
                  <a:pt x="46230" y="36973"/>
                </a:lnTo>
                <a:close/>
                <a:moveTo>
                  <a:pt x="32734" y="43791"/>
                </a:moveTo>
                <a:cubicBezTo>
                  <a:pt x="34415" y="44678"/>
                  <a:pt x="36096" y="45542"/>
                  <a:pt x="37778" y="46406"/>
                </a:cubicBezTo>
                <a:cubicBezTo>
                  <a:pt x="36026" y="45729"/>
                  <a:pt x="34252" y="45098"/>
                  <a:pt x="32477" y="44491"/>
                </a:cubicBezTo>
                <a:cubicBezTo>
                  <a:pt x="32571" y="44375"/>
                  <a:pt x="32454" y="44234"/>
                  <a:pt x="32291" y="44234"/>
                </a:cubicBezTo>
                <a:lnTo>
                  <a:pt x="32734" y="43791"/>
                </a:lnTo>
                <a:close/>
                <a:moveTo>
                  <a:pt x="30960" y="44281"/>
                </a:moveTo>
                <a:lnTo>
                  <a:pt x="31590" y="44515"/>
                </a:lnTo>
                <a:lnTo>
                  <a:pt x="31053" y="45028"/>
                </a:lnTo>
                <a:lnTo>
                  <a:pt x="30843" y="44912"/>
                </a:lnTo>
                <a:cubicBezTo>
                  <a:pt x="30826" y="44906"/>
                  <a:pt x="30810" y="44903"/>
                  <a:pt x="30794" y="44903"/>
                </a:cubicBezTo>
                <a:cubicBezTo>
                  <a:pt x="30683" y="44903"/>
                  <a:pt x="30624" y="45037"/>
                  <a:pt x="30726" y="45098"/>
                </a:cubicBezTo>
                <a:lnTo>
                  <a:pt x="30866" y="45168"/>
                </a:lnTo>
                <a:cubicBezTo>
                  <a:pt x="29886" y="46079"/>
                  <a:pt x="28882" y="46990"/>
                  <a:pt x="27901" y="47923"/>
                </a:cubicBezTo>
                <a:cubicBezTo>
                  <a:pt x="28368" y="47386"/>
                  <a:pt x="28835" y="46849"/>
                  <a:pt x="29279" y="46312"/>
                </a:cubicBezTo>
                <a:cubicBezTo>
                  <a:pt x="29792" y="45729"/>
                  <a:pt x="30283" y="45122"/>
                  <a:pt x="30773" y="44515"/>
                </a:cubicBezTo>
                <a:lnTo>
                  <a:pt x="30960" y="44281"/>
                </a:lnTo>
                <a:close/>
                <a:moveTo>
                  <a:pt x="19146" y="37183"/>
                </a:moveTo>
                <a:cubicBezTo>
                  <a:pt x="19309" y="37277"/>
                  <a:pt x="19449" y="37393"/>
                  <a:pt x="19589" y="37510"/>
                </a:cubicBezTo>
                <a:cubicBezTo>
                  <a:pt x="19543" y="37627"/>
                  <a:pt x="19636" y="37767"/>
                  <a:pt x="19776" y="37767"/>
                </a:cubicBezTo>
                <a:cubicBezTo>
                  <a:pt x="19496" y="38934"/>
                  <a:pt x="19192" y="40078"/>
                  <a:pt x="18866" y="41223"/>
                </a:cubicBezTo>
                <a:cubicBezTo>
                  <a:pt x="18702" y="41736"/>
                  <a:pt x="18539" y="42273"/>
                  <a:pt x="18375" y="42787"/>
                </a:cubicBezTo>
                <a:cubicBezTo>
                  <a:pt x="17698" y="44842"/>
                  <a:pt x="17068" y="46896"/>
                  <a:pt x="16414" y="48974"/>
                </a:cubicBezTo>
                <a:cubicBezTo>
                  <a:pt x="16227" y="49628"/>
                  <a:pt x="16017" y="50282"/>
                  <a:pt x="15830" y="50935"/>
                </a:cubicBezTo>
                <a:lnTo>
                  <a:pt x="15620" y="51566"/>
                </a:lnTo>
                <a:lnTo>
                  <a:pt x="15620" y="51566"/>
                </a:lnTo>
                <a:cubicBezTo>
                  <a:pt x="15854" y="50632"/>
                  <a:pt x="16087" y="49698"/>
                  <a:pt x="16344" y="48787"/>
                </a:cubicBezTo>
                <a:cubicBezTo>
                  <a:pt x="16858" y="46779"/>
                  <a:pt x="17371" y="44795"/>
                  <a:pt x="17862" y="42787"/>
                </a:cubicBezTo>
                <a:cubicBezTo>
                  <a:pt x="18329" y="40966"/>
                  <a:pt x="18936" y="39051"/>
                  <a:pt x="19146" y="37183"/>
                </a:cubicBezTo>
                <a:close/>
                <a:moveTo>
                  <a:pt x="51459" y="46499"/>
                </a:moveTo>
                <a:cubicBezTo>
                  <a:pt x="51833" y="47036"/>
                  <a:pt x="52230" y="47573"/>
                  <a:pt x="52604" y="48110"/>
                </a:cubicBezTo>
                <a:cubicBezTo>
                  <a:pt x="53234" y="49348"/>
                  <a:pt x="53818" y="50562"/>
                  <a:pt x="54378" y="51799"/>
                </a:cubicBezTo>
                <a:cubicBezTo>
                  <a:pt x="54682" y="52476"/>
                  <a:pt x="54985" y="53177"/>
                  <a:pt x="55289" y="53854"/>
                </a:cubicBezTo>
                <a:cubicBezTo>
                  <a:pt x="55312" y="54017"/>
                  <a:pt x="55335" y="54204"/>
                  <a:pt x="55359" y="54368"/>
                </a:cubicBezTo>
                <a:cubicBezTo>
                  <a:pt x="54658" y="54017"/>
                  <a:pt x="53958" y="53667"/>
                  <a:pt x="53281" y="53317"/>
                </a:cubicBezTo>
                <a:lnTo>
                  <a:pt x="53281" y="53317"/>
                </a:lnTo>
                <a:cubicBezTo>
                  <a:pt x="53724" y="53434"/>
                  <a:pt x="54168" y="53550"/>
                  <a:pt x="54635" y="53644"/>
                </a:cubicBezTo>
                <a:cubicBezTo>
                  <a:pt x="54645" y="53646"/>
                  <a:pt x="54655" y="53646"/>
                  <a:pt x="54666" y="53646"/>
                </a:cubicBezTo>
                <a:cubicBezTo>
                  <a:pt x="54791" y="53646"/>
                  <a:pt x="54886" y="53517"/>
                  <a:pt x="54822" y="53387"/>
                </a:cubicBezTo>
                <a:cubicBezTo>
                  <a:pt x="53771" y="51052"/>
                  <a:pt x="52650" y="48764"/>
                  <a:pt x="51459" y="46499"/>
                </a:cubicBezTo>
                <a:close/>
                <a:moveTo>
                  <a:pt x="55896" y="54157"/>
                </a:moveTo>
                <a:cubicBezTo>
                  <a:pt x="56012" y="54368"/>
                  <a:pt x="56129" y="54601"/>
                  <a:pt x="56223" y="54835"/>
                </a:cubicBezTo>
                <a:lnTo>
                  <a:pt x="56129" y="54788"/>
                </a:lnTo>
                <a:cubicBezTo>
                  <a:pt x="56059" y="54554"/>
                  <a:pt x="55966" y="54344"/>
                  <a:pt x="55896" y="54157"/>
                </a:cubicBezTo>
                <a:close/>
                <a:moveTo>
                  <a:pt x="50456" y="52476"/>
                </a:moveTo>
                <a:lnTo>
                  <a:pt x="50782" y="52593"/>
                </a:lnTo>
                <a:cubicBezTo>
                  <a:pt x="52323" y="53317"/>
                  <a:pt x="53864" y="54064"/>
                  <a:pt x="55382" y="54835"/>
                </a:cubicBezTo>
                <a:cubicBezTo>
                  <a:pt x="55382" y="54881"/>
                  <a:pt x="55382" y="54951"/>
                  <a:pt x="55382" y="54975"/>
                </a:cubicBezTo>
                <a:cubicBezTo>
                  <a:pt x="53748" y="54157"/>
                  <a:pt x="52090" y="53317"/>
                  <a:pt x="50456" y="52476"/>
                </a:cubicBezTo>
                <a:close/>
                <a:moveTo>
                  <a:pt x="31217" y="45355"/>
                </a:moveTo>
                <a:lnTo>
                  <a:pt x="31217" y="45355"/>
                </a:lnTo>
                <a:cubicBezTo>
                  <a:pt x="30119" y="46546"/>
                  <a:pt x="29092" y="47807"/>
                  <a:pt x="27948" y="48974"/>
                </a:cubicBezTo>
                <a:cubicBezTo>
                  <a:pt x="26477" y="50468"/>
                  <a:pt x="24936" y="51916"/>
                  <a:pt x="23325" y="53270"/>
                </a:cubicBezTo>
                <a:cubicBezTo>
                  <a:pt x="22344" y="54111"/>
                  <a:pt x="21340" y="54905"/>
                  <a:pt x="20290" y="55675"/>
                </a:cubicBezTo>
                <a:cubicBezTo>
                  <a:pt x="24002" y="52313"/>
                  <a:pt x="27668" y="48904"/>
                  <a:pt x="31217" y="45355"/>
                </a:cubicBezTo>
                <a:close/>
                <a:moveTo>
                  <a:pt x="32267" y="44771"/>
                </a:moveTo>
                <a:cubicBezTo>
                  <a:pt x="35559" y="46056"/>
                  <a:pt x="38852" y="47363"/>
                  <a:pt x="42074" y="48717"/>
                </a:cubicBezTo>
                <a:cubicBezTo>
                  <a:pt x="42891" y="49161"/>
                  <a:pt x="43708" y="49581"/>
                  <a:pt x="44548" y="50001"/>
                </a:cubicBezTo>
                <a:cubicBezTo>
                  <a:pt x="45482" y="50445"/>
                  <a:pt x="46393" y="50889"/>
                  <a:pt x="47350" y="51286"/>
                </a:cubicBezTo>
                <a:cubicBezTo>
                  <a:pt x="50059" y="52640"/>
                  <a:pt x="52767" y="54017"/>
                  <a:pt x="55475" y="55395"/>
                </a:cubicBezTo>
                <a:cubicBezTo>
                  <a:pt x="55499" y="55418"/>
                  <a:pt x="55522" y="55418"/>
                  <a:pt x="55545" y="55418"/>
                </a:cubicBezTo>
                <a:cubicBezTo>
                  <a:pt x="55312" y="56002"/>
                  <a:pt x="55452" y="55932"/>
                  <a:pt x="54962" y="55979"/>
                </a:cubicBezTo>
                <a:cubicBezTo>
                  <a:pt x="54752" y="55955"/>
                  <a:pt x="54541" y="55932"/>
                  <a:pt x="54331" y="55862"/>
                </a:cubicBezTo>
                <a:cubicBezTo>
                  <a:pt x="52767" y="55418"/>
                  <a:pt x="51203" y="54484"/>
                  <a:pt x="49732" y="53807"/>
                </a:cubicBezTo>
                <a:cubicBezTo>
                  <a:pt x="46767" y="52476"/>
                  <a:pt x="43801" y="51099"/>
                  <a:pt x="40859" y="49721"/>
                </a:cubicBezTo>
                <a:cubicBezTo>
                  <a:pt x="37824" y="48297"/>
                  <a:pt x="34836" y="46826"/>
                  <a:pt x="31824" y="45379"/>
                </a:cubicBezTo>
                <a:cubicBezTo>
                  <a:pt x="31964" y="45192"/>
                  <a:pt x="32104" y="44982"/>
                  <a:pt x="32267" y="44771"/>
                </a:cubicBezTo>
                <a:close/>
                <a:moveTo>
                  <a:pt x="32828" y="1974"/>
                </a:moveTo>
                <a:cubicBezTo>
                  <a:pt x="33411" y="2581"/>
                  <a:pt x="33948" y="3235"/>
                  <a:pt x="34415" y="3935"/>
                </a:cubicBezTo>
                <a:cubicBezTo>
                  <a:pt x="35396" y="6154"/>
                  <a:pt x="36400" y="8372"/>
                  <a:pt x="37404" y="10590"/>
                </a:cubicBezTo>
                <a:cubicBezTo>
                  <a:pt x="37497" y="10870"/>
                  <a:pt x="37591" y="11173"/>
                  <a:pt x="37661" y="11454"/>
                </a:cubicBezTo>
                <a:cubicBezTo>
                  <a:pt x="38174" y="13181"/>
                  <a:pt x="38595" y="14932"/>
                  <a:pt x="39085" y="16684"/>
                </a:cubicBezTo>
                <a:cubicBezTo>
                  <a:pt x="39318" y="17524"/>
                  <a:pt x="39552" y="18341"/>
                  <a:pt x="39832" y="19182"/>
                </a:cubicBezTo>
                <a:cubicBezTo>
                  <a:pt x="39949" y="19532"/>
                  <a:pt x="40066" y="19952"/>
                  <a:pt x="40229" y="20349"/>
                </a:cubicBezTo>
                <a:lnTo>
                  <a:pt x="40159" y="20349"/>
                </a:lnTo>
                <a:cubicBezTo>
                  <a:pt x="40066" y="20349"/>
                  <a:pt x="40066" y="20466"/>
                  <a:pt x="40159" y="20489"/>
                </a:cubicBezTo>
                <a:lnTo>
                  <a:pt x="40299" y="20489"/>
                </a:lnTo>
                <a:cubicBezTo>
                  <a:pt x="40520" y="21086"/>
                  <a:pt x="41097" y="21474"/>
                  <a:pt x="41752" y="21474"/>
                </a:cubicBezTo>
                <a:cubicBezTo>
                  <a:pt x="41789" y="21474"/>
                  <a:pt x="41826" y="21472"/>
                  <a:pt x="41863" y="21470"/>
                </a:cubicBezTo>
                <a:cubicBezTo>
                  <a:pt x="41922" y="21528"/>
                  <a:pt x="42004" y="21558"/>
                  <a:pt x="42085" y="21558"/>
                </a:cubicBezTo>
                <a:cubicBezTo>
                  <a:pt x="42167" y="21558"/>
                  <a:pt x="42249" y="21528"/>
                  <a:pt x="42307" y="21470"/>
                </a:cubicBezTo>
                <a:lnTo>
                  <a:pt x="42611" y="21470"/>
                </a:lnTo>
                <a:cubicBezTo>
                  <a:pt x="43848" y="21470"/>
                  <a:pt x="45085" y="21447"/>
                  <a:pt x="46346" y="21447"/>
                </a:cubicBezTo>
                <a:lnTo>
                  <a:pt x="53444" y="21400"/>
                </a:lnTo>
                <a:lnTo>
                  <a:pt x="60542" y="21330"/>
                </a:lnTo>
                <a:cubicBezTo>
                  <a:pt x="60659" y="21318"/>
                  <a:pt x="60781" y="21312"/>
                  <a:pt x="60907" y="21312"/>
                </a:cubicBezTo>
                <a:cubicBezTo>
                  <a:pt x="61032" y="21312"/>
                  <a:pt x="61161" y="21318"/>
                  <a:pt x="61289" y="21330"/>
                </a:cubicBezTo>
                <a:cubicBezTo>
                  <a:pt x="61546" y="21563"/>
                  <a:pt x="61312" y="21867"/>
                  <a:pt x="61172" y="22077"/>
                </a:cubicBezTo>
                <a:cubicBezTo>
                  <a:pt x="60869" y="22521"/>
                  <a:pt x="60472" y="22918"/>
                  <a:pt x="60028" y="23244"/>
                </a:cubicBezTo>
                <a:cubicBezTo>
                  <a:pt x="59094" y="24015"/>
                  <a:pt x="58160" y="24762"/>
                  <a:pt x="57226" y="25509"/>
                </a:cubicBezTo>
                <a:cubicBezTo>
                  <a:pt x="53047" y="28918"/>
                  <a:pt x="48868" y="32304"/>
                  <a:pt x="44712" y="35689"/>
                </a:cubicBezTo>
                <a:cubicBezTo>
                  <a:pt x="44665" y="35689"/>
                  <a:pt x="44665" y="35736"/>
                  <a:pt x="44665" y="35759"/>
                </a:cubicBezTo>
                <a:cubicBezTo>
                  <a:pt x="44572" y="35642"/>
                  <a:pt x="44502" y="35526"/>
                  <a:pt x="44432" y="35409"/>
                </a:cubicBezTo>
                <a:cubicBezTo>
                  <a:pt x="44391" y="35354"/>
                  <a:pt x="44334" y="35331"/>
                  <a:pt x="44277" y="35331"/>
                </a:cubicBezTo>
                <a:cubicBezTo>
                  <a:pt x="44140" y="35331"/>
                  <a:pt x="44006" y="35464"/>
                  <a:pt x="44105" y="35596"/>
                </a:cubicBezTo>
                <a:cubicBezTo>
                  <a:pt x="45879" y="38234"/>
                  <a:pt x="47654" y="40849"/>
                  <a:pt x="49405" y="43487"/>
                </a:cubicBezTo>
                <a:cubicBezTo>
                  <a:pt x="51226" y="46663"/>
                  <a:pt x="52884" y="49908"/>
                  <a:pt x="54401" y="53247"/>
                </a:cubicBezTo>
                <a:cubicBezTo>
                  <a:pt x="53444" y="53037"/>
                  <a:pt x="52510" y="52780"/>
                  <a:pt x="51576" y="52476"/>
                </a:cubicBezTo>
                <a:cubicBezTo>
                  <a:pt x="48237" y="50842"/>
                  <a:pt x="44829" y="49278"/>
                  <a:pt x="41396" y="47853"/>
                </a:cubicBezTo>
                <a:lnTo>
                  <a:pt x="40136" y="47223"/>
                </a:lnTo>
                <a:cubicBezTo>
                  <a:pt x="37451" y="45659"/>
                  <a:pt x="34859" y="43954"/>
                  <a:pt x="32244" y="42273"/>
                </a:cubicBezTo>
                <a:cubicBezTo>
                  <a:pt x="32221" y="42258"/>
                  <a:pt x="32195" y="42250"/>
                  <a:pt x="32169" y="42250"/>
                </a:cubicBezTo>
                <a:cubicBezTo>
                  <a:pt x="32117" y="42250"/>
                  <a:pt x="32065" y="42281"/>
                  <a:pt x="32034" y="42343"/>
                </a:cubicBezTo>
                <a:lnTo>
                  <a:pt x="31567" y="42950"/>
                </a:lnTo>
                <a:lnTo>
                  <a:pt x="31333" y="42834"/>
                </a:lnTo>
                <a:cubicBezTo>
                  <a:pt x="31319" y="42828"/>
                  <a:pt x="31305" y="42825"/>
                  <a:pt x="31292" y="42825"/>
                </a:cubicBezTo>
                <a:cubicBezTo>
                  <a:pt x="31197" y="42825"/>
                  <a:pt x="31138" y="42956"/>
                  <a:pt x="31240" y="42997"/>
                </a:cubicBezTo>
                <a:lnTo>
                  <a:pt x="31450" y="43114"/>
                </a:lnTo>
                <a:cubicBezTo>
                  <a:pt x="31077" y="43581"/>
                  <a:pt x="30703" y="44071"/>
                  <a:pt x="30306" y="44538"/>
                </a:cubicBezTo>
                <a:cubicBezTo>
                  <a:pt x="25800" y="49278"/>
                  <a:pt x="21037" y="53761"/>
                  <a:pt x="16017" y="57963"/>
                </a:cubicBezTo>
                <a:cubicBezTo>
                  <a:pt x="17885" y="51029"/>
                  <a:pt x="19753" y="44094"/>
                  <a:pt x="21621" y="37160"/>
                </a:cubicBezTo>
                <a:cubicBezTo>
                  <a:pt x="21644" y="37090"/>
                  <a:pt x="21621" y="37020"/>
                  <a:pt x="21551" y="36973"/>
                </a:cubicBezTo>
                <a:cubicBezTo>
                  <a:pt x="15480" y="32537"/>
                  <a:pt x="9550" y="27937"/>
                  <a:pt x="3759" y="23128"/>
                </a:cubicBezTo>
                <a:cubicBezTo>
                  <a:pt x="5127" y="23113"/>
                  <a:pt x="6492" y="23105"/>
                  <a:pt x="7857" y="23105"/>
                </a:cubicBezTo>
                <a:cubicBezTo>
                  <a:pt x="10802" y="23105"/>
                  <a:pt x="13742" y="23141"/>
                  <a:pt x="16694" y="23221"/>
                </a:cubicBezTo>
                <a:cubicBezTo>
                  <a:pt x="18235" y="23408"/>
                  <a:pt x="19753" y="23595"/>
                  <a:pt x="21270" y="23735"/>
                </a:cubicBezTo>
                <a:cubicBezTo>
                  <a:pt x="21457" y="23735"/>
                  <a:pt x="21527" y="23455"/>
                  <a:pt x="21387" y="23361"/>
                </a:cubicBezTo>
                <a:lnTo>
                  <a:pt x="21387" y="23361"/>
                </a:lnTo>
                <a:lnTo>
                  <a:pt x="21924" y="23385"/>
                </a:lnTo>
                <a:lnTo>
                  <a:pt x="21924" y="23408"/>
                </a:lnTo>
                <a:lnTo>
                  <a:pt x="21924" y="23501"/>
                </a:lnTo>
                <a:cubicBezTo>
                  <a:pt x="21924" y="23571"/>
                  <a:pt x="21948" y="23665"/>
                  <a:pt x="22018" y="23688"/>
                </a:cubicBezTo>
                <a:cubicBezTo>
                  <a:pt x="22117" y="23748"/>
                  <a:pt x="22207" y="23773"/>
                  <a:pt x="22284" y="23773"/>
                </a:cubicBezTo>
                <a:cubicBezTo>
                  <a:pt x="22478" y="23773"/>
                  <a:pt x="22588" y="23609"/>
                  <a:pt x="22555" y="23408"/>
                </a:cubicBezTo>
                <a:lnTo>
                  <a:pt x="22905" y="23408"/>
                </a:lnTo>
                <a:cubicBezTo>
                  <a:pt x="22975" y="23408"/>
                  <a:pt x="23022" y="23361"/>
                  <a:pt x="23045" y="23291"/>
                </a:cubicBezTo>
                <a:cubicBezTo>
                  <a:pt x="25450" y="17244"/>
                  <a:pt x="28111" y="11267"/>
                  <a:pt x="31030" y="5453"/>
                </a:cubicBezTo>
                <a:lnTo>
                  <a:pt x="31030" y="5453"/>
                </a:lnTo>
                <a:cubicBezTo>
                  <a:pt x="29092" y="10706"/>
                  <a:pt x="27154" y="15960"/>
                  <a:pt x="25240" y="21237"/>
                </a:cubicBezTo>
                <a:cubicBezTo>
                  <a:pt x="25211" y="21307"/>
                  <a:pt x="25269" y="21361"/>
                  <a:pt x="25334" y="21361"/>
                </a:cubicBezTo>
                <a:cubicBezTo>
                  <a:pt x="25377" y="21361"/>
                  <a:pt x="25422" y="21338"/>
                  <a:pt x="25450" y="21283"/>
                </a:cubicBezTo>
                <a:cubicBezTo>
                  <a:pt x="27714" y="15236"/>
                  <a:pt x="29956" y="9189"/>
                  <a:pt x="32221" y="3142"/>
                </a:cubicBezTo>
                <a:cubicBezTo>
                  <a:pt x="32407" y="2745"/>
                  <a:pt x="32618" y="2371"/>
                  <a:pt x="32828" y="1974"/>
                </a:cubicBezTo>
                <a:close/>
                <a:moveTo>
                  <a:pt x="27084" y="48297"/>
                </a:moveTo>
                <a:lnTo>
                  <a:pt x="27084" y="48297"/>
                </a:lnTo>
                <a:cubicBezTo>
                  <a:pt x="25987" y="49511"/>
                  <a:pt x="24866" y="50679"/>
                  <a:pt x="23699" y="51823"/>
                </a:cubicBezTo>
                <a:lnTo>
                  <a:pt x="20126" y="55161"/>
                </a:lnTo>
                <a:cubicBezTo>
                  <a:pt x="18725" y="56399"/>
                  <a:pt x="17278" y="57590"/>
                  <a:pt x="15807" y="58734"/>
                </a:cubicBezTo>
                <a:lnTo>
                  <a:pt x="15807" y="58734"/>
                </a:lnTo>
                <a:lnTo>
                  <a:pt x="15854" y="58594"/>
                </a:lnTo>
                <a:cubicBezTo>
                  <a:pt x="19753" y="55348"/>
                  <a:pt x="23512" y="51916"/>
                  <a:pt x="27084" y="48297"/>
                </a:cubicBezTo>
                <a:close/>
                <a:moveTo>
                  <a:pt x="5440" y="24949"/>
                </a:moveTo>
                <a:cubicBezTo>
                  <a:pt x="7612" y="26723"/>
                  <a:pt x="9807" y="28474"/>
                  <a:pt x="12025" y="30202"/>
                </a:cubicBezTo>
                <a:cubicBezTo>
                  <a:pt x="13472" y="31346"/>
                  <a:pt x="14920" y="32467"/>
                  <a:pt x="16391" y="33564"/>
                </a:cubicBezTo>
                <a:cubicBezTo>
                  <a:pt x="17068" y="34078"/>
                  <a:pt x="17745" y="34592"/>
                  <a:pt x="18445" y="35105"/>
                </a:cubicBezTo>
                <a:cubicBezTo>
                  <a:pt x="19192" y="35642"/>
                  <a:pt x="20126" y="36156"/>
                  <a:pt x="20780" y="36833"/>
                </a:cubicBezTo>
                <a:cubicBezTo>
                  <a:pt x="21270" y="37323"/>
                  <a:pt x="21200" y="37510"/>
                  <a:pt x="21014" y="38164"/>
                </a:cubicBezTo>
                <a:cubicBezTo>
                  <a:pt x="20897" y="38654"/>
                  <a:pt x="20757" y="39121"/>
                  <a:pt x="20640" y="39612"/>
                </a:cubicBezTo>
                <a:lnTo>
                  <a:pt x="19940" y="42133"/>
                </a:lnTo>
                <a:cubicBezTo>
                  <a:pt x="19426" y="44071"/>
                  <a:pt x="18912" y="45986"/>
                  <a:pt x="18399" y="47923"/>
                </a:cubicBezTo>
                <a:cubicBezTo>
                  <a:pt x="17441" y="51379"/>
                  <a:pt x="16507" y="54858"/>
                  <a:pt x="15573" y="58337"/>
                </a:cubicBezTo>
                <a:cubicBezTo>
                  <a:pt x="15363" y="58524"/>
                  <a:pt x="15130" y="58710"/>
                  <a:pt x="14920" y="58874"/>
                </a:cubicBezTo>
                <a:cubicBezTo>
                  <a:pt x="14079" y="57193"/>
                  <a:pt x="14943" y="55161"/>
                  <a:pt x="15433" y="53504"/>
                </a:cubicBezTo>
                <a:cubicBezTo>
                  <a:pt x="15573" y="53060"/>
                  <a:pt x="15690" y="52593"/>
                  <a:pt x="15830" y="52150"/>
                </a:cubicBezTo>
                <a:cubicBezTo>
                  <a:pt x="16181" y="51192"/>
                  <a:pt x="16531" y="50212"/>
                  <a:pt x="16858" y="49231"/>
                </a:cubicBezTo>
                <a:cubicBezTo>
                  <a:pt x="17675" y="46826"/>
                  <a:pt x="18422" y="44421"/>
                  <a:pt x="19099" y="41970"/>
                </a:cubicBezTo>
                <a:cubicBezTo>
                  <a:pt x="19543" y="40662"/>
                  <a:pt x="19986" y="39355"/>
                  <a:pt x="20360" y="38024"/>
                </a:cubicBezTo>
                <a:cubicBezTo>
                  <a:pt x="20477" y="38117"/>
                  <a:pt x="20593" y="38187"/>
                  <a:pt x="20710" y="38257"/>
                </a:cubicBezTo>
                <a:cubicBezTo>
                  <a:pt x="20728" y="38266"/>
                  <a:pt x="20744" y="38270"/>
                  <a:pt x="20759" y="38270"/>
                </a:cubicBezTo>
                <a:cubicBezTo>
                  <a:pt x="20825" y="38270"/>
                  <a:pt x="20860" y="38198"/>
                  <a:pt x="20803" y="38141"/>
                </a:cubicBezTo>
                <a:lnTo>
                  <a:pt x="20430" y="37767"/>
                </a:lnTo>
                <a:cubicBezTo>
                  <a:pt x="20430" y="37720"/>
                  <a:pt x="20453" y="37697"/>
                  <a:pt x="20453" y="37650"/>
                </a:cubicBezTo>
                <a:lnTo>
                  <a:pt x="20617" y="37744"/>
                </a:lnTo>
                <a:cubicBezTo>
                  <a:pt x="20637" y="37756"/>
                  <a:pt x="20656" y="37761"/>
                  <a:pt x="20673" y="37761"/>
                </a:cubicBezTo>
                <a:cubicBezTo>
                  <a:pt x="20759" y="37761"/>
                  <a:pt x="20807" y="37638"/>
                  <a:pt x="20710" y="37580"/>
                </a:cubicBezTo>
                <a:lnTo>
                  <a:pt x="20617" y="37510"/>
                </a:lnTo>
                <a:cubicBezTo>
                  <a:pt x="20617" y="37440"/>
                  <a:pt x="20593" y="37393"/>
                  <a:pt x="20547" y="37370"/>
                </a:cubicBezTo>
                <a:lnTo>
                  <a:pt x="20687" y="36903"/>
                </a:lnTo>
                <a:cubicBezTo>
                  <a:pt x="20730" y="36787"/>
                  <a:pt x="20629" y="36698"/>
                  <a:pt x="20530" y="36698"/>
                </a:cubicBezTo>
                <a:cubicBezTo>
                  <a:pt x="20469" y="36698"/>
                  <a:pt x="20410" y="36730"/>
                  <a:pt x="20383" y="36810"/>
                </a:cubicBezTo>
                <a:cubicBezTo>
                  <a:pt x="20348" y="36740"/>
                  <a:pt x="20284" y="36705"/>
                  <a:pt x="20217" y="36705"/>
                </a:cubicBezTo>
                <a:cubicBezTo>
                  <a:pt x="20150" y="36705"/>
                  <a:pt x="20080" y="36740"/>
                  <a:pt x="20033" y="36810"/>
                </a:cubicBezTo>
                <a:lnTo>
                  <a:pt x="19893" y="36997"/>
                </a:lnTo>
                <a:cubicBezTo>
                  <a:pt x="14733" y="33401"/>
                  <a:pt x="9900" y="29385"/>
                  <a:pt x="5440" y="24949"/>
                </a:cubicBezTo>
                <a:close/>
                <a:moveTo>
                  <a:pt x="14336" y="56282"/>
                </a:moveTo>
                <a:lnTo>
                  <a:pt x="14336" y="56282"/>
                </a:lnTo>
                <a:cubicBezTo>
                  <a:pt x="14149" y="57286"/>
                  <a:pt x="14149" y="58313"/>
                  <a:pt x="14710" y="59271"/>
                </a:cubicBezTo>
                <a:cubicBezTo>
                  <a:pt x="14736" y="59323"/>
                  <a:pt x="14791" y="59354"/>
                  <a:pt x="14852" y="59354"/>
                </a:cubicBezTo>
                <a:cubicBezTo>
                  <a:pt x="14899" y="59354"/>
                  <a:pt x="14949" y="59335"/>
                  <a:pt x="14990" y="59294"/>
                </a:cubicBezTo>
                <a:lnTo>
                  <a:pt x="15410" y="58944"/>
                </a:lnTo>
                <a:lnTo>
                  <a:pt x="15387" y="59084"/>
                </a:lnTo>
                <a:cubicBezTo>
                  <a:pt x="14710" y="59481"/>
                  <a:pt x="14056" y="59878"/>
                  <a:pt x="13402" y="60275"/>
                </a:cubicBezTo>
                <a:cubicBezTo>
                  <a:pt x="13379" y="60041"/>
                  <a:pt x="13379" y="59831"/>
                  <a:pt x="13402" y="59598"/>
                </a:cubicBezTo>
                <a:cubicBezTo>
                  <a:pt x="13706" y="58500"/>
                  <a:pt x="14009" y="57379"/>
                  <a:pt x="14336" y="56282"/>
                </a:cubicBezTo>
                <a:close/>
                <a:moveTo>
                  <a:pt x="15387" y="59528"/>
                </a:moveTo>
                <a:lnTo>
                  <a:pt x="15387" y="59528"/>
                </a:lnTo>
                <a:cubicBezTo>
                  <a:pt x="14780" y="60088"/>
                  <a:pt x="14173" y="60648"/>
                  <a:pt x="13542" y="61185"/>
                </a:cubicBezTo>
                <a:cubicBezTo>
                  <a:pt x="13496" y="61022"/>
                  <a:pt x="13472" y="60858"/>
                  <a:pt x="13449" y="60695"/>
                </a:cubicBezTo>
                <a:cubicBezTo>
                  <a:pt x="14103" y="60321"/>
                  <a:pt x="14733" y="59924"/>
                  <a:pt x="15387" y="59528"/>
                </a:cubicBezTo>
                <a:close/>
                <a:moveTo>
                  <a:pt x="33318" y="0"/>
                </a:moveTo>
                <a:cubicBezTo>
                  <a:pt x="33255" y="0"/>
                  <a:pt x="33194" y="31"/>
                  <a:pt x="33155" y="83"/>
                </a:cubicBezTo>
                <a:cubicBezTo>
                  <a:pt x="33131" y="153"/>
                  <a:pt x="33085" y="200"/>
                  <a:pt x="33061" y="246"/>
                </a:cubicBezTo>
                <a:cubicBezTo>
                  <a:pt x="33038" y="200"/>
                  <a:pt x="33015" y="176"/>
                  <a:pt x="32968" y="130"/>
                </a:cubicBezTo>
                <a:cubicBezTo>
                  <a:pt x="32933" y="71"/>
                  <a:pt x="32874" y="42"/>
                  <a:pt x="32816" y="42"/>
                </a:cubicBezTo>
                <a:cubicBezTo>
                  <a:pt x="32758" y="42"/>
                  <a:pt x="32699" y="71"/>
                  <a:pt x="32664" y="130"/>
                </a:cubicBezTo>
                <a:cubicBezTo>
                  <a:pt x="30540" y="3982"/>
                  <a:pt x="28485" y="7881"/>
                  <a:pt x="26477" y="11804"/>
                </a:cubicBezTo>
                <a:cubicBezTo>
                  <a:pt x="25496" y="13742"/>
                  <a:pt x="24516" y="15680"/>
                  <a:pt x="23559" y="17618"/>
                </a:cubicBezTo>
                <a:cubicBezTo>
                  <a:pt x="22811" y="19135"/>
                  <a:pt x="22018" y="20676"/>
                  <a:pt x="21340" y="22240"/>
                </a:cubicBezTo>
                <a:cubicBezTo>
                  <a:pt x="20033" y="21984"/>
                  <a:pt x="18702" y="21844"/>
                  <a:pt x="17418" y="21703"/>
                </a:cubicBezTo>
                <a:cubicBezTo>
                  <a:pt x="15620" y="21517"/>
                  <a:pt x="13822" y="21423"/>
                  <a:pt x="12025" y="21400"/>
                </a:cubicBezTo>
                <a:cubicBezTo>
                  <a:pt x="8943" y="21400"/>
                  <a:pt x="5861" y="21657"/>
                  <a:pt x="2825" y="22194"/>
                </a:cubicBezTo>
                <a:cubicBezTo>
                  <a:pt x="1938" y="22311"/>
                  <a:pt x="1074" y="22474"/>
                  <a:pt x="210" y="22684"/>
                </a:cubicBezTo>
                <a:cubicBezTo>
                  <a:pt x="47" y="22731"/>
                  <a:pt x="0" y="22918"/>
                  <a:pt x="117" y="23034"/>
                </a:cubicBezTo>
                <a:cubicBezTo>
                  <a:pt x="5487" y="28381"/>
                  <a:pt x="11628" y="32934"/>
                  <a:pt x="18305" y="36506"/>
                </a:cubicBezTo>
                <a:cubicBezTo>
                  <a:pt x="18562" y="36716"/>
                  <a:pt x="18796" y="36903"/>
                  <a:pt x="19052" y="37090"/>
                </a:cubicBezTo>
                <a:cubicBezTo>
                  <a:pt x="18352" y="38958"/>
                  <a:pt x="18002" y="40989"/>
                  <a:pt x="17488" y="42904"/>
                </a:cubicBezTo>
                <a:cubicBezTo>
                  <a:pt x="16974" y="44888"/>
                  <a:pt x="16461" y="46896"/>
                  <a:pt x="15947" y="48881"/>
                </a:cubicBezTo>
                <a:cubicBezTo>
                  <a:pt x="15363" y="51099"/>
                  <a:pt x="14756" y="53317"/>
                  <a:pt x="14126" y="55512"/>
                </a:cubicBezTo>
                <a:cubicBezTo>
                  <a:pt x="14079" y="55675"/>
                  <a:pt x="14009" y="55839"/>
                  <a:pt x="13939" y="56002"/>
                </a:cubicBezTo>
                <a:cubicBezTo>
                  <a:pt x="13472" y="57193"/>
                  <a:pt x="13029" y="58430"/>
                  <a:pt x="12958" y="59668"/>
                </a:cubicBezTo>
                <a:cubicBezTo>
                  <a:pt x="12865" y="60041"/>
                  <a:pt x="12748" y="60415"/>
                  <a:pt x="12655" y="60788"/>
                </a:cubicBezTo>
                <a:cubicBezTo>
                  <a:pt x="12619" y="60915"/>
                  <a:pt x="12724" y="61028"/>
                  <a:pt x="12849" y="61028"/>
                </a:cubicBezTo>
                <a:cubicBezTo>
                  <a:pt x="12885" y="61028"/>
                  <a:pt x="12922" y="61019"/>
                  <a:pt x="12958" y="60998"/>
                </a:cubicBezTo>
                <a:lnTo>
                  <a:pt x="13075" y="60928"/>
                </a:lnTo>
                <a:cubicBezTo>
                  <a:pt x="13122" y="61162"/>
                  <a:pt x="13169" y="61395"/>
                  <a:pt x="13262" y="61629"/>
                </a:cubicBezTo>
                <a:cubicBezTo>
                  <a:pt x="13292" y="61720"/>
                  <a:pt x="13382" y="61781"/>
                  <a:pt x="13473" y="61781"/>
                </a:cubicBezTo>
                <a:cubicBezTo>
                  <a:pt x="13522" y="61781"/>
                  <a:pt x="13571" y="61763"/>
                  <a:pt x="13612" y="61722"/>
                </a:cubicBezTo>
                <a:cubicBezTo>
                  <a:pt x="14966" y="60485"/>
                  <a:pt x="16344" y="59271"/>
                  <a:pt x="17722" y="58057"/>
                </a:cubicBezTo>
                <a:cubicBezTo>
                  <a:pt x="19706" y="56702"/>
                  <a:pt x="21644" y="55231"/>
                  <a:pt x="23488" y="53690"/>
                </a:cubicBezTo>
                <a:cubicBezTo>
                  <a:pt x="25146" y="52290"/>
                  <a:pt x="26734" y="50819"/>
                  <a:pt x="28251" y="49278"/>
                </a:cubicBezTo>
                <a:cubicBezTo>
                  <a:pt x="29466" y="48110"/>
                  <a:pt x="30586" y="46873"/>
                  <a:pt x="31660" y="45589"/>
                </a:cubicBezTo>
                <a:cubicBezTo>
                  <a:pt x="38034" y="48904"/>
                  <a:pt x="44548" y="51916"/>
                  <a:pt x="51063" y="54858"/>
                </a:cubicBezTo>
                <a:cubicBezTo>
                  <a:pt x="51540" y="55081"/>
                  <a:pt x="53870" y="56344"/>
                  <a:pt x="55240" y="56344"/>
                </a:cubicBezTo>
                <a:cubicBezTo>
                  <a:pt x="55882" y="56344"/>
                  <a:pt x="56313" y="56067"/>
                  <a:pt x="56246" y="55278"/>
                </a:cubicBezTo>
                <a:lnTo>
                  <a:pt x="56246" y="55278"/>
                </a:lnTo>
                <a:lnTo>
                  <a:pt x="56573" y="55465"/>
                </a:lnTo>
                <a:cubicBezTo>
                  <a:pt x="56607" y="55482"/>
                  <a:pt x="56641" y="55490"/>
                  <a:pt x="56674" y="55490"/>
                </a:cubicBezTo>
                <a:cubicBezTo>
                  <a:pt x="56819" y="55490"/>
                  <a:pt x="56929" y="55337"/>
                  <a:pt x="56853" y="55185"/>
                </a:cubicBezTo>
                <a:cubicBezTo>
                  <a:pt x="53794" y="48881"/>
                  <a:pt x="50456" y="42553"/>
                  <a:pt x="46580" y="36693"/>
                </a:cubicBezTo>
                <a:cubicBezTo>
                  <a:pt x="47023" y="36273"/>
                  <a:pt x="47490" y="35852"/>
                  <a:pt x="47934" y="35432"/>
                </a:cubicBezTo>
                <a:cubicBezTo>
                  <a:pt x="50712" y="33448"/>
                  <a:pt x="53374" y="31253"/>
                  <a:pt x="56082" y="29175"/>
                </a:cubicBezTo>
                <a:cubicBezTo>
                  <a:pt x="59164" y="26817"/>
                  <a:pt x="62246" y="24435"/>
                  <a:pt x="65328" y="22054"/>
                </a:cubicBezTo>
                <a:cubicBezTo>
                  <a:pt x="65422" y="22007"/>
                  <a:pt x="65445" y="21890"/>
                  <a:pt x="65422" y="21797"/>
                </a:cubicBezTo>
                <a:cubicBezTo>
                  <a:pt x="65305" y="21353"/>
                  <a:pt x="64955" y="21003"/>
                  <a:pt x="64511" y="20886"/>
                </a:cubicBezTo>
                <a:cubicBezTo>
                  <a:pt x="63577" y="20536"/>
                  <a:pt x="62456" y="20466"/>
                  <a:pt x="61476" y="20326"/>
                </a:cubicBezTo>
                <a:cubicBezTo>
                  <a:pt x="59398" y="19999"/>
                  <a:pt x="57297" y="19719"/>
                  <a:pt x="55172" y="19555"/>
                </a:cubicBezTo>
                <a:cubicBezTo>
                  <a:pt x="52567" y="19316"/>
                  <a:pt x="49954" y="19204"/>
                  <a:pt x="47342" y="19204"/>
                </a:cubicBezTo>
                <a:cubicBezTo>
                  <a:pt x="45623" y="19204"/>
                  <a:pt x="43905" y="19253"/>
                  <a:pt x="42190" y="19345"/>
                </a:cubicBezTo>
                <a:cubicBezTo>
                  <a:pt x="41140" y="12341"/>
                  <a:pt x="37801" y="5523"/>
                  <a:pt x="33458" y="60"/>
                </a:cubicBezTo>
                <a:cubicBezTo>
                  <a:pt x="33417" y="19"/>
                  <a:pt x="33367" y="0"/>
                  <a:pt x="33318" y="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4" name="Google Shape;1004;p58"/>
          <p:cNvGrpSpPr/>
          <p:nvPr/>
        </p:nvGrpSpPr>
        <p:grpSpPr>
          <a:xfrm flipH="1">
            <a:off x="1174604" y="542569"/>
            <a:ext cx="446283" cy="535571"/>
            <a:chOff x="2279900" y="1356008"/>
            <a:chExt cx="355973" cy="427192"/>
          </a:xfrm>
        </p:grpSpPr>
        <p:sp>
          <p:nvSpPr>
            <p:cNvPr id="1005" name="Google Shape;1005;p58"/>
            <p:cNvSpPr/>
            <p:nvPr/>
          </p:nvSpPr>
          <p:spPr>
            <a:xfrm>
              <a:off x="2279900" y="1566300"/>
              <a:ext cx="240900" cy="216900"/>
            </a:xfrm>
            <a:prstGeom prst="ellipse">
              <a:avLst/>
            </a:prstGeom>
            <a:gradFill>
              <a:gsLst>
                <a:gs pos="0">
                  <a:srgbClr val="ADADAD">
                    <a:alpha val="30980"/>
                  </a:srgbClr>
                </a:gs>
                <a:gs pos="60000">
                  <a:srgbClr val="C3BAA2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6" name="Google Shape;1006;p58"/>
            <p:cNvGrpSpPr/>
            <p:nvPr/>
          </p:nvGrpSpPr>
          <p:grpSpPr>
            <a:xfrm>
              <a:off x="2395070" y="1356008"/>
              <a:ext cx="240802" cy="326586"/>
              <a:chOff x="1847775" y="238125"/>
              <a:chExt cx="3637500" cy="4933325"/>
            </a:xfrm>
          </p:grpSpPr>
          <p:sp>
            <p:nvSpPr>
              <p:cNvPr id="1007" name="Google Shape;1007;p58"/>
              <p:cNvSpPr/>
              <p:nvPr/>
            </p:nvSpPr>
            <p:spPr>
              <a:xfrm>
                <a:off x="1847775" y="3431350"/>
                <a:ext cx="1268050" cy="1740100"/>
              </a:xfrm>
              <a:custGeom>
                <a:avLst/>
                <a:gdLst/>
                <a:ahLst/>
                <a:cxnLst/>
                <a:rect l="l" t="t" r="r" b="b"/>
                <a:pathLst>
                  <a:path w="50722" h="69604" extrusionOk="0">
                    <a:moveTo>
                      <a:pt x="34802" y="0"/>
                    </a:moveTo>
                    <a:lnTo>
                      <a:pt x="0" y="69603"/>
                    </a:lnTo>
                    <a:lnTo>
                      <a:pt x="0" y="69603"/>
                    </a:lnTo>
                    <a:lnTo>
                      <a:pt x="50721" y="12218"/>
                    </a:lnTo>
                    <a:lnTo>
                      <a:pt x="34802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58"/>
              <p:cNvSpPr/>
              <p:nvPr/>
            </p:nvSpPr>
            <p:spPr>
              <a:xfrm>
                <a:off x="1866275" y="774950"/>
                <a:ext cx="3535700" cy="3387625"/>
              </a:xfrm>
              <a:custGeom>
                <a:avLst/>
                <a:gdLst/>
                <a:ahLst/>
                <a:cxnLst/>
                <a:rect l="l" t="t" r="r" b="b"/>
                <a:pathLst>
                  <a:path w="141428" h="135505" extrusionOk="0">
                    <a:moveTo>
                      <a:pt x="70714" y="0"/>
                    </a:moveTo>
                    <a:cubicBezTo>
                      <a:pt x="31840" y="0"/>
                      <a:pt x="0" y="29989"/>
                      <a:pt x="0" y="67752"/>
                    </a:cubicBezTo>
                    <a:cubicBezTo>
                      <a:pt x="0" y="105146"/>
                      <a:pt x="31840" y="135504"/>
                      <a:pt x="70714" y="135504"/>
                    </a:cubicBezTo>
                    <a:cubicBezTo>
                      <a:pt x="109958" y="135504"/>
                      <a:pt x="141428" y="105146"/>
                      <a:pt x="141428" y="67752"/>
                    </a:cubicBezTo>
                    <a:cubicBezTo>
                      <a:pt x="141428" y="29989"/>
                      <a:pt x="109958" y="0"/>
                      <a:pt x="707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1155CC">
                    <a:alpha val="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58"/>
              <p:cNvSpPr/>
              <p:nvPr/>
            </p:nvSpPr>
            <p:spPr>
              <a:xfrm>
                <a:off x="2690025" y="238125"/>
                <a:ext cx="2795250" cy="2674925"/>
              </a:xfrm>
              <a:custGeom>
                <a:avLst/>
                <a:gdLst/>
                <a:ahLst/>
                <a:cxnLst/>
                <a:rect l="l" t="t" r="r" b="b"/>
                <a:pathLst>
                  <a:path w="111810" h="106997" extrusionOk="0">
                    <a:moveTo>
                      <a:pt x="55905" y="0"/>
                    </a:moveTo>
                    <a:cubicBezTo>
                      <a:pt x="25176" y="0"/>
                      <a:pt x="1" y="24065"/>
                      <a:pt x="1" y="53683"/>
                    </a:cubicBezTo>
                    <a:cubicBezTo>
                      <a:pt x="1" y="83302"/>
                      <a:pt x="25176" y="106996"/>
                      <a:pt x="55905" y="106996"/>
                    </a:cubicBezTo>
                    <a:cubicBezTo>
                      <a:pt x="86634" y="106996"/>
                      <a:pt x="111810" y="83302"/>
                      <a:pt x="111810" y="53683"/>
                    </a:cubicBezTo>
                    <a:cubicBezTo>
                      <a:pt x="111810" y="24065"/>
                      <a:pt x="86634" y="0"/>
                      <a:pt x="559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28575" dist="9525" dir="6480000" algn="bl" rotWithShape="0">
                  <a:srgbClr val="99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10" name="Google Shape;1010;p58"/>
          <p:cNvSpPr/>
          <p:nvPr/>
        </p:nvSpPr>
        <p:spPr>
          <a:xfrm>
            <a:off x="3419525" y="2809551"/>
            <a:ext cx="2276866" cy="106198"/>
          </a:xfrm>
          <a:custGeom>
            <a:avLst/>
            <a:gdLst/>
            <a:ahLst/>
            <a:cxnLst/>
            <a:rect l="l" t="t" r="r" b="b"/>
            <a:pathLst>
              <a:path w="31057" h="2191" extrusionOk="0">
                <a:moveTo>
                  <a:pt x="30648" y="1"/>
                </a:moveTo>
                <a:cubicBezTo>
                  <a:pt x="30584" y="1"/>
                  <a:pt x="30518" y="27"/>
                  <a:pt x="30461" y="90"/>
                </a:cubicBezTo>
                <a:cubicBezTo>
                  <a:pt x="30173" y="399"/>
                  <a:pt x="29626" y="888"/>
                  <a:pt x="29155" y="888"/>
                </a:cubicBezTo>
                <a:cubicBezTo>
                  <a:pt x="28947" y="888"/>
                  <a:pt x="28755" y="793"/>
                  <a:pt x="28606" y="546"/>
                </a:cubicBezTo>
                <a:cubicBezTo>
                  <a:pt x="28556" y="458"/>
                  <a:pt x="28450" y="405"/>
                  <a:pt x="28346" y="405"/>
                </a:cubicBezTo>
                <a:cubicBezTo>
                  <a:pt x="28253" y="405"/>
                  <a:pt x="28163" y="448"/>
                  <a:pt x="28119" y="546"/>
                </a:cubicBezTo>
                <a:cubicBezTo>
                  <a:pt x="28026" y="594"/>
                  <a:pt x="27937" y="619"/>
                  <a:pt x="27856" y="619"/>
                </a:cubicBezTo>
                <a:cubicBezTo>
                  <a:pt x="27728" y="619"/>
                  <a:pt x="27616" y="558"/>
                  <a:pt x="27528" y="432"/>
                </a:cubicBezTo>
                <a:cubicBezTo>
                  <a:pt x="27476" y="380"/>
                  <a:pt x="27406" y="354"/>
                  <a:pt x="27336" y="354"/>
                </a:cubicBezTo>
                <a:cubicBezTo>
                  <a:pt x="27266" y="354"/>
                  <a:pt x="27196" y="380"/>
                  <a:pt x="27144" y="432"/>
                </a:cubicBezTo>
                <a:cubicBezTo>
                  <a:pt x="26733" y="770"/>
                  <a:pt x="26324" y="899"/>
                  <a:pt x="25906" y="899"/>
                </a:cubicBezTo>
                <a:cubicBezTo>
                  <a:pt x="25492" y="899"/>
                  <a:pt x="25069" y="773"/>
                  <a:pt x="24626" y="597"/>
                </a:cubicBezTo>
                <a:cubicBezTo>
                  <a:pt x="24526" y="547"/>
                  <a:pt x="24420" y="523"/>
                  <a:pt x="24315" y="523"/>
                </a:cubicBezTo>
                <a:cubicBezTo>
                  <a:pt x="24181" y="523"/>
                  <a:pt x="24048" y="563"/>
                  <a:pt x="23931" y="639"/>
                </a:cubicBezTo>
                <a:cubicBezTo>
                  <a:pt x="23786" y="722"/>
                  <a:pt x="23703" y="898"/>
                  <a:pt x="23558" y="970"/>
                </a:cubicBezTo>
                <a:cubicBezTo>
                  <a:pt x="23471" y="1017"/>
                  <a:pt x="23380" y="1038"/>
                  <a:pt x="23291" y="1038"/>
                </a:cubicBezTo>
                <a:cubicBezTo>
                  <a:pt x="23045" y="1038"/>
                  <a:pt x="22815" y="875"/>
                  <a:pt x="22709" y="639"/>
                </a:cubicBezTo>
                <a:cubicBezTo>
                  <a:pt x="22675" y="568"/>
                  <a:pt x="22617" y="539"/>
                  <a:pt x="22556" y="539"/>
                </a:cubicBezTo>
                <a:cubicBezTo>
                  <a:pt x="22448" y="539"/>
                  <a:pt x="22332" y="630"/>
                  <a:pt x="22325" y="742"/>
                </a:cubicBezTo>
                <a:cubicBezTo>
                  <a:pt x="22304" y="972"/>
                  <a:pt x="22167" y="1051"/>
                  <a:pt x="21984" y="1051"/>
                </a:cubicBezTo>
                <a:cubicBezTo>
                  <a:pt x="21620" y="1051"/>
                  <a:pt x="21074" y="739"/>
                  <a:pt x="20895" y="670"/>
                </a:cubicBezTo>
                <a:cubicBezTo>
                  <a:pt x="20682" y="572"/>
                  <a:pt x="20454" y="520"/>
                  <a:pt x="20224" y="520"/>
                </a:cubicBezTo>
                <a:cubicBezTo>
                  <a:pt x="20185" y="520"/>
                  <a:pt x="20146" y="522"/>
                  <a:pt x="20107" y="525"/>
                </a:cubicBezTo>
                <a:cubicBezTo>
                  <a:pt x="19931" y="535"/>
                  <a:pt x="19765" y="608"/>
                  <a:pt x="19630" y="722"/>
                </a:cubicBezTo>
                <a:cubicBezTo>
                  <a:pt x="19475" y="856"/>
                  <a:pt x="19382" y="1074"/>
                  <a:pt x="19185" y="1136"/>
                </a:cubicBezTo>
                <a:cubicBezTo>
                  <a:pt x="19134" y="1154"/>
                  <a:pt x="19083" y="1163"/>
                  <a:pt x="19032" y="1163"/>
                </a:cubicBezTo>
                <a:cubicBezTo>
                  <a:pt x="18790" y="1163"/>
                  <a:pt x="18557" y="975"/>
                  <a:pt x="18480" y="753"/>
                </a:cubicBezTo>
                <a:cubicBezTo>
                  <a:pt x="18457" y="666"/>
                  <a:pt x="18382" y="618"/>
                  <a:pt x="18304" y="618"/>
                </a:cubicBezTo>
                <a:cubicBezTo>
                  <a:pt x="18242" y="618"/>
                  <a:pt x="18179" y="648"/>
                  <a:pt x="18138" y="711"/>
                </a:cubicBezTo>
                <a:cubicBezTo>
                  <a:pt x="18022" y="939"/>
                  <a:pt x="17782" y="1046"/>
                  <a:pt x="17536" y="1046"/>
                </a:cubicBezTo>
                <a:cubicBezTo>
                  <a:pt x="17279" y="1046"/>
                  <a:pt x="17017" y="929"/>
                  <a:pt x="16884" y="711"/>
                </a:cubicBezTo>
                <a:cubicBezTo>
                  <a:pt x="16837" y="634"/>
                  <a:pt x="16760" y="595"/>
                  <a:pt x="16682" y="595"/>
                </a:cubicBezTo>
                <a:cubicBezTo>
                  <a:pt x="16604" y="595"/>
                  <a:pt x="16526" y="634"/>
                  <a:pt x="16480" y="711"/>
                </a:cubicBezTo>
                <a:cubicBezTo>
                  <a:pt x="16217" y="1094"/>
                  <a:pt x="15799" y="1290"/>
                  <a:pt x="15380" y="1290"/>
                </a:cubicBezTo>
                <a:cubicBezTo>
                  <a:pt x="15005" y="1290"/>
                  <a:pt x="14630" y="1133"/>
                  <a:pt x="14366" y="815"/>
                </a:cubicBezTo>
                <a:cubicBezTo>
                  <a:pt x="14324" y="732"/>
                  <a:pt x="14283" y="670"/>
                  <a:pt x="14210" y="618"/>
                </a:cubicBezTo>
                <a:cubicBezTo>
                  <a:pt x="14166" y="579"/>
                  <a:pt x="14115" y="563"/>
                  <a:pt x="14064" y="563"/>
                </a:cubicBezTo>
                <a:cubicBezTo>
                  <a:pt x="13911" y="563"/>
                  <a:pt x="13767" y="716"/>
                  <a:pt x="13868" y="888"/>
                </a:cubicBezTo>
                <a:cubicBezTo>
                  <a:pt x="13878" y="898"/>
                  <a:pt x="13889" y="919"/>
                  <a:pt x="13899" y="929"/>
                </a:cubicBezTo>
                <a:cubicBezTo>
                  <a:pt x="13791" y="1144"/>
                  <a:pt x="13669" y="1250"/>
                  <a:pt x="13531" y="1250"/>
                </a:cubicBezTo>
                <a:cubicBezTo>
                  <a:pt x="13470" y="1250"/>
                  <a:pt x="13406" y="1230"/>
                  <a:pt x="13339" y="1188"/>
                </a:cubicBezTo>
                <a:cubicBezTo>
                  <a:pt x="13225" y="1147"/>
                  <a:pt x="13111" y="1095"/>
                  <a:pt x="13008" y="1033"/>
                </a:cubicBezTo>
                <a:cubicBezTo>
                  <a:pt x="12873" y="981"/>
                  <a:pt x="12738" y="939"/>
                  <a:pt x="12604" y="898"/>
                </a:cubicBezTo>
                <a:cubicBezTo>
                  <a:pt x="12586" y="894"/>
                  <a:pt x="12569" y="892"/>
                  <a:pt x="12553" y="892"/>
                </a:cubicBezTo>
                <a:cubicBezTo>
                  <a:pt x="12492" y="892"/>
                  <a:pt x="12440" y="921"/>
                  <a:pt x="12407" y="970"/>
                </a:cubicBezTo>
                <a:cubicBezTo>
                  <a:pt x="12171" y="1341"/>
                  <a:pt x="11798" y="1553"/>
                  <a:pt x="11432" y="1553"/>
                </a:cubicBezTo>
                <a:cubicBezTo>
                  <a:pt x="11122" y="1553"/>
                  <a:pt x="10817" y="1401"/>
                  <a:pt x="10603" y="1064"/>
                </a:cubicBezTo>
                <a:cubicBezTo>
                  <a:pt x="10568" y="998"/>
                  <a:pt x="10501" y="964"/>
                  <a:pt x="10435" y="964"/>
                </a:cubicBezTo>
                <a:cubicBezTo>
                  <a:pt x="10387" y="964"/>
                  <a:pt x="10338" y="983"/>
                  <a:pt x="10303" y="1022"/>
                </a:cubicBezTo>
                <a:cubicBezTo>
                  <a:pt x="10084" y="1303"/>
                  <a:pt x="9743" y="1437"/>
                  <a:pt x="9400" y="1437"/>
                </a:cubicBezTo>
                <a:cubicBezTo>
                  <a:pt x="8997" y="1437"/>
                  <a:pt x="8593" y="1251"/>
                  <a:pt x="8386" y="898"/>
                </a:cubicBezTo>
                <a:cubicBezTo>
                  <a:pt x="8339" y="825"/>
                  <a:pt x="8266" y="789"/>
                  <a:pt x="8194" y="789"/>
                </a:cubicBezTo>
                <a:cubicBezTo>
                  <a:pt x="8121" y="789"/>
                  <a:pt x="8049" y="825"/>
                  <a:pt x="8002" y="898"/>
                </a:cubicBezTo>
                <a:cubicBezTo>
                  <a:pt x="7756" y="1261"/>
                  <a:pt x="7361" y="1446"/>
                  <a:pt x="6962" y="1446"/>
                </a:cubicBezTo>
                <a:cubicBezTo>
                  <a:pt x="6620" y="1446"/>
                  <a:pt x="6276" y="1310"/>
                  <a:pt x="6023" y="1033"/>
                </a:cubicBezTo>
                <a:cubicBezTo>
                  <a:pt x="5979" y="994"/>
                  <a:pt x="5923" y="975"/>
                  <a:pt x="5868" y="975"/>
                </a:cubicBezTo>
                <a:cubicBezTo>
                  <a:pt x="5790" y="975"/>
                  <a:pt x="5712" y="1012"/>
                  <a:pt x="5670" y="1085"/>
                </a:cubicBezTo>
                <a:cubicBezTo>
                  <a:pt x="5436" y="1397"/>
                  <a:pt x="5082" y="1556"/>
                  <a:pt x="4728" y="1556"/>
                </a:cubicBezTo>
                <a:cubicBezTo>
                  <a:pt x="4423" y="1556"/>
                  <a:pt x="4118" y="1438"/>
                  <a:pt x="3888" y="1199"/>
                </a:cubicBezTo>
                <a:cubicBezTo>
                  <a:pt x="3843" y="1154"/>
                  <a:pt x="3786" y="1132"/>
                  <a:pt x="3731" y="1132"/>
                </a:cubicBezTo>
                <a:cubicBezTo>
                  <a:pt x="3658" y="1132"/>
                  <a:pt x="3587" y="1169"/>
                  <a:pt x="3546" y="1240"/>
                </a:cubicBezTo>
                <a:cubicBezTo>
                  <a:pt x="3395" y="1590"/>
                  <a:pt x="3099" y="1772"/>
                  <a:pt x="2801" y="1772"/>
                </a:cubicBezTo>
                <a:cubicBezTo>
                  <a:pt x="2526" y="1772"/>
                  <a:pt x="2249" y="1616"/>
                  <a:pt x="2084" y="1292"/>
                </a:cubicBezTo>
                <a:cubicBezTo>
                  <a:pt x="2050" y="1227"/>
                  <a:pt x="1994" y="1200"/>
                  <a:pt x="1936" y="1200"/>
                </a:cubicBezTo>
                <a:cubicBezTo>
                  <a:pt x="1854" y="1200"/>
                  <a:pt x="1768" y="1254"/>
                  <a:pt x="1732" y="1333"/>
                </a:cubicBezTo>
                <a:cubicBezTo>
                  <a:pt x="1593" y="1690"/>
                  <a:pt x="1312" y="1858"/>
                  <a:pt x="1028" y="1858"/>
                </a:cubicBezTo>
                <a:cubicBezTo>
                  <a:pt x="718" y="1858"/>
                  <a:pt x="406" y="1659"/>
                  <a:pt x="270" y="1292"/>
                </a:cubicBezTo>
                <a:cubicBezTo>
                  <a:pt x="250" y="1230"/>
                  <a:pt x="199" y="1202"/>
                  <a:pt x="150" y="1202"/>
                </a:cubicBezTo>
                <a:cubicBezTo>
                  <a:pt x="75" y="1202"/>
                  <a:pt x="1" y="1265"/>
                  <a:pt x="32" y="1364"/>
                </a:cubicBezTo>
                <a:cubicBezTo>
                  <a:pt x="190" y="1898"/>
                  <a:pt x="631" y="2176"/>
                  <a:pt x="1076" y="2176"/>
                </a:cubicBezTo>
                <a:cubicBezTo>
                  <a:pt x="1392" y="2176"/>
                  <a:pt x="1709" y="2036"/>
                  <a:pt x="1929" y="1748"/>
                </a:cubicBezTo>
                <a:cubicBezTo>
                  <a:pt x="2156" y="2045"/>
                  <a:pt x="2493" y="2191"/>
                  <a:pt x="2830" y="2191"/>
                </a:cubicBezTo>
                <a:cubicBezTo>
                  <a:pt x="3198" y="2191"/>
                  <a:pt x="3567" y="2016"/>
                  <a:pt x="3794" y="1675"/>
                </a:cubicBezTo>
                <a:cubicBezTo>
                  <a:pt x="4078" y="1881"/>
                  <a:pt x="4407" y="1982"/>
                  <a:pt x="4734" y="1982"/>
                </a:cubicBezTo>
                <a:cubicBezTo>
                  <a:pt x="5148" y="1982"/>
                  <a:pt x="5559" y="1822"/>
                  <a:pt x="5877" y="1509"/>
                </a:cubicBezTo>
                <a:cubicBezTo>
                  <a:pt x="6189" y="1769"/>
                  <a:pt x="6572" y="1898"/>
                  <a:pt x="6955" y="1898"/>
                </a:cubicBezTo>
                <a:cubicBezTo>
                  <a:pt x="7411" y="1898"/>
                  <a:pt x="7866" y="1715"/>
                  <a:pt x="8199" y="1354"/>
                </a:cubicBezTo>
                <a:cubicBezTo>
                  <a:pt x="8506" y="1694"/>
                  <a:pt x="8930" y="1866"/>
                  <a:pt x="9356" y="1866"/>
                </a:cubicBezTo>
                <a:cubicBezTo>
                  <a:pt x="9734" y="1866"/>
                  <a:pt x="10115" y="1731"/>
                  <a:pt x="10417" y="1458"/>
                </a:cubicBezTo>
                <a:cubicBezTo>
                  <a:pt x="10703" y="1807"/>
                  <a:pt x="11110" y="1986"/>
                  <a:pt x="11509" y="1986"/>
                </a:cubicBezTo>
                <a:cubicBezTo>
                  <a:pt x="11961" y="1986"/>
                  <a:pt x="12403" y="1755"/>
                  <a:pt x="12645" y="1281"/>
                </a:cubicBezTo>
                <a:cubicBezTo>
                  <a:pt x="12996" y="1411"/>
                  <a:pt x="13381" y="1687"/>
                  <a:pt x="13758" y="1687"/>
                </a:cubicBezTo>
                <a:cubicBezTo>
                  <a:pt x="13893" y="1687"/>
                  <a:pt x="14027" y="1651"/>
                  <a:pt x="14158" y="1561"/>
                </a:cubicBezTo>
                <a:cubicBezTo>
                  <a:pt x="14220" y="1520"/>
                  <a:pt x="14272" y="1458"/>
                  <a:pt x="14314" y="1406"/>
                </a:cubicBezTo>
                <a:cubicBezTo>
                  <a:pt x="14627" y="1660"/>
                  <a:pt x="15001" y="1786"/>
                  <a:pt x="15377" y="1786"/>
                </a:cubicBezTo>
                <a:cubicBezTo>
                  <a:pt x="15846" y="1786"/>
                  <a:pt x="16319" y="1590"/>
                  <a:pt x="16687" y="1199"/>
                </a:cubicBezTo>
                <a:cubicBezTo>
                  <a:pt x="16895" y="1397"/>
                  <a:pt x="17155" y="1491"/>
                  <a:pt x="17420" y="1491"/>
                </a:cubicBezTo>
                <a:cubicBezTo>
                  <a:pt x="17709" y="1491"/>
                  <a:pt x="18004" y="1378"/>
                  <a:pt x="18242" y="1167"/>
                </a:cubicBezTo>
                <a:cubicBezTo>
                  <a:pt x="18366" y="1395"/>
                  <a:pt x="18594" y="1551"/>
                  <a:pt x="18853" y="1603"/>
                </a:cubicBezTo>
                <a:cubicBezTo>
                  <a:pt x="18922" y="1620"/>
                  <a:pt x="18993" y="1628"/>
                  <a:pt x="19065" y="1628"/>
                </a:cubicBezTo>
                <a:cubicBezTo>
                  <a:pt x="19166" y="1628"/>
                  <a:pt x="19269" y="1612"/>
                  <a:pt x="19371" y="1582"/>
                </a:cubicBezTo>
                <a:cubicBezTo>
                  <a:pt x="19599" y="1489"/>
                  <a:pt x="19662" y="1302"/>
                  <a:pt x="19848" y="1178"/>
                </a:cubicBezTo>
                <a:cubicBezTo>
                  <a:pt x="20003" y="1082"/>
                  <a:pt x="20151" y="1044"/>
                  <a:pt x="20294" y="1044"/>
                </a:cubicBezTo>
                <a:cubicBezTo>
                  <a:pt x="20819" y="1044"/>
                  <a:pt x="21281" y="1555"/>
                  <a:pt x="21835" y="1555"/>
                </a:cubicBezTo>
                <a:cubicBezTo>
                  <a:pt x="21863" y="1555"/>
                  <a:pt x="21892" y="1554"/>
                  <a:pt x="21921" y="1551"/>
                </a:cubicBezTo>
                <a:cubicBezTo>
                  <a:pt x="22180" y="1530"/>
                  <a:pt x="22408" y="1395"/>
                  <a:pt x="22563" y="1199"/>
                </a:cubicBezTo>
                <a:cubicBezTo>
                  <a:pt x="22719" y="1364"/>
                  <a:pt x="22926" y="1468"/>
                  <a:pt x="23144" y="1509"/>
                </a:cubicBezTo>
                <a:cubicBezTo>
                  <a:pt x="23188" y="1517"/>
                  <a:pt x="23231" y="1520"/>
                  <a:pt x="23272" y="1520"/>
                </a:cubicBezTo>
                <a:cubicBezTo>
                  <a:pt x="23719" y="1520"/>
                  <a:pt x="24009" y="1139"/>
                  <a:pt x="24428" y="1139"/>
                </a:cubicBezTo>
                <a:cubicBezTo>
                  <a:pt x="24478" y="1139"/>
                  <a:pt x="24530" y="1145"/>
                  <a:pt x="24584" y="1157"/>
                </a:cubicBezTo>
                <a:cubicBezTo>
                  <a:pt x="25058" y="1278"/>
                  <a:pt x="25416" y="1465"/>
                  <a:pt x="25896" y="1465"/>
                </a:cubicBezTo>
                <a:cubicBezTo>
                  <a:pt x="25951" y="1465"/>
                  <a:pt x="26008" y="1463"/>
                  <a:pt x="26066" y="1458"/>
                </a:cubicBezTo>
                <a:cubicBezTo>
                  <a:pt x="26522" y="1406"/>
                  <a:pt x="26947" y="1240"/>
                  <a:pt x="27321" y="981"/>
                </a:cubicBezTo>
                <a:cubicBezTo>
                  <a:pt x="27533" y="1132"/>
                  <a:pt x="27782" y="1247"/>
                  <a:pt x="28017" y="1247"/>
                </a:cubicBezTo>
                <a:cubicBezTo>
                  <a:pt x="28136" y="1247"/>
                  <a:pt x="28252" y="1217"/>
                  <a:pt x="28357" y="1147"/>
                </a:cubicBezTo>
                <a:cubicBezTo>
                  <a:pt x="28581" y="1371"/>
                  <a:pt x="28844" y="1462"/>
                  <a:pt x="29119" y="1462"/>
                </a:cubicBezTo>
                <a:cubicBezTo>
                  <a:pt x="29748" y="1462"/>
                  <a:pt x="30440" y="983"/>
                  <a:pt x="30865" y="514"/>
                </a:cubicBezTo>
                <a:cubicBezTo>
                  <a:pt x="31056" y="291"/>
                  <a:pt x="30862" y="1"/>
                  <a:pt x="3064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43"/>
          <p:cNvSpPr txBox="1">
            <a:spLocks noGrp="1"/>
          </p:cNvSpPr>
          <p:nvPr>
            <p:ph type="title"/>
          </p:nvPr>
        </p:nvSpPr>
        <p:spPr>
          <a:xfrm>
            <a:off x="895350" y="49441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Djikstra Algorithm</a:t>
            </a:r>
            <a:endParaRPr/>
          </a:p>
        </p:txBody>
      </p:sp>
      <p:sp>
        <p:nvSpPr>
          <p:cNvPr id="765" name="Google Shape;765;p43"/>
          <p:cNvSpPr/>
          <p:nvPr/>
        </p:nvSpPr>
        <p:spPr>
          <a:xfrm rot="548498">
            <a:off x="392295" y="798912"/>
            <a:ext cx="584283" cy="691203"/>
          </a:xfrm>
          <a:custGeom>
            <a:avLst/>
            <a:gdLst/>
            <a:ahLst/>
            <a:cxnLst/>
            <a:rect l="l" t="t" r="r" b="b"/>
            <a:pathLst>
              <a:path w="44204" h="52293" extrusionOk="0">
                <a:moveTo>
                  <a:pt x="35127" y="1"/>
                </a:moveTo>
                <a:cubicBezTo>
                  <a:pt x="34818" y="1"/>
                  <a:pt x="34509" y="20"/>
                  <a:pt x="34200" y="61"/>
                </a:cubicBezTo>
                <a:cubicBezTo>
                  <a:pt x="33328" y="119"/>
                  <a:pt x="32513" y="352"/>
                  <a:pt x="31699" y="643"/>
                </a:cubicBezTo>
                <a:cubicBezTo>
                  <a:pt x="31350" y="817"/>
                  <a:pt x="31001" y="992"/>
                  <a:pt x="30652" y="1166"/>
                </a:cubicBezTo>
                <a:lnTo>
                  <a:pt x="30129" y="1457"/>
                </a:lnTo>
                <a:lnTo>
                  <a:pt x="29721" y="1748"/>
                </a:lnTo>
                <a:cubicBezTo>
                  <a:pt x="29431" y="1922"/>
                  <a:pt x="29198" y="2155"/>
                  <a:pt x="28965" y="2329"/>
                </a:cubicBezTo>
                <a:lnTo>
                  <a:pt x="28733" y="2620"/>
                </a:lnTo>
                <a:lnTo>
                  <a:pt x="28500" y="2853"/>
                </a:lnTo>
                <a:lnTo>
                  <a:pt x="28093" y="3260"/>
                </a:lnTo>
                <a:lnTo>
                  <a:pt x="12738" y="22046"/>
                </a:lnTo>
                <a:lnTo>
                  <a:pt x="2618" y="34318"/>
                </a:lnTo>
                <a:lnTo>
                  <a:pt x="2153" y="34900"/>
                </a:lnTo>
                <a:lnTo>
                  <a:pt x="1920" y="35191"/>
                </a:lnTo>
                <a:lnTo>
                  <a:pt x="1687" y="35656"/>
                </a:lnTo>
                <a:cubicBezTo>
                  <a:pt x="1513" y="35947"/>
                  <a:pt x="1338" y="36238"/>
                  <a:pt x="1164" y="36587"/>
                </a:cubicBezTo>
                <a:lnTo>
                  <a:pt x="931" y="37168"/>
                </a:lnTo>
                <a:cubicBezTo>
                  <a:pt x="815" y="37401"/>
                  <a:pt x="757" y="37575"/>
                  <a:pt x="699" y="37808"/>
                </a:cubicBezTo>
                <a:cubicBezTo>
                  <a:pt x="175" y="39262"/>
                  <a:pt x="1" y="40832"/>
                  <a:pt x="175" y="42403"/>
                </a:cubicBezTo>
                <a:cubicBezTo>
                  <a:pt x="291" y="43450"/>
                  <a:pt x="524" y="44439"/>
                  <a:pt x="873" y="45427"/>
                </a:cubicBezTo>
                <a:cubicBezTo>
                  <a:pt x="1106" y="45893"/>
                  <a:pt x="1338" y="46300"/>
                  <a:pt x="1571" y="46765"/>
                </a:cubicBezTo>
                <a:lnTo>
                  <a:pt x="1920" y="47347"/>
                </a:lnTo>
                <a:cubicBezTo>
                  <a:pt x="2036" y="47521"/>
                  <a:pt x="2153" y="47696"/>
                  <a:pt x="2269" y="47870"/>
                </a:cubicBezTo>
                <a:cubicBezTo>
                  <a:pt x="2502" y="48161"/>
                  <a:pt x="2734" y="48452"/>
                  <a:pt x="3025" y="48684"/>
                </a:cubicBezTo>
                <a:lnTo>
                  <a:pt x="3316" y="49033"/>
                </a:lnTo>
                <a:lnTo>
                  <a:pt x="3607" y="49324"/>
                </a:lnTo>
                <a:lnTo>
                  <a:pt x="4188" y="49789"/>
                </a:lnTo>
                <a:lnTo>
                  <a:pt x="4770" y="50255"/>
                </a:lnTo>
                <a:lnTo>
                  <a:pt x="5061" y="50487"/>
                </a:lnTo>
                <a:lnTo>
                  <a:pt x="5468" y="50720"/>
                </a:lnTo>
                <a:cubicBezTo>
                  <a:pt x="5759" y="50894"/>
                  <a:pt x="6108" y="51069"/>
                  <a:pt x="6457" y="51243"/>
                </a:cubicBezTo>
                <a:lnTo>
                  <a:pt x="7038" y="51476"/>
                </a:lnTo>
                <a:lnTo>
                  <a:pt x="7620" y="51709"/>
                </a:lnTo>
                <a:cubicBezTo>
                  <a:pt x="8085" y="51883"/>
                  <a:pt x="8609" y="52000"/>
                  <a:pt x="9074" y="52116"/>
                </a:cubicBezTo>
                <a:cubicBezTo>
                  <a:pt x="9750" y="52229"/>
                  <a:pt x="10426" y="52293"/>
                  <a:pt x="11102" y="52293"/>
                </a:cubicBezTo>
                <a:cubicBezTo>
                  <a:pt x="11473" y="52293"/>
                  <a:pt x="11844" y="52273"/>
                  <a:pt x="12215" y="52232"/>
                </a:cubicBezTo>
                <a:cubicBezTo>
                  <a:pt x="13262" y="52116"/>
                  <a:pt x="14309" y="51883"/>
                  <a:pt x="15297" y="51534"/>
                </a:cubicBezTo>
                <a:cubicBezTo>
                  <a:pt x="15704" y="51302"/>
                  <a:pt x="16170" y="51127"/>
                  <a:pt x="16577" y="50894"/>
                </a:cubicBezTo>
                <a:lnTo>
                  <a:pt x="17158" y="50545"/>
                </a:lnTo>
                <a:lnTo>
                  <a:pt x="17682" y="50138"/>
                </a:lnTo>
                <a:cubicBezTo>
                  <a:pt x="17973" y="49906"/>
                  <a:pt x="18264" y="49673"/>
                  <a:pt x="18554" y="49440"/>
                </a:cubicBezTo>
                <a:lnTo>
                  <a:pt x="18671" y="49266"/>
                </a:lnTo>
                <a:lnTo>
                  <a:pt x="18671" y="45253"/>
                </a:lnTo>
                <a:lnTo>
                  <a:pt x="17566" y="46590"/>
                </a:lnTo>
                <a:lnTo>
                  <a:pt x="17217" y="46998"/>
                </a:lnTo>
                <a:cubicBezTo>
                  <a:pt x="17158" y="47056"/>
                  <a:pt x="17042" y="47172"/>
                  <a:pt x="16984" y="47230"/>
                </a:cubicBezTo>
                <a:cubicBezTo>
                  <a:pt x="16926" y="47288"/>
                  <a:pt x="16810" y="47405"/>
                  <a:pt x="16751" y="47463"/>
                </a:cubicBezTo>
                <a:cubicBezTo>
                  <a:pt x="16519" y="47637"/>
                  <a:pt x="16286" y="47812"/>
                  <a:pt x="16053" y="47986"/>
                </a:cubicBezTo>
                <a:lnTo>
                  <a:pt x="15704" y="48277"/>
                </a:lnTo>
                <a:lnTo>
                  <a:pt x="15239" y="48510"/>
                </a:lnTo>
                <a:cubicBezTo>
                  <a:pt x="14948" y="48742"/>
                  <a:pt x="14599" y="48859"/>
                  <a:pt x="14250" y="49033"/>
                </a:cubicBezTo>
                <a:cubicBezTo>
                  <a:pt x="13494" y="49324"/>
                  <a:pt x="12738" y="49499"/>
                  <a:pt x="11924" y="49615"/>
                </a:cubicBezTo>
                <a:cubicBezTo>
                  <a:pt x="11721" y="49630"/>
                  <a:pt x="11515" y="49638"/>
                  <a:pt x="11305" y="49638"/>
                </a:cubicBezTo>
                <a:cubicBezTo>
                  <a:pt x="10731" y="49638"/>
                  <a:pt x="10135" y="49584"/>
                  <a:pt x="9539" y="49499"/>
                </a:cubicBezTo>
                <a:cubicBezTo>
                  <a:pt x="9190" y="49382"/>
                  <a:pt x="8841" y="49324"/>
                  <a:pt x="8492" y="49208"/>
                </a:cubicBezTo>
                <a:lnTo>
                  <a:pt x="8027" y="49033"/>
                </a:lnTo>
                <a:lnTo>
                  <a:pt x="7562" y="48801"/>
                </a:lnTo>
                <a:cubicBezTo>
                  <a:pt x="7329" y="48684"/>
                  <a:pt x="7096" y="48568"/>
                  <a:pt x="6864" y="48452"/>
                </a:cubicBezTo>
                <a:lnTo>
                  <a:pt x="6515" y="48219"/>
                </a:lnTo>
                <a:lnTo>
                  <a:pt x="6282" y="48045"/>
                </a:lnTo>
                <a:lnTo>
                  <a:pt x="5875" y="47754"/>
                </a:lnTo>
                <a:lnTo>
                  <a:pt x="5410" y="47347"/>
                </a:lnTo>
                <a:lnTo>
                  <a:pt x="5235" y="47172"/>
                </a:lnTo>
                <a:lnTo>
                  <a:pt x="5003" y="46881"/>
                </a:lnTo>
                <a:cubicBezTo>
                  <a:pt x="4770" y="46707"/>
                  <a:pt x="4595" y="46474"/>
                  <a:pt x="4421" y="46242"/>
                </a:cubicBezTo>
                <a:cubicBezTo>
                  <a:pt x="4363" y="46125"/>
                  <a:pt x="4247" y="46009"/>
                  <a:pt x="4188" y="45893"/>
                </a:cubicBezTo>
                <a:lnTo>
                  <a:pt x="3898" y="45427"/>
                </a:lnTo>
                <a:cubicBezTo>
                  <a:pt x="3723" y="45078"/>
                  <a:pt x="3549" y="44787"/>
                  <a:pt x="3432" y="44439"/>
                </a:cubicBezTo>
                <a:cubicBezTo>
                  <a:pt x="2792" y="42926"/>
                  <a:pt x="2618" y="41298"/>
                  <a:pt x="2967" y="39727"/>
                </a:cubicBezTo>
                <a:cubicBezTo>
                  <a:pt x="3025" y="39378"/>
                  <a:pt x="3141" y="39029"/>
                  <a:pt x="3258" y="38680"/>
                </a:cubicBezTo>
                <a:cubicBezTo>
                  <a:pt x="3316" y="38506"/>
                  <a:pt x="3374" y="38332"/>
                  <a:pt x="3432" y="38157"/>
                </a:cubicBezTo>
                <a:cubicBezTo>
                  <a:pt x="3490" y="38041"/>
                  <a:pt x="3549" y="37866"/>
                  <a:pt x="3607" y="37750"/>
                </a:cubicBezTo>
                <a:cubicBezTo>
                  <a:pt x="3723" y="37517"/>
                  <a:pt x="3839" y="37226"/>
                  <a:pt x="4014" y="36994"/>
                </a:cubicBezTo>
                <a:cubicBezTo>
                  <a:pt x="4072" y="36936"/>
                  <a:pt x="4130" y="36819"/>
                  <a:pt x="4188" y="36703"/>
                </a:cubicBezTo>
                <a:lnTo>
                  <a:pt x="4363" y="36470"/>
                </a:lnTo>
                <a:lnTo>
                  <a:pt x="4712" y="36005"/>
                </a:lnTo>
                <a:lnTo>
                  <a:pt x="14774" y="23733"/>
                </a:lnTo>
                <a:lnTo>
                  <a:pt x="30187" y="5005"/>
                </a:lnTo>
                <a:lnTo>
                  <a:pt x="30478" y="4656"/>
                </a:lnTo>
                <a:lnTo>
                  <a:pt x="30594" y="4481"/>
                </a:lnTo>
                <a:lnTo>
                  <a:pt x="30827" y="4365"/>
                </a:lnTo>
                <a:cubicBezTo>
                  <a:pt x="30943" y="4191"/>
                  <a:pt x="31117" y="4074"/>
                  <a:pt x="31292" y="3958"/>
                </a:cubicBezTo>
                <a:lnTo>
                  <a:pt x="31583" y="3725"/>
                </a:lnTo>
                <a:lnTo>
                  <a:pt x="31932" y="3551"/>
                </a:lnTo>
                <a:cubicBezTo>
                  <a:pt x="32164" y="3435"/>
                  <a:pt x="32397" y="3260"/>
                  <a:pt x="32688" y="3144"/>
                </a:cubicBezTo>
                <a:cubicBezTo>
                  <a:pt x="33211" y="2969"/>
                  <a:pt x="33851" y="2795"/>
                  <a:pt x="34433" y="2737"/>
                </a:cubicBezTo>
                <a:cubicBezTo>
                  <a:pt x="34620" y="2720"/>
                  <a:pt x="34802" y="2713"/>
                  <a:pt x="34983" y="2713"/>
                </a:cubicBezTo>
                <a:cubicBezTo>
                  <a:pt x="35418" y="2713"/>
                  <a:pt x="35841" y="2754"/>
                  <a:pt x="36294" y="2795"/>
                </a:cubicBezTo>
                <a:cubicBezTo>
                  <a:pt x="36526" y="2853"/>
                  <a:pt x="36817" y="2969"/>
                  <a:pt x="37108" y="3027"/>
                </a:cubicBezTo>
                <a:lnTo>
                  <a:pt x="37457" y="3144"/>
                </a:lnTo>
                <a:lnTo>
                  <a:pt x="37806" y="3318"/>
                </a:lnTo>
                <a:cubicBezTo>
                  <a:pt x="37980" y="3435"/>
                  <a:pt x="38155" y="3493"/>
                  <a:pt x="38388" y="3609"/>
                </a:cubicBezTo>
                <a:lnTo>
                  <a:pt x="38620" y="3784"/>
                </a:lnTo>
                <a:lnTo>
                  <a:pt x="38795" y="3900"/>
                </a:lnTo>
                <a:lnTo>
                  <a:pt x="39144" y="4132"/>
                </a:lnTo>
                <a:lnTo>
                  <a:pt x="39435" y="4481"/>
                </a:lnTo>
                <a:lnTo>
                  <a:pt x="39609" y="4598"/>
                </a:lnTo>
                <a:lnTo>
                  <a:pt x="39783" y="4830"/>
                </a:lnTo>
                <a:cubicBezTo>
                  <a:pt x="39958" y="4947"/>
                  <a:pt x="40074" y="5121"/>
                  <a:pt x="40191" y="5296"/>
                </a:cubicBezTo>
                <a:lnTo>
                  <a:pt x="40423" y="5587"/>
                </a:lnTo>
                <a:lnTo>
                  <a:pt x="40598" y="5935"/>
                </a:lnTo>
                <a:cubicBezTo>
                  <a:pt x="40772" y="6168"/>
                  <a:pt x="40889" y="6401"/>
                  <a:pt x="41005" y="6633"/>
                </a:cubicBezTo>
                <a:cubicBezTo>
                  <a:pt x="41179" y="7215"/>
                  <a:pt x="41354" y="7855"/>
                  <a:pt x="41412" y="8436"/>
                </a:cubicBezTo>
                <a:cubicBezTo>
                  <a:pt x="41470" y="9076"/>
                  <a:pt x="41470" y="9658"/>
                  <a:pt x="41354" y="10298"/>
                </a:cubicBezTo>
                <a:cubicBezTo>
                  <a:pt x="41296" y="10530"/>
                  <a:pt x="41179" y="10821"/>
                  <a:pt x="41121" y="11112"/>
                </a:cubicBezTo>
                <a:lnTo>
                  <a:pt x="41005" y="11461"/>
                </a:lnTo>
                <a:lnTo>
                  <a:pt x="40830" y="11810"/>
                </a:lnTo>
                <a:cubicBezTo>
                  <a:pt x="40772" y="11984"/>
                  <a:pt x="40656" y="12159"/>
                  <a:pt x="40540" y="12333"/>
                </a:cubicBezTo>
                <a:lnTo>
                  <a:pt x="40423" y="12566"/>
                </a:lnTo>
                <a:lnTo>
                  <a:pt x="40249" y="12740"/>
                </a:lnTo>
                <a:lnTo>
                  <a:pt x="40016" y="13089"/>
                </a:lnTo>
                <a:lnTo>
                  <a:pt x="15763" y="42635"/>
                </a:lnTo>
                <a:lnTo>
                  <a:pt x="15588" y="42868"/>
                </a:lnTo>
                <a:cubicBezTo>
                  <a:pt x="15472" y="42926"/>
                  <a:pt x="15414" y="43043"/>
                  <a:pt x="15297" y="43101"/>
                </a:cubicBezTo>
                <a:cubicBezTo>
                  <a:pt x="15239" y="43217"/>
                  <a:pt x="15123" y="43275"/>
                  <a:pt x="15006" y="43392"/>
                </a:cubicBezTo>
                <a:cubicBezTo>
                  <a:pt x="14658" y="43566"/>
                  <a:pt x="14367" y="43799"/>
                  <a:pt x="14018" y="43915"/>
                </a:cubicBezTo>
                <a:cubicBezTo>
                  <a:pt x="13611" y="44090"/>
                  <a:pt x="13203" y="44148"/>
                  <a:pt x="12796" y="44206"/>
                </a:cubicBezTo>
                <a:cubicBezTo>
                  <a:pt x="12604" y="44230"/>
                  <a:pt x="12421" y="44244"/>
                  <a:pt x="12244" y="44244"/>
                </a:cubicBezTo>
                <a:cubicBezTo>
                  <a:pt x="11994" y="44244"/>
                  <a:pt x="11755" y="44216"/>
                  <a:pt x="11517" y="44148"/>
                </a:cubicBezTo>
                <a:cubicBezTo>
                  <a:pt x="11168" y="44090"/>
                  <a:pt x="10819" y="43973"/>
                  <a:pt x="10470" y="43799"/>
                </a:cubicBezTo>
                <a:cubicBezTo>
                  <a:pt x="10354" y="43741"/>
                  <a:pt x="10179" y="43682"/>
                  <a:pt x="10063" y="43624"/>
                </a:cubicBezTo>
                <a:cubicBezTo>
                  <a:pt x="9946" y="43566"/>
                  <a:pt x="9888" y="43508"/>
                  <a:pt x="9772" y="43392"/>
                </a:cubicBezTo>
                <a:lnTo>
                  <a:pt x="9597" y="43275"/>
                </a:lnTo>
                <a:lnTo>
                  <a:pt x="9365" y="43043"/>
                </a:lnTo>
                <a:cubicBezTo>
                  <a:pt x="9248" y="42984"/>
                  <a:pt x="9190" y="42868"/>
                  <a:pt x="9132" y="42810"/>
                </a:cubicBezTo>
                <a:cubicBezTo>
                  <a:pt x="9016" y="42694"/>
                  <a:pt x="8899" y="42577"/>
                  <a:pt x="8841" y="42461"/>
                </a:cubicBezTo>
                <a:cubicBezTo>
                  <a:pt x="8609" y="42170"/>
                  <a:pt x="8434" y="41821"/>
                  <a:pt x="8260" y="41472"/>
                </a:cubicBezTo>
                <a:cubicBezTo>
                  <a:pt x="8143" y="41123"/>
                  <a:pt x="8027" y="40658"/>
                  <a:pt x="7969" y="40251"/>
                </a:cubicBezTo>
                <a:cubicBezTo>
                  <a:pt x="7969" y="39844"/>
                  <a:pt x="7969" y="39437"/>
                  <a:pt x="8027" y="38971"/>
                </a:cubicBezTo>
                <a:cubicBezTo>
                  <a:pt x="8085" y="38622"/>
                  <a:pt x="8202" y="38273"/>
                  <a:pt x="8376" y="37924"/>
                </a:cubicBezTo>
                <a:cubicBezTo>
                  <a:pt x="8434" y="37808"/>
                  <a:pt x="8492" y="37692"/>
                  <a:pt x="8609" y="37575"/>
                </a:cubicBezTo>
                <a:cubicBezTo>
                  <a:pt x="8667" y="37459"/>
                  <a:pt x="8725" y="37343"/>
                  <a:pt x="8783" y="37285"/>
                </a:cubicBezTo>
                <a:lnTo>
                  <a:pt x="8958" y="36994"/>
                </a:lnTo>
                <a:lnTo>
                  <a:pt x="27395" y="14543"/>
                </a:lnTo>
                <a:cubicBezTo>
                  <a:pt x="27860" y="13962"/>
                  <a:pt x="27802" y="13148"/>
                  <a:pt x="27221" y="12682"/>
                </a:cubicBezTo>
                <a:lnTo>
                  <a:pt x="27162" y="12682"/>
                </a:lnTo>
                <a:cubicBezTo>
                  <a:pt x="26939" y="12483"/>
                  <a:pt x="26662" y="12391"/>
                  <a:pt x="26382" y="12391"/>
                </a:cubicBezTo>
                <a:cubicBezTo>
                  <a:pt x="26007" y="12391"/>
                  <a:pt x="25626" y="12557"/>
                  <a:pt x="25359" y="12857"/>
                </a:cubicBezTo>
                <a:lnTo>
                  <a:pt x="6864" y="35307"/>
                </a:lnTo>
                <a:lnTo>
                  <a:pt x="6573" y="35714"/>
                </a:lnTo>
                <a:cubicBezTo>
                  <a:pt x="6457" y="35831"/>
                  <a:pt x="6340" y="36005"/>
                  <a:pt x="6282" y="36180"/>
                </a:cubicBezTo>
                <a:cubicBezTo>
                  <a:pt x="6166" y="36354"/>
                  <a:pt x="6050" y="36587"/>
                  <a:pt x="5933" y="36819"/>
                </a:cubicBezTo>
                <a:cubicBezTo>
                  <a:pt x="5701" y="37343"/>
                  <a:pt x="5468" y="37866"/>
                  <a:pt x="5352" y="38506"/>
                </a:cubicBezTo>
                <a:cubicBezTo>
                  <a:pt x="5235" y="39146"/>
                  <a:pt x="5235" y="39844"/>
                  <a:pt x="5293" y="40542"/>
                </a:cubicBezTo>
                <a:cubicBezTo>
                  <a:pt x="5352" y="41181"/>
                  <a:pt x="5526" y="41879"/>
                  <a:pt x="5759" y="42519"/>
                </a:cubicBezTo>
                <a:cubicBezTo>
                  <a:pt x="5991" y="43043"/>
                  <a:pt x="6282" y="43566"/>
                  <a:pt x="6689" y="44031"/>
                </a:cubicBezTo>
                <a:cubicBezTo>
                  <a:pt x="6806" y="44264"/>
                  <a:pt x="6922" y="44439"/>
                  <a:pt x="7096" y="44613"/>
                </a:cubicBezTo>
                <a:cubicBezTo>
                  <a:pt x="7213" y="44729"/>
                  <a:pt x="7329" y="44846"/>
                  <a:pt x="7504" y="44962"/>
                </a:cubicBezTo>
                <a:lnTo>
                  <a:pt x="7853" y="45311"/>
                </a:lnTo>
                <a:lnTo>
                  <a:pt x="8202" y="45602"/>
                </a:lnTo>
                <a:cubicBezTo>
                  <a:pt x="8376" y="45718"/>
                  <a:pt x="8550" y="45776"/>
                  <a:pt x="8667" y="45893"/>
                </a:cubicBezTo>
                <a:cubicBezTo>
                  <a:pt x="8899" y="46009"/>
                  <a:pt x="9074" y="46125"/>
                  <a:pt x="9307" y="46242"/>
                </a:cubicBezTo>
                <a:cubicBezTo>
                  <a:pt x="9830" y="46474"/>
                  <a:pt x="10412" y="46649"/>
                  <a:pt x="10993" y="46765"/>
                </a:cubicBezTo>
                <a:cubicBezTo>
                  <a:pt x="11504" y="46850"/>
                  <a:pt x="11984" y="46904"/>
                  <a:pt x="12478" y="46904"/>
                </a:cubicBezTo>
                <a:cubicBezTo>
                  <a:pt x="12659" y="46904"/>
                  <a:pt x="12842" y="46897"/>
                  <a:pt x="13029" y="46881"/>
                </a:cubicBezTo>
                <a:cubicBezTo>
                  <a:pt x="13727" y="46823"/>
                  <a:pt x="14367" y="46649"/>
                  <a:pt x="15006" y="46416"/>
                </a:cubicBezTo>
                <a:cubicBezTo>
                  <a:pt x="15588" y="46183"/>
                  <a:pt x="16112" y="45893"/>
                  <a:pt x="16577" y="45544"/>
                </a:cubicBezTo>
                <a:cubicBezTo>
                  <a:pt x="16751" y="45369"/>
                  <a:pt x="16926" y="45253"/>
                  <a:pt x="17100" y="45078"/>
                </a:cubicBezTo>
                <a:cubicBezTo>
                  <a:pt x="17275" y="44962"/>
                  <a:pt x="17391" y="44846"/>
                  <a:pt x="17507" y="44671"/>
                </a:cubicBezTo>
                <a:lnTo>
                  <a:pt x="17856" y="44322"/>
                </a:lnTo>
                <a:lnTo>
                  <a:pt x="42110" y="14834"/>
                </a:lnTo>
                <a:lnTo>
                  <a:pt x="42459" y="14311"/>
                </a:lnTo>
                <a:lnTo>
                  <a:pt x="42633" y="14078"/>
                </a:lnTo>
                <a:lnTo>
                  <a:pt x="42866" y="13729"/>
                </a:lnTo>
                <a:cubicBezTo>
                  <a:pt x="42982" y="13497"/>
                  <a:pt x="43157" y="13206"/>
                  <a:pt x="43273" y="12915"/>
                </a:cubicBezTo>
                <a:cubicBezTo>
                  <a:pt x="43331" y="12799"/>
                  <a:pt x="43390" y="12624"/>
                  <a:pt x="43506" y="12450"/>
                </a:cubicBezTo>
                <a:lnTo>
                  <a:pt x="43680" y="11926"/>
                </a:lnTo>
                <a:cubicBezTo>
                  <a:pt x="43797" y="11577"/>
                  <a:pt x="43855" y="11228"/>
                  <a:pt x="43971" y="10763"/>
                </a:cubicBezTo>
                <a:cubicBezTo>
                  <a:pt x="44146" y="9890"/>
                  <a:pt x="44204" y="9018"/>
                  <a:pt x="44087" y="8204"/>
                </a:cubicBezTo>
                <a:cubicBezTo>
                  <a:pt x="44029" y="7331"/>
                  <a:pt x="43797" y="6459"/>
                  <a:pt x="43506" y="5645"/>
                </a:cubicBezTo>
                <a:cubicBezTo>
                  <a:pt x="43331" y="5296"/>
                  <a:pt x="43157" y="4947"/>
                  <a:pt x="42924" y="4598"/>
                </a:cubicBezTo>
                <a:lnTo>
                  <a:pt x="42692" y="4074"/>
                </a:lnTo>
                <a:cubicBezTo>
                  <a:pt x="42575" y="3958"/>
                  <a:pt x="42459" y="3784"/>
                  <a:pt x="42343" y="3667"/>
                </a:cubicBezTo>
                <a:cubicBezTo>
                  <a:pt x="42168" y="3435"/>
                  <a:pt x="41994" y="3202"/>
                  <a:pt x="41761" y="2969"/>
                </a:cubicBezTo>
                <a:lnTo>
                  <a:pt x="41587" y="2678"/>
                </a:lnTo>
                <a:lnTo>
                  <a:pt x="41354" y="2446"/>
                </a:lnTo>
                <a:lnTo>
                  <a:pt x="40830" y="2039"/>
                </a:lnTo>
                <a:lnTo>
                  <a:pt x="40365" y="1690"/>
                </a:lnTo>
                <a:lnTo>
                  <a:pt x="40132" y="1515"/>
                </a:lnTo>
                <a:lnTo>
                  <a:pt x="39783" y="1283"/>
                </a:lnTo>
                <a:cubicBezTo>
                  <a:pt x="39493" y="1166"/>
                  <a:pt x="39260" y="992"/>
                  <a:pt x="38969" y="875"/>
                </a:cubicBezTo>
                <a:lnTo>
                  <a:pt x="38504" y="643"/>
                </a:lnTo>
                <a:lnTo>
                  <a:pt x="37980" y="468"/>
                </a:lnTo>
                <a:cubicBezTo>
                  <a:pt x="37632" y="352"/>
                  <a:pt x="37224" y="294"/>
                  <a:pt x="36817" y="177"/>
                </a:cubicBezTo>
                <a:cubicBezTo>
                  <a:pt x="36254" y="65"/>
                  <a:pt x="35690" y="1"/>
                  <a:pt x="351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783F04">
                <a:alpha val="5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43"/>
          <p:cNvSpPr/>
          <p:nvPr/>
        </p:nvSpPr>
        <p:spPr>
          <a:xfrm rot="5400000">
            <a:off x="1980625" y="2378550"/>
            <a:ext cx="1714500" cy="1007275"/>
          </a:xfrm>
          <a:prstGeom prst="flowChartMerg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43"/>
          <p:cNvSpPr/>
          <p:nvPr/>
        </p:nvSpPr>
        <p:spPr>
          <a:xfrm rot="-5400000" flipH="1">
            <a:off x="5412000" y="2378550"/>
            <a:ext cx="1714500" cy="1007275"/>
          </a:xfrm>
          <a:prstGeom prst="flowChartMerg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43"/>
          <p:cNvSpPr/>
          <p:nvPr/>
        </p:nvSpPr>
        <p:spPr>
          <a:xfrm>
            <a:off x="3341550" y="2038925"/>
            <a:ext cx="2424000" cy="1714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69" name="Google Shape;769;p43"/>
          <p:cNvCxnSpPr/>
          <p:nvPr/>
        </p:nvCxnSpPr>
        <p:spPr>
          <a:xfrm rot="10800000" flipH="1">
            <a:off x="3352250" y="2060475"/>
            <a:ext cx="2421900" cy="1660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0" name="Google Shape;770;p43"/>
          <p:cNvSpPr txBox="1"/>
          <p:nvPr/>
        </p:nvSpPr>
        <p:spPr>
          <a:xfrm>
            <a:off x="2012950" y="2571750"/>
            <a:ext cx="3213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000"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a</a:t>
            </a:r>
            <a:endParaRPr sz="2000">
              <a:latin typeface="Signika Negative Light"/>
              <a:ea typeface="Signika Negative Light"/>
              <a:cs typeface="Signika Negative Light"/>
              <a:sym typeface="Signika Negative Light"/>
            </a:endParaRPr>
          </a:p>
        </p:txBody>
      </p:sp>
      <p:sp>
        <p:nvSpPr>
          <p:cNvPr id="771" name="Google Shape;771;p43"/>
          <p:cNvSpPr txBox="1"/>
          <p:nvPr/>
        </p:nvSpPr>
        <p:spPr>
          <a:xfrm>
            <a:off x="3130825" y="1635300"/>
            <a:ext cx="3774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000"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b</a:t>
            </a:r>
            <a:endParaRPr sz="2200">
              <a:latin typeface="Signika Negative Light"/>
              <a:ea typeface="Signika Negative Light"/>
              <a:cs typeface="Signika Negative Light"/>
              <a:sym typeface="Signika Negative Light"/>
            </a:endParaRPr>
          </a:p>
        </p:txBody>
      </p:sp>
      <p:sp>
        <p:nvSpPr>
          <p:cNvPr id="772" name="Google Shape;772;p43"/>
          <p:cNvSpPr txBox="1"/>
          <p:nvPr/>
        </p:nvSpPr>
        <p:spPr>
          <a:xfrm>
            <a:off x="3130825" y="3667800"/>
            <a:ext cx="3774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000"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c</a:t>
            </a:r>
            <a:endParaRPr sz="2000">
              <a:latin typeface="Signika Negative Light"/>
              <a:ea typeface="Signika Negative Light"/>
              <a:cs typeface="Signika Negative Light"/>
              <a:sym typeface="Signika Negative Light"/>
            </a:endParaRPr>
          </a:p>
        </p:txBody>
      </p:sp>
      <p:sp>
        <p:nvSpPr>
          <p:cNvPr id="773" name="Google Shape;773;p43"/>
          <p:cNvSpPr txBox="1"/>
          <p:nvPr/>
        </p:nvSpPr>
        <p:spPr>
          <a:xfrm>
            <a:off x="5637200" y="3756750"/>
            <a:ext cx="3213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000"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e</a:t>
            </a:r>
            <a:endParaRPr sz="2000">
              <a:latin typeface="Signika Negative Light"/>
              <a:ea typeface="Signika Negative Light"/>
              <a:cs typeface="Signika Negative Light"/>
              <a:sym typeface="Signika Negative Light"/>
            </a:endParaRPr>
          </a:p>
        </p:txBody>
      </p:sp>
      <p:sp>
        <p:nvSpPr>
          <p:cNvPr id="774" name="Google Shape;774;p43"/>
          <p:cNvSpPr txBox="1"/>
          <p:nvPr/>
        </p:nvSpPr>
        <p:spPr>
          <a:xfrm>
            <a:off x="6893325" y="2686025"/>
            <a:ext cx="3213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000"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z</a:t>
            </a:r>
            <a:endParaRPr sz="2000">
              <a:latin typeface="Signika Negative Light"/>
              <a:ea typeface="Signika Negative Light"/>
              <a:cs typeface="Signika Negative Light"/>
              <a:sym typeface="Signika Negative Light"/>
            </a:endParaRPr>
          </a:p>
        </p:txBody>
      </p:sp>
      <p:sp>
        <p:nvSpPr>
          <p:cNvPr id="775" name="Google Shape;775;p43"/>
          <p:cNvSpPr txBox="1"/>
          <p:nvPr/>
        </p:nvSpPr>
        <p:spPr>
          <a:xfrm>
            <a:off x="5637200" y="1642950"/>
            <a:ext cx="3213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000"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d</a:t>
            </a:r>
            <a:endParaRPr sz="2000">
              <a:latin typeface="Signika Negative Light"/>
              <a:ea typeface="Signika Negative Light"/>
              <a:cs typeface="Signika Negative Light"/>
              <a:sym typeface="Signika Negative Light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44"/>
          <p:cNvSpPr txBox="1">
            <a:spLocks noGrp="1"/>
          </p:cNvSpPr>
          <p:nvPr>
            <p:ph type="body" idx="1"/>
          </p:nvPr>
        </p:nvSpPr>
        <p:spPr>
          <a:xfrm>
            <a:off x="1752600" y="1487950"/>
            <a:ext cx="5638800" cy="27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 </a:t>
            </a:r>
            <a:endParaRPr/>
          </a:p>
        </p:txBody>
      </p:sp>
      <p:sp>
        <p:nvSpPr>
          <p:cNvPr id="781" name="Google Shape;781;p44"/>
          <p:cNvSpPr txBox="1">
            <a:spLocks noGrp="1"/>
          </p:cNvSpPr>
          <p:nvPr>
            <p:ph type="title"/>
          </p:nvPr>
        </p:nvSpPr>
        <p:spPr>
          <a:xfrm>
            <a:off x="895350" y="49441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Graph</a:t>
            </a:r>
            <a:endParaRPr/>
          </a:p>
        </p:txBody>
      </p:sp>
      <p:sp>
        <p:nvSpPr>
          <p:cNvPr id="782" name="Google Shape;782;p44"/>
          <p:cNvSpPr/>
          <p:nvPr/>
        </p:nvSpPr>
        <p:spPr>
          <a:xfrm rot="548498">
            <a:off x="392295" y="798912"/>
            <a:ext cx="584283" cy="691203"/>
          </a:xfrm>
          <a:custGeom>
            <a:avLst/>
            <a:gdLst/>
            <a:ahLst/>
            <a:cxnLst/>
            <a:rect l="l" t="t" r="r" b="b"/>
            <a:pathLst>
              <a:path w="44204" h="52293" extrusionOk="0">
                <a:moveTo>
                  <a:pt x="35127" y="1"/>
                </a:moveTo>
                <a:cubicBezTo>
                  <a:pt x="34818" y="1"/>
                  <a:pt x="34509" y="20"/>
                  <a:pt x="34200" y="61"/>
                </a:cubicBezTo>
                <a:cubicBezTo>
                  <a:pt x="33328" y="119"/>
                  <a:pt x="32513" y="352"/>
                  <a:pt x="31699" y="643"/>
                </a:cubicBezTo>
                <a:cubicBezTo>
                  <a:pt x="31350" y="817"/>
                  <a:pt x="31001" y="992"/>
                  <a:pt x="30652" y="1166"/>
                </a:cubicBezTo>
                <a:lnTo>
                  <a:pt x="30129" y="1457"/>
                </a:lnTo>
                <a:lnTo>
                  <a:pt x="29721" y="1748"/>
                </a:lnTo>
                <a:cubicBezTo>
                  <a:pt x="29431" y="1922"/>
                  <a:pt x="29198" y="2155"/>
                  <a:pt x="28965" y="2329"/>
                </a:cubicBezTo>
                <a:lnTo>
                  <a:pt x="28733" y="2620"/>
                </a:lnTo>
                <a:lnTo>
                  <a:pt x="28500" y="2853"/>
                </a:lnTo>
                <a:lnTo>
                  <a:pt x="28093" y="3260"/>
                </a:lnTo>
                <a:lnTo>
                  <a:pt x="12738" y="22046"/>
                </a:lnTo>
                <a:lnTo>
                  <a:pt x="2618" y="34318"/>
                </a:lnTo>
                <a:lnTo>
                  <a:pt x="2153" y="34900"/>
                </a:lnTo>
                <a:lnTo>
                  <a:pt x="1920" y="35191"/>
                </a:lnTo>
                <a:lnTo>
                  <a:pt x="1687" y="35656"/>
                </a:lnTo>
                <a:cubicBezTo>
                  <a:pt x="1513" y="35947"/>
                  <a:pt x="1338" y="36238"/>
                  <a:pt x="1164" y="36587"/>
                </a:cubicBezTo>
                <a:lnTo>
                  <a:pt x="931" y="37168"/>
                </a:lnTo>
                <a:cubicBezTo>
                  <a:pt x="815" y="37401"/>
                  <a:pt x="757" y="37575"/>
                  <a:pt x="699" y="37808"/>
                </a:cubicBezTo>
                <a:cubicBezTo>
                  <a:pt x="175" y="39262"/>
                  <a:pt x="1" y="40832"/>
                  <a:pt x="175" y="42403"/>
                </a:cubicBezTo>
                <a:cubicBezTo>
                  <a:pt x="291" y="43450"/>
                  <a:pt x="524" y="44439"/>
                  <a:pt x="873" y="45427"/>
                </a:cubicBezTo>
                <a:cubicBezTo>
                  <a:pt x="1106" y="45893"/>
                  <a:pt x="1338" y="46300"/>
                  <a:pt x="1571" y="46765"/>
                </a:cubicBezTo>
                <a:lnTo>
                  <a:pt x="1920" y="47347"/>
                </a:lnTo>
                <a:cubicBezTo>
                  <a:pt x="2036" y="47521"/>
                  <a:pt x="2153" y="47696"/>
                  <a:pt x="2269" y="47870"/>
                </a:cubicBezTo>
                <a:cubicBezTo>
                  <a:pt x="2502" y="48161"/>
                  <a:pt x="2734" y="48452"/>
                  <a:pt x="3025" y="48684"/>
                </a:cubicBezTo>
                <a:lnTo>
                  <a:pt x="3316" y="49033"/>
                </a:lnTo>
                <a:lnTo>
                  <a:pt x="3607" y="49324"/>
                </a:lnTo>
                <a:lnTo>
                  <a:pt x="4188" y="49789"/>
                </a:lnTo>
                <a:lnTo>
                  <a:pt x="4770" y="50255"/>
                </a:lnTo>
                <a:lnTo>
                  <a:pt x="5061" y="50487"/>
                </a:lnTo>
                <a:lnTo>
                  <a:pt x="5468" y="50720"/>
                </a:lnTo>
                <a:cubicBezTo>
                  <a:pt x="5759" y="50894"/>
                  <a:pt x="6108" y="51069"/>
                  <a:pt x="6457" y="51243"/>
                </a:cubicBezTo>
                <a:lnTo>
                  <a:pt x="7038" y="51476"/>
                </a:lnTo>
                <a:lnTo>
                  <a:pt x="7620" y="51709"/>
                </a:lnTo>
                <a:cubicBezTo>
                  <a:pt x="8085" y="51883"/>
                  <a:pt x="8609" y="52000"/>
                  <a:pt x="9074" y="52116"/>
                </a:cubicBezTo>
                <a:cubicBezTo>
                  <a:pt x="9750" y="52229"/>
                  <a:pt x="10426" y="52293"/>
                  <a:pt x="11102" y="52293"/>
                </a:cubicBezTo>
                <a:cubicBezTo>
                  <a:pt x="11473" y="52293"/>
                  <a:pt x="11844" y="52273"/>
                  <a:pt x="12215" y="52232"/>
                </a:cubicBezTo>
                <a:cubicBezTo>
                  <a:pt x="13262" y="52116"/>
                  <a:pt x="14309" y="51883"/>
                  <a:pt x="15297" y="51534"/>
                </a:cubicBezTo>
                <a:cubicBezTo>
                  <a:pt x="15704" y="51302"/>
                  <a:pt x="16170" y="51127"/>
                  <a:pt x="16577" y="50894"/>
                </a:cubicBezTo>
                <a:lnTo>
                  <a:pt x="17158" y="50545"/>
                </a:lnTo>
                <a:lnTo>
                  <a:pt x="17682" y="50138"/>
                </a:lnTo>
                <a:cubicBezTo>
                  <a:pt x="17973" y="49906"/>
                  <a:pt x="18264" y="49673"/>
                  <a:pt x="18554" y="49440"/>
                </a:cubicBezTo>
                <a:lnTo>
                  <a:pt x="18671" y="49266"/>
                </a:lnTo>
                <a:lnTo>
                  <a:pt x="18671" y="45253"/>
                </a:lnTo>
                <a:lnTo>
                  <a:pt x="17566" y="46590"/>
                </a:lnTo>
                <a:lnTo>
                  <a:pt x="17217" y="46998"/>
                </a:lnTo>
                <a:cubicBezTo>
                  <a:pt x="17158" y="47056"/>
                  <a:pt x="17042" y="47172"/>
                  <a:pt x="16984" y="47230"/>
                </a:cubicBezTo>
                <a:cubicBezTo>
                  <a:pt x="16926" y="47288"/>
                  <a:pt x="16810" y="47405"/>
                  <a:pt x="16751" y="47463"/>
                </a:cubicBezTo>
                <a:cubicBezTo>
                  <a:pt x="16519" y="47637"/>
                  <a:pt x="16286" y="47812"/>
                  <a:pt x="16053" y="47986"/>
                </a:cubicBezTo>
                <a:lnTo>
                  <a:pt x="15704" y="48277"/>
                </a:lnTo>
                <a:lnTo>
                  <a:pt x="15239" y="48510"/>
                </a:lnTo>
                <a:cubicBezTo>
                  <a:pt x="14948" y="48742"/>
                  <a:pt x="14599" y="48859"/>
                  <a:pt x="14250" y="49033"/>
                </a:cubicBezTo>
                <a:cubicBezTo>
                  <a:pt x="13494" y="49324"/>
                  <a:pt x="12738" y="49499"/>
                  <a:pt x="11924" y="49615"/>
                </a:cubicBezTo>
                <a:cubicBezTo>
                  <a:pt x="11721" y="49630"/>
                  <a:pt x="11515" y="49638"/>
                  <a:pt x="11305" y="49638"/>
                </a:cubicBezTo>
                <a:cubicBezTo>
                  <a:pt x="10731" y="49638"/>
                  <a:pt x="10135" y="49584"/>
                  <a:pt x="9539" y="49499"/>
                </a:cubicBezTo>
                <a:cubicBezTo>
                  <a:pt x="9190" y="49382"/>
                  <a:pt x="8841" y="49324"/>
                  <a:pt x="8492" y="49208"/>
                </a:cubicBezTo>
                <a:lnTo>
                  <a:pt x="8027" y="49033"/>
                </a:lnTo>
                <a:lnTo>
                  <a:pt x="7562" y="48801"/>
                </a:lnTo>
                <a:cubicBezTo>
                  <a:pt x="7329" y="48684"/>
                  <a:pt x="7096" y="48568"/>
                  <a:pt x="6864" y="48452"/>
                </a:cubicBezTo>
                <a:lnTo>
                  <a:pt x="6515" y="48219"/>
                </a:lnTo>
                <a:lnTo>
                  <a:pt x="6282" y="48045"/>
                </a:lnTo>
                <a:lnTo>
                  <a:pt x="5875" y="47754"/>
                </a:lnTo>
                <a:lnTo>
                  <a:pt x="5410" y="47347"/>
                </a:lnTo>
                <a:lnTo>
                  <a:pt x="5235" y="47172"/>
                </a:lnTo>
                <a:lnTo>
                  <a:pt x="5003" y="46881"/>
                </a:lnTo>
                <a:cubicBezTo>
                  <a:pt x="4770" y="46707"/>
                  <a:pt x="4595" y="46474"/>
                  <a:pt x="4421" y="46242"/>
                </a:cubicBezTo>
                <a:cubicBezTo>
                  <a:pt x="4363" y="46125"/>
                  <a:pt x="4247" y="46009"/>
                  <a:pt x="4188" y="45893"/>
                </a:cubicBezTo>
                <a:lnTo>
                  <a:pt x="3898" y="45427"/>
                </a:lnTo>
                <a:cubicBezTo>
                  <a:pt x="3723" y="45078"/>
                  <a:pt x="3549" y="44787"/>
                  <a:pt x="3432" y="44439"/>
                </a:cubicBezTo>
                <a:cubicBezTo>
                  <a:pt x="2792" y="42926"/>
                  <a:pt x="2618" y="41298"/>
                  <a:pt x="2967" y="39727"/>
                </a:cubicBezTo>
                <a:cubicBezTo>
                  <a:pt x="3025" y="39378"/>
                  <a:pt x="3141" y="39029"/>
                  <a:pt x="3258" y="38680"/>
                </a:cubicBezTo>
                <a:cubicBezTo>
                  <a:pt x="3316" y="38506"/>
                  <a:pt x="3374" y="38332"/>
                  <a:pt x="3432" y="38157"/>
                </a:cubicBezTo>
                <a:cubicBezTo>
                  <a:pt x="3490" y="38041"/>
                  <a:pt x="3549" y="37866"/>
                  <a:pt x="3607" y="37750"/>
                </a:cubicBezTo>
                <a:cubicBezTo>
                  <a:pt x="3723" y="37517"/>
                  <a:pt x="3839" y="37226"/>
                  <a:pt x="4014" y="36994"/>
                </a:cubicBezTo>
                <a:cubicBezTo>
                  <a:pt x="4072" y="36936"/>
                  <a:pt x="4130" y="36819"/>
                  <a:pt x="4188" y="36703"/>
                </a:cubicBezTo>
                <a:lnTo>
                  <a:pt x="4363" y="36470"/>
                </a:lnTo>
                <a:lnTo>
                  <a:pt x="4712" y="36005"/>
                </a:lnTo>
                <a:lnTo>
                  <a:pt x="14774" y="23733"/>
                </a:lnTo>
                <a:lnTo>
                  <a:pt x="30187" y="5005"/>
                </a:lnTo>
                <a:lnTo>
                  <a:pt x="30478" y="4656"/>
                </a:lnTo>
                <a:lnTo>
                  <a:pt x="30594" y="4481"/>
                </a:lnTo>
                <a:lnTo>
                  <a:pt x="30827" y="4365"/>
                </a:lnTo>
                <a:cubicBezTo>
                  <a:pt x="30943" y="4191"/>
                  <a:pt x="31117" y="4074"/>
                  <a:pt x="31292" y="3958"/>
                </a:cubicBezTo>
                <a:lnTo>
                  <a:pt x="31583" y="3725"/>
                </a:lnTo>
                <a:lnTo>
                  <a:pt x="31932" y="3551"/>
                </a:lnTo>
                <a:cubicBezTo>
                  <a:pt x="32164" y="3435"/>
                  <a:pt x="32397" y="3260"/>
                  <a:pt x="32688" y="3144"/>
                </a:cubicBezTo>
                <a:cubicBezTo>
                  <a:pt x="33211" y="2969"/>
                  <a:pt x="33851" y="2795"/>
                  <a:pt x="34433" y="2737"/>
                </a:cubicBezTo>
                <a:cubicBezTo>
                  <a:pt x="34620" y="2720"/>
                  <a:pt x="34802" y="2713"/>
                  <a:pt x="34983" y="2713"/>
                </a:cubicBezTo>
                <a:cubicBezTo>
                  <a:pt x="35418" y="2713"/>
                  <a:pt x="35841" y="2754"/>
                  <a:pt x="36294" y="2795"/>
                </a:cubicBezTo>
                <a:cubicBezTo>
                  <a:pt x="36526" y="2853"/>
                  <a:pt x="36817" y="2969"/>
                  <a:pt x="37108" y="3027"/>
                </a:cubicBezTo>
                <a:lnTo>
                  <a:pt x="37457" y="3144"/>
                </a:lnTo>
                <a:lnTo>
                  <a:pt x="37806" y="3318"/>
                </a:lnTo>
                <a:cubicBezTo>
                  <a:pt x="37980" y="3435"/>
                  <a:pt x="38155" y="3493"/>
                  <a:pt x="38388" y="3609"/>
                </a:cubicBezTo>
                <a:lnTo>
                  <a:pt x="38620" y="3784"/>
                </a:lnTo>
                <a:lnTo>
                  <a:pt x="38795" y="3900"/>
                </a:lnTo>
                <a:lnTo>
                  <a:pt x="39144" y="4132"/>
                </a:lnTo>
                <a:lnTo>
                  <a:pt x="39435" y="4481"/>
                </a:lnTo>
                <a:lnTo>
                  <a:pt x="39609" y="4598"/>
                </a:lnTo>
                <a:lnTo>
                  <a:pt x="39783" y="4830"/>
                </a:lnTo>
                <a:cubicBezTo>
                  <a:pt x="39958" y="4947"/>
                  <a:pt x="40074" y="5121"/>
                  <a:pt x="40191" y="5296"/>
                </a:cubicBezTo>
                <a:lnTo>
                  <a:pt x="40423" y="5587"/>
                </a:lnTo>
                <a:lnTo>
                  <a:pt x="40598" y="5935"/>
                </a:lnTo>
                <a:cubicBezTo>
                  <a:pt x="40772" y="6168"/>
                  <a:pt x="40889" y="6401"/>
                  <a:pt x="41005" y="6633"/>
                </a:cubicBezTo>
                <a:cubicBezTo>
                  <a:pt x="41179" y="7215"/>
                  <a:pt x="41354" y="7855"/>
                  <a:pt x="41412" y="8436"/>
                </a:cubicBezTo>
                <a:cubicBezTo>
                  <a:pt x="41470" y="9076"/>
                  <a:pt x="41470" y="9658"/>
                  <a:pt x="41354" y="10298"/>
                </a:cubicBezTo>
                <a:cubicBezTo>
                  <a:pt x="41296" y="10530"/>
                  <a:pt x="41179" y="10821"/>
                  <a:pt x="41121" y="11112"/>
                </a:cubicBezTo>
                <a:lnTo>
                  <a:pt x="41005" y="11461"/>
                </a:lnTo>
                <a:lnTo>
                  <a:pt x="40830" y="11810"/>
                </a:lnTo>
                <a:cubicBezTo>
                  <a:pt x="40772" y="11984"/>
                  <a:pt x="40656" y="12159"/>
                  <a:pt x="40540" y="12333"/>
                </a:cubicBezTo>
                <a:lnTo>
                  <a:pt x="40423" y="12566"/>
                </a:lnTo>
                <a:lnTo>
                  <a:pt x="40249" y="12740"/>
                </a:lnTo>
                <a:lnTo>
                  <a:pt x="40016" y="13089"/>
                </a:lnTo>
                <a:lnTo>
                  <a:pt x="15763" y="42635"/>
                </a:lnTo>
                <a:lnTo>
                  <a:pt x="15588" y="42868"/>
                </a:lnTo>
                <a:cubicBezTo>
                  <a:pt x="15472" y="42926"/>
                  <a:pt x="15414" y="43043"/>
                  <a:pt x="15297" y="43101"/>
                </a:cubicBezTo>
                <a:cubicBezTo>
                  <a:pt x="15239" y="43217"/>
                  <a:pt x="15123" y="43275"/>
                  <a:pt x="15006" y="43392"/>
                </a:cubicBezTo>
                <a:cubicBezTo>
                  <a:pt x="14658" y="43566"/>
                  <a:pt x="14367" y="43799"/>
                  <a:pt x="14018" y="43915"/>
                </a:cubicBezTo>
                <a:cubicBezTo>
                  <a:pt x="13611" y="44090"/>
                  <a:pt x="13203" y="44148"/>
                  <a:pt x="12796" y="44206"/>
                </a:cubicBezTo>
                <a:cubicBezTo>
                  <a:pt x="12604" y="44230"/>
                  <a:pt x="12421" y="44244"/>
                  <a:pt x="12244" y="44244"/>
                </a:cubicBezTo>
                <a:cubicBezTo>
                  <a:pt x="11994" y="44244"/>
                  <a:pt x="11755" y="44216"/>
                  <a:pt x="11517" y="44148"/>
                </a:cubicBezTo>
                <a:cubicBezTo>
                  <a:pt x="11168" y="44090"/>
                  <a:pt x="10819" y="43973"/>
                  <a:pt x="10470" y="43799"/>
                </a:cubicBezTo>
                <a:cubicBezTo>
                  <a:pt x="10354" y="43741"/>
                  <a:pt x="10179" y="43682"/>
                  <a:pt x="10063" y="43624"/>
                </a:cubicBezTo>
                <a:cubicBezTo>
                  <a:pt x="9946" y="43566"/>
                  <a:pt x="9888" y="43508"/>
                  <a:pt x="9772" y="43392"/>
                </a:cubicBezTo>
                <a:lnTo>
                  <a:pt x="9597" y="43275"/>
                </a:lnTo>
                <a:lnTo>
                  <a:pt x="9365" y="43043"/>
                </a:lnTo>
                <a:cubicBezTo>
                  <a:pt x="9248" y="42984"/>
                  <a:pt x="9190" y="42868"/>
                  <a:pt x="9132" y="42810"/>
                </a:cubicBezTo>
                <a:cubicBezTo>
                  <a:pt x="9016" y="42694"/>
                  <a:pt x="8899" y="42577"/>
                  <a:pt x="8841" y="42461"/>
                </a:cubicBezTo>
                <a:cubicBezTo>
                  <a:pt x="8609" y="42170"/>
                  <a:pt x="8434" y="41821"/>
                  <a:pt x="8260" y="41472"/>
                </a:cubicBezTo>
                <a:cubicBezTo>
                  <a:pt x="8143" y="41123"/>
                  <a:pt x="8027" y="40658"/>
                  <a:pt x="7969" y="40251"/>
                </a:cubicBezTo>
                <a:cubicBezTo>
                  <a:pt x="7969" y="39844"/>
                  <a:pt x="7969" y="39437"/>
                  <a:pt x="8027" y="38971"/>
                </a:cubicBezTo>
                <a:cubicBezTo>
                  <a:pt x="8085" y="38622"/>
                  <a:pt x="8202" y="38273"/>
                  <a:pt x="8376" y="37924"/>
                </a:cubicBezTo>
                <a:cubicBezTo>
                  <a:pt x="8434" y="37808"/>
                  <a:pt x="8492" y="37692"/>
                  <a:pt x="8609" y="37575"/>
                </a:cubicBezTo>
                <a:cubicBezTo>
                  <a:pt x="8667" y="37459"/>
                  <a:pt x="8725" y="37343"/>
                  <a:pt x="8783" y="37285"/>
                </a:cubicBezTo>
                <a:lnTo>
                  <a:pt x="8958" y="36994"/>
                </a:lnTo>
                <a:lnTo>
                  <a:pt x="27395" y="14543"/>
                </a:lnTo>
                <a:cubicBezTo>
                  <a:pt x="27860" y="13962"/>
                  <a:pt x="27802" y="13148"/>
                  <a:pt x="27221" y="12682"/>
                </a:cubicBezTo>
                <a:lnTo>
                  <a:pt x="27162" y="12682"/>
                </a:lnTo>
                <a:cubicBezTo>
                  <a:pt x="26939" y="12483"/>
                  <a:pt x="26662" y="12391"/>
                  <a:pt x="26382" y="12391"/>
                </a:cubicBezTo>
                <a:cubicBezTo>
                  <a:pt x="26007" y="12391"/>
                  <a:pt x="25626" y="12557"/>
                  <a:pt x="25359" y="12857"/>
                </a:cubicBezTo>
                <a:lnTo>
                  <a:pt x="6864" y="35307"/>
                </a:lnTo>
                <a:lnTo>
                  <a:pt x="6573" y="35714"/>
                </a:lnTo>
                <a:cubicBezTo>
                  <a:pt x="6457" y="35831"/>
                  <a:pt x="6340" y="36005"/>
                  <a:pt x="6282" y="36180"/>
                </a:cubicBezTo>
                <a:cubicBezTo>
                  <a:pt x="6166" y="36354"/>
                  <a:pt x="6050" y="36587"/>
                  <a:pt x="5933" y="36819"/>
                </a:cubicBezTo>
                <a:cubicBezTo>
                  <a:pt x="5701" y="37343"/>
                  <a:pt x="5468" y="37866"/>
                  <a:pt x="5352" y="38506"/>
                </a:cubicBezTo>
                <a:cubicBezTo>
                  <a:pt x="5235" y="39146"/>
                  <a:pt x="5235" y="39844"/>
                  <a:pt x="5293" y="40542"/>
                </a:cubicBezTo>
                <a:cubicBezTo>
                  <a:pt x="5352" y="41181"/>
                  <a:pt x="5526" y="41879"/>
                  <a:pt x="5759" y="42519"/>
                </a:cubicBezTo>
                <a:cubicBezTo>
                  <a:pt x="5991" y="43043"/>
                  <a:pt x="6282" y="43566"/>
                  <a:pt x="6689" y="44031"/>
                </a:cubicBezTo>
                <a:cubicBezTo>
                  <a:pt x="6806" y="44264"/>
                  <a:pt x="6922" y="44439"/>
                  <a:pt x="7096" y="44613"/>
                </a:cubicBezTo>
                <a:cubicBezTo>
                  <a:pt x="7213" y="44729"/>
                  <a:pt x="7329" y="44846"/>
                  <a:pt x="7504" y="44962"/>
                </a:cubicBezTo>
                <a:lnTo>
                  <a:pt x="7853" y="45311"/>
                </a:lnTo>
                <a:lnTo>
                  <a:pt x="8202" y="45602"/>
                </a:lnTo>
                <a:cubicBezTo>
                  <a:pt x="8376" y="45718"/>
                  <a:pt x="8550" y="45776"/>
                  <a:pt x="8667" y="45893"/>
                </a:cubicBezTo>
                <a:cubicBezTo>
                  <a:pt x="8899" y="46009"/>
                  <a:pt x="9074" y="46125"/>
                  <a:pt x="9307" y="46242"/>
                </a:cubicBezTo>
                <a:cubicBezTo>
                  <a:pt x="9830" y="46474"/>
                  <a:pt x="10412" y="46649"/>
                  <a:pt x="10993" y="46765"/>
                </a:cubicBezTo>
                <a:cubicBezTo>
                  <a:pt x="11504" y="46850"/>
                  <a:pt x="11984" y="46904"/>
                  <a:pt x="12478" y="46904"/>
                </a:cubicBezTo>
                <a:cubicBezTo>
                  <a:pt x="12659" y="46904"/>
                  <a:pt x="12842" y="46897"/>
                  <a:pt x="13029" y="46881"/>
                </a:cubicBezTo>
                <a:cubicBezTo>
                  <a:pt x="13727" y="46823"/>
                  <a:pt x="14367" y="46649"/>
                  <a:pt x="15006" y="46416"/>
                </a:cubicBezTo>
                <a:cubicBezTo>
                  <a:pt x="15588" y="46183"/>
                  <a:pt x="16112" y="45893"/>
                  <a:pt x="16577" y="45544"/>
                </a:cubicBezTo>
                <a:cubicBezTo>
                  <a:pt x="16751" y="45369"/>
                  <a:pt x="16926" y="45253"/>
                  <a:pt x="17100" y="45078"/>
                </a:cubicBezTo>
                <a:cubicBezTo>
                  <a:pt x="17275" y="44962"/>
                  <a:pt x="17391" y="44846"/>
                  <a:pt x="17507" y="44671"/>
                </a:cubicBezTo>
                <a:lnTo>
                  <a:pt x="17856" y="44322"/>
                </a:lnTo>
                <a:lnTo>
                  <a:pt x="42110" y="14834"/>
                </a:lnTo>
                <a:lnTo>
                  <a:pt x="42459" y="14311"/>
                </a:lnTo>
                <a:lnTo>
                  <a:pt x="42633" y="14078"/>
                </a:lnTo>
                <a:lnTo>
                  <a:pt x="42866" y="13729"/>
                </a:lnTo>
                <a:cubicBezTo>
                  <a:pt x="42982" y="13497"/>
                  <a:pt x="43157" y="13206"/>
                  <a:pt x="43273" y="12915"/>
                </a:cubicBezTo>
                <a:cubicBezTo>
                  <a:pt x="43331" y="12799"/>
                  <a:pt x="43390" y="12624"/>
                  <a:pt x="43506" y="12450"/>
                </a:cubicBezTo>
                <a:lnTo>
                  <a:pt x="43680" y="11926"/>
                </a:lnTo>
                <a:cubicBezTo>
                  <a:pt x="43797" y="11577"/>
                  <a:pt x="43855" y="11228"/>
                  <a:pt x="43971" y="10763"/>
                </a:cubicBezTo>
                <a:cubicBezTo>
                  <a:pt x="44146" y="9890"/>
                  <a:pt x="44204" y="9018"/>
                  <a:pt x="44087" y="8204"/>
                </a:cubicBezTo>
                <a:cubicBezTo>
                  <a:pt x="44029" y="7331"/>
                  <a:pt x="43797" y="6459"/>
                  <a:pt x="43506" y="5645"/>
                </a:cubicBezTo>
                <a:cubicBezTo>
                  <a:pt x="43331" y="5296"/>
                  <a:pt x="43157" y="4947"/>
                  <a:pt x="42924" y="4598"/>
                </a:cubicBezTo>
                <a:lnTo>
                  <a:pt x="42692" y="4074"/>
                </a:lnTo>
                <a:cubicBezTo>
                  <a:pt x="42575" y="3958"/>
                  <a:pt x="42459" y="3784"/>
                  <a:pt x="42343" y="3667"/>
                </a:cubicBezTo>
                <a:cubicBezTo>
                  <a:pt x="42168" y="3435"/>
                  <a:pt x="41994" y="3202"/>
                  <a:pt x="41761" y="2969"/>
                </a:cubicBezTo>
                <a:lnTo>
                  <a:pt x="41587" y="2678"/>
                </a:lnTo>
                <a:lnTo>
                  <a:pt x="41354" y="2446"/>
                </a:lnTo>
                <a:lnTo>
                  <a:pt x="40830" y="2039"/>
                </a:lnTo>
                <a:lnTo>
                  <a:pt x="40365" y="1690"/>
                </a:lnTo>
                <a:lnTo>
                  <a:pt x="40132" y="1515"/>
                </a:lnTo>
                <a:lnTo>
                  <a:pt x="39783" y="1283"/>
                </a:lnTo>
                <a:cubicBezTo>
                  <a:pt x="39493" y="1166"/>
                  <a:pt x="39260" y="992"/>
                  <a:pt x="38969" y="875"/>
                </a:cubicBezTo>
                <a:lnTo>
                  <a:pt x="38504" y="643"/>
                </a:lnTo>
                <a:lnTo>
                  <a:pt x="37980" y="468"/>
                </a:lnTo>
                <a:cubicBezTo>
                  <a:pt x="37632" y="352"/>
                  <a:pt x="37224" y="294"/>
                  <a:pt x="36817" y="177"/>
                </a:cubicBezTo>
                <a:cubicBezTo>
                  <a:pt x="36254" y="65"/>
                  <a:pt x="35690" y="1"/>
                  <a:pt x="351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783F04">
                <a:alpha val="5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44"/>
          <p:cNvSpPr/>
          <p:nvPr/>
        </p:nvSpPr>
        <p:spPr>
          <a:xfrm rot="5400000">
            <a:off x="1980625" y="2378550"/>
            <a:ext cx="1714500" cy="1007275"/>
          </a:xfrm>
          <a:prstGeom prst="flowChartMerg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44"/>
          <p:cNvSpPr/>
          <p:nvPr/>
        </p:nvSpPr>
        <p:spPr>
          <a:xfrm rot="-5400000" flipH="1">
            <a:off x="5412000" y="2378550"/>
            <a:ext cx="1714500" cy="1007275"/>
          </a:xfrm>
          <a:prstGeom prst="flowChartMerg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4"/>
          <p:cNvSpPr/>
          <p:nvPr/>
        </p:nvSpPr>
        <p:spPr>
          <a:xfrm>
            <a:off x="3341550" y="2038925"/>
            <a:ext cx="2424000" cy="1714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86" name="Google Shape;786;p44"/>
          <p:cNvCxnSpPr/>
          <p:nvPr/>
        </p:nvCxnSpPr>
        <p:spPr>
          <a:xfrm rot="10800000" flipH="1">
            <a:off x="3352250" y="2060475"/>
            <a:ext cx="2421900" cy="1660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7" name="Google Shape;787;p44"/>
          <p:cNvSpPr txBox="1"/>
          <p:nvPr/>
        </p:nvSpPr>
        <p:spPr>
          <a:xfrm>
            <a:off x="2012950" y="2571750"/>
            <a:ext cx="3213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000"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a</a:t>
            </a:r>
            <a:endParaRPr sz="2000">
              <a:latin typeface="Signika Negative Light"/>
              <a:ea typeface="Signika Negative Light"/>
              <a:cs typeface="Signika Negative Light"/>
              <a:sym typeface="Signika Negative Light"/>
            </a:endParaRPr>
          </a:p>
        </p:txBody>
      </p:sp>
      <p:sp>
        <p:nvSpPr>
          <p:cNvPr id="788" name="Google Shape;788;p44"/>
          <p:cNvSpPr txBox="1"/>
          <p:nvPr/>
        </p:nvSpPr>
        <p:spPr>
          <a:xfrm>
            <a:off x="3130825" y="1635300"/>
            <a:ext cx="3774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000"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b</a:t>
            </a:r>
            <a:endParaRPr sz="2200">
              <a:latin typeface="Signika Negative Light"/>
              <a:ea typeface="Signika Negative Light"/>
              <a:cs typeface="Signika Negative Light"/>
              <a:sym typeface="Signika Negative Light"/>
            </a:endParaRPr>
          </a:p>
        </p:txBody>
      </p:sp>
      <p:sp>
        <p:nvSpPr>
          <p:cNvPr id="789" name="Google Shape;789;p44"/>
          <p:cNvSpPr txBox="1"/>
          <p:nvPr/>
        </p:nvSpPr>
        <p:spPr>
          <a:xfrm>
            <a:off x="3130825" y="3667800"/>
            <a:ext cx="3774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000"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c</a:t>
            </a:r>
            <a:endParaRPr sz="2000">
              <a:latin typeface="Signika Negative Light"/>
              <a:ea typeface="Signika Negative Light"/>
              <a:cs typeface="Signika Negative Light"/>
              <a:sym typeface="Signika Negative Light"/>
            </a:endParaRPr>
          </a:p>
        </p:txBody>
      </p:sp>
      <p:sp>
        <p:nvSpPr>
          <p:cNvPr id="790" name="Google Shape;790;p44"/>
          <p:cNvSpPr txBox="1"/>
          <p:nvPr/>
        </p:nvSpPr>
        <p:spPr>
          <a:xfrm>
            <a:off x="5637200" y="3756750"/>
            <a:ext cx="3213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000"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e</a:t>
            </a:r>
            <a:endParaRPr sz="2000">
              <a:latin typeface="Signika Negative Light"/>
              <a:ea typeface="Signika Negative Light"/>
              <a:cs typeface="Signika Negative Light"/>
              <a:sym typeface="Signika Negative Light"/>
            </a:endParaRPr>
          </a:p>
        </p:txBody>
      </p:sp>
      <p:sp>
        <p:nvSpPr>
          <p:cNvPr id="791" name="Google Shape;791;p44"/>
          <p:cNvSpPr txBox="1"/>
          <p:nvPr/>
        </p:nvSpPr>
        <p:spPr>
          <a:xfrm>
            <a:off x="6817125" y="2686025"/>
            <a:ext cx="3213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000"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z</a:t>
            </a:r>
            <a:endParaRPr sz="2000">
              <a:latin typeface="Signika Negative Light"/>
              <a:ea typeface="Signika Negative Light"/>
              <a:cs typeface="Signika Negative Light"/>
              <a:sym typeface="Signika Negative Light"/>
            </a:endParaRPr>
          </a:p>
        </p:txBody>
      </p:sp>
      <p:sp>
        <p:nvSpPr>
          <p:cNvPr id="792" name="Google Shape;792;p44"/>
          <p:cNvSpPr txBox="1"/>
          <p:nvPr/>
        </p:nvSpPr>
        <p:spPr>
          <a:xfrm>
            <a:off x="5561000" y="1587350"/>
            <a:ext cx="321300" cy="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000"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d</a:t>
            </a:r>
            <a:endParaRPr sz="2000">
              <a:latin typeface="Signika Negative Light"/>
              <a:ea typeface="Signika Negative Light"/>
              <a:cs typeface="Signika Negative Light"/>
              <a:sym typeface="Signika Negative Light"/>
            </a:endParaRPr>
          </a:p>
        </p:txBody>
      </p:sp>
      <p:sp>
        <p:nvSpPr>
          <p:cNvPr id="793" name="Google Shape;793;p44"/>
          <p:cNvSpPr txBox="1"/>
          <p:nvPr/>
        </p:nvSpPr>
        <p:spPr>
          <a:xfrm>
            <a:off x="4411350" y="1696200"/>
            <a:ext cx="321300" cy="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5</a:t>
            </a:r>
            <a:endParaRPr>
              <a:latin typeface="Signika Negative Light"/>
              <a:ea typeface="Signika Negative Light"/>
              <a:cs typeface="Signika Negative Light"/>
              <a:sym typeface="Signika Negative Light"/>
            </a:endParaRPr>
          </a:p>
        </p:txBody>
      </p:sp>
      <p:sp>
        <p:nvSpPr>
          <p:cNvPr id="794" name="Google Shape;794;p44"/>
          <p:cNvSpPr txBox="1"/>
          <p:nvPr/>
        </p:nvSpPr>
        <p:spPr>
          <a:xfrm>
            <a:off x="2435800" y="2224125"/>
            <a:ext cx="321300" cy="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4</a:t>
            </a:r>
            <a:endParaRPr>
              <a:latin typeface="Signika Negative Light"/>
              <a:ea typeface="Signika Negative Light"/>
              <a:cs typeface="Signika Negative Light"/>
              <a:sym typeface="Signika Negative Light"/>
            </a:endParaRPr>
          </a:p>
        </p:txBody>
      </p:sp>
      <p:sp>
        <p:nvSpPr>
          <p:cNvPr id="795" name="Google Shape;795;p44"/>
          <p:cNvSpPr txBox="1"/>
          <p:nvPr/>
        </p:nvSpPr>
        <p:spPr>
          <a:xfrm>
            <a:off x="2613375" y="3240575"/>
            <a:ext cx="321300" cy="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2</a:t>
            </a:r>
            <a:endParaRPr>
              <a:latin typeface="Signika Negative Light"/>
              <a:ea typeface="Signika Negative Light"/>
              <a:cs typeface="Signika Negative Light"/>
              <a:sym typeface="Signika Negative Light"/>
            </a:endParaRPr>
          </a:p>
        </p:txBody>
      </p:sp>
      <p:sp>
        <p:nvSpPr>
          <p:cNvPr id="796" name="Google Shape;796;p44"/>
          <p:cNvSpPr txBox="1"/>
          <p:nvPr/>
        </p:nvSpPr>
        <p:spPr>
          <a:xfrm>
            <a:off x="3400600" y="2712450"/>
            <a:ext cx="321300" cy="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1</a:t>
            </a:r>
            <a:endParaRPr>
              <a:latin typeface="Signika Negative Light"/>
              <a:ea typeface="Signika Negative Light"/>
              <a:cs typeface="Signika Negative Light"/>
              <a:sym typeface="Signika Negative Light"/>
            </a:endParaRPr>
          </a:p>
        </p:txBody>
      </p:sp>
      <p:sp>
        <p:nvSpPr>
          <p:cNvPr id="797" name="Google Shape;797;p44"/>
          <p:cNvSpPr txBox="1"/>
          <p:nvPr/>
        </p:nvSpPr>
        <p:spPr>
          <a:xfrm>
            <a:off x="4392925" y="2530800"/>
            <a:ext cx="321300" cy="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8</a:t>
            </a:r>
            <a:endParaRPr>
              <a:latin typeface="Signika Negative Light"/>
              <a:ea typeface="Signika Negative Light"/>
              <a:cs typeface="Signika Negative Light"/>
              <a:sym typeface="Signika Negative Light"/>
            </a:endParaRPr>
          </a:p>
        </p:txBody>
      </p:sp>
      <p:sp>
        <p:nvSpPr>
          <p:cNvPr id="798" name="Google Shape;798;p44"/>
          <p:cNvSpPr txBox="1"/>
          <p:nvPr/>
        </p:nvSpPr>
        <p:spPr>
          <a:xfrm>
            <a:off x="4412080" y="3667800"/>
            <a:ext cx="453600" cy="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10</a:t>
            </a:r>
            <a:endParaRPr>
              <a:latin typeface="Signika Negative Light"/>
              <a:ea typeface="Signika Negative Light"/>
              <a:cs typeface="Signika Negative Light"/>
              <a:sym typeface="Signika Negative Light"/>
            </a:endParaRPr>
          </a:p>
        </p:txBody>
      </p:sp>
      <p:sp>
        <p:nvSpPr>
          <p:cNvPr id="799" name="Google Shape;799;p44"/>
          <p:cNvSpPr/>
          <p:nvPr/>
        </p:nvSpPr>
        <p:spPr>
          <a:xfrm>
            <a:off x="5353550" y="1538850"/>
            <a:ext cx="736200" cy="582600"/>
          </a:xfrm>
          <a:prstGeom prst="flowChartConnector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44"/>
          <p:cNvSpPr txBox="1"/>
          <p:nvPr/>
        </p:nvSpPr>
        <p:spPr>
          <a:xfrm>
            <a:off x="6191730" y="3183675"/>
            <a:ext cx="453600" cy="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3</a:t>
            </a:r>
            <a:endParaRPr>
              <a:latin typeface="Signika Negative Light"/>
              <a:ea typeface="Signika Negative Light"/>
              <a:cs typeface="Signika Negative Light"/>
              <a:sym typeface="Signika Negative Light"/>
            </a:endParaRPr>
          </a:p>
        </p:txBody>
      </p:sp>
      <p:sp>
        <p:nvSpPr>
          <p:cNvPr id="801" name="Google Shape;801;p44"/>
          <p:cNvSpPr txBox="1"/>
          <p:nvPr/>
        </p:nvSpPr>
        <p:spPr>
          <a:xfrm>
            <a:off x="5765580" y="2672050"/>
            <a:ext cx="453600" cy="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2</a:t>
            </a:r>
            <a:endParaRPr>
              <a:latin typeface="Signika Negative Light"/>
              <a:ea typeface="Signika Negative Light"/>
              <a:cs typeface="Signika Negative Light"/>
              <a:sym typeface="Signika Negative Light"/>
            </a:endParaRPr>
          </a:p>
        </p:txBody>
      </p:sp>
      <p:sp>
        <p:nvSpPr>
          <p:cNvPr id="802" name="Google Shape;802;p44"/>
          <p:cNvSpPr txBox="1"/>
          <p:nvPr/>
        </p:nvSpPr>
        <p:spPr>
          <a:xfrm>
            <a:off x="6369305" y="2224125"/>
            <a:ext cx="453600" cy="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6</a:t>
            </a:r>
            <a:endParaRPr>
              <a:latin typeface="Signika Negative Light"/>
              <a:ea typeface="Signika Negative Light"/>
              <a:cs typeface="Signika Negative Light"/>
              <a:sym typeface="Signika Negative Light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45"/>
          <p:cNvSpPr txBox="1"/>
          <p:nvPr/>
        </p:nvSpPr>
        <p:spPr>
          <a:xfrm>
            <a:off x="1100550" y="1600075"/>
            <a:ext cx="1062900" cy="10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5400"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d</a:t>
            </a:r>
            <a:endParaRPr sz="5400">
              <a:latin typeface="Signika Negative Light"/>
              <a:ea typeface="Signika Negative Light"/>
              <a:cs typeface="Signika Negative Light"/>
              <a:sym typeface="Signika Negative Light"/>
            </a:endParaRPr>
          </a:p>
        </p:txBody>
      </p:sp>
      <p:sp>
        <p:nvSpPr>
          <p:cNvPr id="808" name="Google Shape;808;p45"/>
          <p:cNvSpPr txBox="1"/>
          <p:nvPr/>
        </p:nvSpPr>
        <p:spPr>
          <a:xfrm>
            <a:off x="4008375" y="1695675"/>
            <a:ext cx="5046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3100" b="1">
                <a:latin typeface="Signika Negative"/>
                <a:ea typeface="Signika Negative"/>
                <a:cs typeface="Signika Negative"/>
                <a:sym typeface="Signika Negative"/>
              </a:rPr>
              <a:t>=</a:t>
            </a:r>
            <a:endParaRPr sz="3100" b="1">
              <a:latin typeface="Signika Negative"/>
              <a:ea typeface="Signika Negative"/>
              <a:cs typeface="Signika Negative"/>
              <a:sym typeface="Signika Negative"/>
            </a:endParaRPr>
          </a:p>
        </p:txBody>
      </p:sp>
      <p:sp>
        <p:nvSpPr>
          <p:cNvPr id="809" name="Google Shape;809;p45"/>
          <p:cNvSpPr txBox="1"/>
          <p:nvPr/>
        </p:nvSpPr>
        <p:spPr>
          <a:xfrm>
            <a:off x="4032950" y="1137075"/>
            <a:ext cx="5046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3100" b="1">
                <a:latin typeface="Signika Negative"/>
                <a:ea typeface="Signika Negative"/>
                <a:cs typeface="Signika Negative"/>
                <a:sym typeface="Signika Negative"/>
              </a:rPr>
              <a:t>=</a:t>
            </a:r>
            <a:endParaRPr sz="3100" b="1">
              <a:latin typeface="Signika Negative"/>
              <a:ea typeface="Signika Negative"/>
              <a:cs typeface="Signika Negative"/>
              <a:sym typeface="Signika Negative"/>
            </a:endParaRPr>
          </a:p>
        </p:txBody>
      </p:sp>
      <p:sp>
        <p:nvSpPr>
          <p:cNvPr id="810" name="Google Shape;810;p45"/>
          <p:cNvSpPr txBox="1"/>
          <p:nvPr/>
        </p:nvSpPr>
        <p:spPr>
          <a:xfrm>
            <a:off x="4008375" y="2229075"/>
            <a:ext cx="5046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3100" b="1">
                <a:latin typeface="Signika Negative"/>
                <a:ea typeface="Signika Negative"/>
                <a:cs typeface="Signika Negative"/>
                <a:sym typeface="Signika Negative"/>
              </a:rPr>
              <a:t>=</a:t>
            </a:r>
            <a:endParaRPr sz="3100" b="1">
              <a:latin typeface="Signika Negative"/>
              <a:ea typeface="Signika Negative"/>
              <a:cs typeface="Signika Negative"/>
              <a:sym typeface="Signika Negative"/>
            </a:endParaRPr>
          </a:p>
        </p:txBody>
      </p:sp>
      <p:sp>
        <p:nvSpPr>
          <p:cNvPr id="811" name="Google Shape;811;p45"/>
          <p:cNvSpPr txBox="1"/>
          <p:nvPr/>
        </p:nvSpPr>
        <p:spPr>
          <a:xfrm>
            <a:off x="4008375" y="2838675"/>
            <a:ext cx="5046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3100" b="1">
                <a:latin typeface="Signika Negative"/>
                <a:ea typeface="Signika Negative"/>
                <a:cs typeface="Signika Negative"/>
                <a:sym typeface="Signika Negative"/>
              </a:rPr>
              <a:t>=</a:t>
            </a:r>
            <a:endParaRPr sz="3100" b="1">
              <a:latin typeface="Signika Negative"/>
              <a:ea typeface="Signika Negative"/>
              <a:cs typeface="Signika Negative"/>
              <a:sym typeface="Signika Negative"/>
            </a:endParaRPr>
          </a:p>
        </p:txBody>
      </p:sp>
      <p:cxnSp>
        <p:nvCxnSpPr>
          <p:cNvPr id="812" name="Google Shape;812;p45"/>
          <p:cNvCxnSpPr/>
          <p:nvPr/>
        </p:nvCxnSpPr>
        <p:spPr>
          <a:xfrm rot="10800000" flipH="1">
            <a:off x="1782500" y="1503325"/>
            <a:ext cx="1965000" cy="6228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45"/>
          <p:cNvCxnSpPr/>
          <p:nvPr/>
        </p:nvCxnSpPr>
        <p:spPr>
          <a:xfrm rot="10800000" flipH="1">
            <a:off x="1782500" y="2083225"/>
            <a:ext cx="1932900" cy="429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45"/>
          <p:cNvCxnSpPr/>
          <p:nvPr/>
        </p:nvCxnSpPr>
        <p:spPr>
          <a:xfrm>
            <a:off x="1814725" y="2147600"/>
            <a:ext cx="1879200" cy="4833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5" name="Google Shape;815;p45"/>
          <p:cNvCxnSpPr/>
          <p:nvPr/>
        </p:nvCxnSpPr>
        <p:spPr>
          <a:xfrm>
            <a:off x="1775075" y="2110500"/>
            <a:ext cx="1929600" cy="11001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6" name="Google Shape;816;p45"/>
          <p:cNvSpPr txBox="1"/>
          <p:nvPr/>
        </p:nvSpPr>
        <p:spPr>
          <a:xfrm>
            <a:off x="4481875" y="1190875"/>
            <a:ext cx="3948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500"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5</a:t>
            </a:r>
            <a:endParaRPr sz="2500">
              <a:latin typeface="Signika Negative Light"/>
              <a:ea typeface="Signika Negative Light"/>
              <a:cs typeface="Signika Negative Light"/>
              <a:sym typeface="Signika Negative Light"/>
            </a:endParaRPr>
          </a:p>
        </p:txBody>
      </p:sp>
      <p:sp>
        <p:nvSpPr>
          <p:cNvPr id="817" name="Google Shape;817;p45"/>
          <p:cNvSpPr txBox="1"/>
          <p:nvPr/>
        </p:nvSpPr>
        <p:spPr>
          <a:xfrm>
            <a:off x="4481875" y="1847000"/>
            <a:ext cx="3948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500"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8</a:t>
            </a:r>
            <a:endParaRPr sz="2500">
              <a:latin typeface="Signika Negative Light"/>
              <a:ea typeface="Signika Negative Light"/>
              <a:cs typeface="Signika Negative Light"/>
              <a:sym typeface="Signika Negative Light"/>
            </a:endParaRPr>
          </a:p>
        </p:txBody>
      </p:sp>
      <p:sp>
        <p:nvSpPr>
          <p:cNvPr id="818" name="Google Shape;818;p45"/>
          <p:cNvSpPr txBox="1"/>
          <p:nvPr/>
        </p:nvSpPr>
        <p:spPr>
          <a:xfrm>
            <a:off x="4481875" y="2304200"/>
            <a:ext cx="3948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500"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2</a:t>
            </a:r>
            <a:endParaRPr sz="2500">
              <a:latin typeface="Signika Negative Light"/>
              <a:ea typeface="Signika Negative Light"/>
              <a:cs typeface="Signika Negative Light"/>
              <a:sym typeface="Signika Negative Light"/>
            </a:endParaRPr>
          </a:p>
        </p:txBody>
      </p:sp>
      <p:sp>
        <p:nvSpPr>
          <p:cNvPr id="819" name="Google Shape;819;p45"/>
          <p:cNvSpPr txBox="1"/>
          <p:nvPr/>
        </p:nvSpPr>
        <p:spPr>
          <a:xfrm>
            <a:off x="4481875" y="2940850"/>
            <a:ext cx="3948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500"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6</a:t>
            </a:r>
            <a:endParaRPr sz="2500">
              <a:latin typeface="Signika Negative Light"/>
              <a:ea typeface="Signika Negative Light"/>
              <a:cs typeface="Signika Negative Light"/>
              <a:sym typeface="Signika Negative Light"/>
            </a:endParaRPr>
          </a:p>
        </p:txBody>
      </p:sp>
      <p:sp>
        <p:nvSpPr>
          <p:cNvPr id="820" name="Google Shape;820;p45"/>
          <p:cNvSpPr txBox="1"/>
          <p:nvPr/>
        </p:nvSpPr>
        <p:spPr>
          <a:xfrm>
            <a:off x="3040925" y="1137075"/>
            <a:ext cx="3948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500"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5</a:t>
            </a:r>
            <a:endParaRPr sz="2500">
              <a:latin typeface="Signika Negative Light"/>
              <a:ea typeface="Signika Negative Light"/>
              <a:cs typeface="Signika Negative Light"/>
              <a:sym typeface="Signika Negative Light"/>
            </a:endParaRPr>
          </a:p>
        </p:txBody>
      </p:sp>
      <p:sp>
        <p:nvSpPr>
          <p:cNvPr id="821" name="Google Shape;821;p45"/>
          <p:cNvSpPr txBox="1"/>
          <p:nvPr/>
        </p:nvSpPr>
        <p:spPr>
          <a:xfrm>
            <a:off x="3040925" y="1684950"/>
            <a:ext cx="3948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500"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8</a:t>
            </a:r>
            <a:endParaRPr sz="2500">
              <a:latin typeface="Signika Negative Light"/>
              <a:ea typeface="Signika Negative Light"/>
              <a:cs typeface="Signika Negative Light"/>
              <a:sym typeface="Signika Negative Light"/>
            </a:endParaRPr>
          </a:p>
        </p:txBody>
      </p:sp>
      <p:sp>
        <p:nvSpPr>
          <p:cNvPr id="822" name="Google Shape;822;p45"/>
          <p:cNvSpPr txBox="1"/>
          <p:nvPr/>
        </p:nvSpPr>
        <p:spPr>
          <a:xfrm>
            <a:off x="3110275" y="2151800"/>
            <a:ext cx="3948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500"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2</a:t>
            </a:r>
            <a:endParaRPr sz="2500">
              <a:latin typeface="Signika Negative Light"/>
              <a:ea typeface="Signika Negative Light"/>
              <a:cs typeface="Signika Negative Light"/>
              <a:sym typeface="Signika Negative Light"/>
            </a:endParaRPr>
          </a:p>
        </p:txBody>
      </p:sp>
      <p:sp>
        <p:nvSpPr>
          <p:cNvPr id="823" name="Google Shape;823;p45"/>
          <p:cNvSpPr txBox="1"/>
          <p:nvPr/>
        </p:nvSpPr>
        <p:spPr>
          <a:xfrm>
            <a:off x="3110275" y="2712250"/>
            <a:ext cx="3948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500"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6</a:t>
            </a:r>
            <a:endParaRPr sz="2500">
              <a:latin typeface="Signika Negative Light"/>
              <a:ea typeface="Signika Negative Light"/>
              <a:cs typeface="Signika Negative Light"/>
              <a:sym typeface="Signika Negative Light"/>
            </a:endParaRPr>
          </a:p>
        </p:txBody>
      </p:sp>
      <p:sp>
        <p:nvSpPr>
          <p:cNvPr id="824" name="Google Shape;824;p45"/>
          <p:cNvSpPr txBox="1"/>
          <p:nvPr/>
        </p:nvSpPr>
        <p:spPr>
          <a:xfrm>
            <a:off x="1410275" y="2347550"/>
            <a:ext cx="3948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500"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0</a:t>
            </a:r>
            <a:endParaRPr sz="2500">
              <a:latin typeface="Signika Negative Light"/>
              <a:ea typeface="Signika Negative Light"/>
              <a:cs typeface="Signika Negative Light"/>
              <a:sym typeface="Signika Negative Light"/>
            </a:endParaRPr>
          </a:p>
        </p:txBody>
      </p:sp>
      <p:sp>
        <p:nvSpPr>
          <p:cNvPr id="825" name="Google Shape;825;p45"/>
          <p:cNvSpPr txBox="1">
            <a:spLocks noGrp="1"/>
          </p:cNvSpPr>
          <p:nvPr>
            <p:ph type="title"/>
          </p:nvPr>
        </p:nvSpPr>
        <p:spPr>
          <a:xfrm>
            <a:off x="895350" y="49441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Inisiasi</a:t>
            </a:r>
            <a:endParaRPr/>
          </a:p>
        </p:txBody>
      </p:sp>
      <p:sp>
        <p:nvSpPr>
          <p:cNvPr id="826" name="Google Shape;826;p45"/>
          <p:cNvSpPr/>
          <p:nvPr/>
        </p:nvSpPr>
        <p:spPr>
          <a:xfrm rot="-548498" flipH="1">
            <a:off x="8187195" y="226512"/>
            <a:ext cx="584283" cy="691203"/>
          </a:xfrm>
          <a:custGeom>
            <a:avLst/>
            <a:gdLst/>
            <a:ahLst/>
            <a:cxnLst/>
            <a:rect l="l" t="t" r="r" b="b"/>
            <a:pathLst>
              <a:path w="44204" h="52293" extrusionOk="0">
                <a:moveTo>
                  <a:pt x="35127" y="1"/>
                </a:moveTo>
                <a:cubicBezTo>
                  <a:pt x="34818" y="1"/>
                  <a:pt x="34509" y="20"/>
                  <a:pt x="34200" y="61"/>
                </a:cubicBezTo>
                <a:cubicBezTo>
                  <a:pt x="33328" y="119"/>
                  <a:pt x="32513" y="352"/>
                  <a:pt x="31699" y="643"/>
                </a:cubicBezTo>
                <a:cubicBezTo>
                  <a:pt x="31350" y="817"/>
                  <a:pt x="31001" y="992"/>
                  <a:pt x="30652" y="1166"/>
                </a:cubicBezTo>
                <a:lnTo>
                  <a:pt x="30129" y="1457"/>
                </a:lnTo>
                <a:lnTo>
                  <a:pt x="29721" y="1748"/>
                </a:lnTo>
                <a:cubicBezTo>
                  <a:pt x="29431" y="1922"/>
                  <a:pt x="29198" y="2155"/>
                  <a:pt x="28965" y="2329"/>
                </a:cubicBezTo>
                <a:lnTo>
                  <a:pt x="28733" y="2620"/>
                </a:lnTo>
                <a:lnTo>
                  <a:pt x="28500" y="2853"/>
                </a:lnTo>
                <a:lnTo>
                  <a:pt x="28093" y="3260"/>
                </a:lnTo>
                <a:lnTo>
                  <a:pt x="12738" y="22046"/>
                </a:lnTo>
                <a:lnTo>
                  <a:pt x="2618" y="34318"/>
                </a:lnTo>
                <a:lnTo>
                  <a:pt x="2153" y="34900"/>
                </a:lnTo>
                <a:lnTo>
                  <a:pt x="1920" y="35191"/>
                </a:lnTo>
                <a:lnTo>
                  <a:pt x="1687" y="35656"/>
                </a:lnTo>
                <a:cubicBezTo>
                  <a:pt x="1513" y="35947"/>
                  <a:pt x="1338" y="36238"/>
                  <a:pt x="1164" y="36587"/>
                </a:cubicBezTo>
                <a:lnTo>
                  <a:pt x="931" y="37168"/>
                </a:lnTo>
                <a:cubicBezTo>
                  <a:pt x="815" y="37401"/>
                  <a:pt x="757" y="37575"/>
                  <a:pt x="699" y="37808"/>
                </a:cubicBezTo>
                <a:cubicBezTo>
                  <a:pt x="175" y="39262"/>
                  <a:pt x="1" y="40832"/>
                  <a:pt x="175" y="42403"/>
                </a:cubicBezTo>
                <a:cubicBezTo>
                  <a:pt x="291" y="43450"/>
                  <a:pt x="524" y="44439"/>
                  <a:pt x="873" y="45427"/>
                </a:cubicBezTo>
                <a:cubicBezTo>
                  <a:pt x="1106" y="45893"/>
                  <a:pt x="1338" y="46300"/>
                  <a:pt x="1571" y="46765"/>
                </a:cubicBezTo>
                <a:lnTo>
                  <a:pt x="1920" y="47347"/>
                </a:lnTo>
                <a:cubicBezTo>
                  <a:pt x="2036" y="47521"/>
                  <a:pt x="2153" y="47696"/>
                  <a:pt x="2269" y="47870"/>
                </a:cubicBezTo>
                <a:cubicBezTo>
                  <a:pt x="2502" y="48161"/>
                  <a:pt x="2734" y="48452"/>
                  <a:pt x="3025" y="48684"/>
                </a:cubicBezTo>
                <a:lnTo>
                  <a:pt x="3316" y="49033"/>
                </a:lnTo>
                <a:lnTo>
                  <a:pt x="3607" y="49324"/>
                </a:lnTo>
                <a:lnTo>
                  <a:pt x="4188" y="49789"/>
                </a:lnTo>
                <a:lnTo>
                  <a:pt x="4770" y="50255"/>
                </a:lnTo>
                <a:lnTo>
                  <a:pt x="5061" y="50487"/>
                </a:lnTo>
                <a:lnTo>
                  <a:pt x="5468" y="50720"/>
                </a:lnTo>
                <a:cubicBezTo>
                  <a:pt x="5759" y="50894"/>
                  <a:pt x="6108" y="51069"/>
                  <a:pt x="6457" y="51243"/>
                </a:cubicBezTo>
                <a:lnTo>
                  <a:pt x="7038" y="51476"/>
                </a:lnTo>
                <a:lnTo>
                  <a:pt x="7620" y="51709"/>
                </a:lnTo>
                <a:cubicBezTo>
                  <a:pt x="8085" y="51883"/>
                  <a:pt x="8609" y="52000"/>
                  <a:pt x="9074" y="52116"/>
                </a:cubicBezTo>
                <a:cubicBezTo>
                  <a:pt x="9750" y="52229"/>
                  <a:pt x="10426" y="52293"/>
                  <a:pt x="11102" y="52293"/>
                </a:cubicBezTo>
                <a:cubicBezTo>
                  <a:pt x="11473" y="52293"/>
                  <a:pt x="11844" y="52273"/>
                  <a:pt x="12215" y="52232"/>
                </a:cubicBezTo>
                <a:cubicBezTo>
                  <a:pt x="13262" y="52116"/>
                  <a:pt x="14309" y="51883"/>
                  <a:pt x="15297" y="51534"/>
                </a:cubicBezTo>
                <a:cubicBezTo>
                  <a:pt x="15704" y="51302"/>
                  <a:pt x="16170" y="51127"/>
                  <a:pt x="16577" y="50894"/>
                </a:cubicBezTo>
                <a:lnTo>
                  <a:pt x="17158" y="50545"/>
                </a:lnTo>
                <a:lnTo>
                  <a:pt x="17682" y="50138"/>
                </a:lnTo>
                <a:cubicBezTo>
                  <a:pt x="17973" y="49906"/>
                  <a:pt x="18264" y="49673"/>
                  <a:pt x="18554" y="49440"/>
                </a:cubicBezTo>
                <a:lnTo>
                  <a:pt x="18671" y="49266"/>
                </a:lnTo>
                <a:lnTo>
                  <a:pt x="18671" y="45253"/>
                </a:lnTo>
                <a:lnTo>
                  <a:pt x="17566" y="46590"/>
                </a:lnTo>
                <a:lnTo>
                  <a:pt x="17217" y="46998"/>
                </a:lnTo>
                <a:cubicBezTo>
                  <a:pt x="17158" y="47056"/>
                  <a:pt x="17042" y="47172"/>
                  <a:pt x="16984" y="47230"/>
                </a:cubicBezTo>
                <a:cubicBezTo>
                  <a:pt x="16926" y="47288"/>
                  <a:pt x="16810" y="47405"/>
                  <a:pt x="16751" y="47463"/>
                </a:cubicBezTo>
                <a:cubicBezTo>
                  <a:pt x="16519" y="47637"/>
                  <a:pt x="16286" y="47812"/>
                  <a:pt x="16053" y="47986"/>
                </a:cubicBezTo>
                <a:lnTo>
                  <a:pt x="15704" y="48277"/>
                </a:lnTo>
                <a:lnTo>
                  <a:pt x="15239" y="48510"/>
                </a:lnTo>
                <a:cubicBezTo>
                  <a:pt x="14948" y="48742"/>
                  <a:pt x="14599" y="48859"/>
                  <a:pt x="14250" y="49033"/>
                </a:cubicBezTo>
                <a:cubicBezTo>
                  <a:pt x="13494" y="49324"/>
                  <a:pt x="12738" y="49499"/>
                  <a:pt x="11924" y="49615"/>
                </a:cubicBezTo>
                <a:cubicBezTo>
                  <a:pt x="11721" y="49630"/>
                  <a:pt x="11515" y="49638"/>
                  <a:pt x="11305" y="49638"/>
                </a:cubicBezTo>
                <a:cubicBezTo>
                  <a:pt x="10731" y="49638"/>
                  <a:pt x="10135" y="49584"/>
                  <a:pt x="9539" y="49499"/>
                </a:cubicBezTo>
                <a:cubicBezTo>
                  <a:pt x="9190" y="49382"/>
                  <a:pt x="8841" y="49324"/>
                  <a:pt x="8492" y="49208"/>
                </a:cubicBezTo>
                <a:lnTo>
                  <a:pt x="8027" y="49033"/>
                </a:lnTo>
                <a:lnTo>
                  <a:pt x="7562" y="48801"/>
                </a:lnTo>
                <a:cubicBezTo>
                  <a:pt x="7329" y="48684"/>
                  <a:pt x="7096" y="48568"/>
                  <a:pt x="6864" y="48452"/>
                </a:cubicBezTo>
                <a:lnTo>
                  <a:pt x="6515" y="48219"/>
                </a:lnTo>
                <a:lnTo>
                  <a:pt x="6282" y="48045"/>
                </a:lnTo>
                <a:lnTo>
                  <a:pt x="5875" y="47754"/>
                </a:lnTo>
                <a:lnTo>
                  <a:pt x="5410" y="47347"/>
                </a:lnTo>
                <a:lnTo>
                  <a:pt x="5235" y="47172"/>
                </a:lnTo>
                <a:lnTo>
                  <a:pt x="5003" y="46881"/>
                </a:lnTo>
                <a:cubicBezTo>
                  <a:pt x="4770" y="46707"/>
                  <a:pt x="4595" y="46474"/>
                  <a:pt x="4421" y="46242"/>
                </a:cubicBezTo>
                <a:cubicBezTo>
                  <a:pt x="4363" y="46125"/>
                  <a:pt x="4247" y="46009"/>
                  <a:pt x="4188" y="45893"/>
                </a:cubicBezTo>
                <a:lnTo>
                  <a:pt x="3898" y="45427"/>
                </a:lnTo>
                <a:cubicBezTo>
                  <a:pt x="3723" y="45078"/>
                  <a:pt x="3549" y="44787"/>
                  <a:pt x="3432" y="44439"/>
                </a:cubicBezTo>
                <a:cubicBezTo>
                  <a:pt x="2792" y="42926"/>
                  <a:pt x="2618" y="41298"/>
                  <a:pt x="2967" y="39727"/>
                </a:cubicBezTo>
                <a:cubicBezTo>
                  <a:pt x="3025" y="39378"/>
                  <a:pt x="3141" y="39029"/>
                  <a:pt x="3258" y="38680"/>
                </a:cubicBezTo>
                <a:cubicBezTo>
                  <a:pt x="3316" y="38506"/>
                  <a:pt x="3374" y="38332"/>
                  <a:pt x="3432" y="38157"/>
                </a:cubicBezTo>
                <a:cubicBezTo>
                  <a:pt x="3490" y="38041"/>
                  <a:pt x="3549" y="37866"/>
                  <a:pt x="3607" y="37750"/>
                </a:cubicBezTo>
                <a:cubicBezTo>
                  <a:pt x="3723" y="37517"/>
                  <a:pt x="3839" y="37226"/>
                  <a:pt x="4014" y="36994"/>
                </a:cubicBezTo>
                <a:cubicBezTo>
                  <a:pt x="4072" y="36936"/>
                  <a:pt x="4130" y="36819"/>
                  <a:pt x="4188" y="36703"/>
                </a:cubicBezTo>
                <a:lnTo>
                  <a:pt x="4363" y="36470"/>
                </a:lnTo>
                <a:lnTo>
                  <a:pt x="4712" y="36005"/>
                </a:lnTo>
                <a:lnTo>
                  <a:pt x="14774" y="23733"/>
                </a:lnTo>
                <a:lnTo>
                  <a:pt x="30187" y="5005"/>
                </a:lnTo>
                <a:lnTo>
                  <a:pt x="30478" y="4656"/>
                </a:lnTo>
                <a:lnTo>
                  <a:pt x="30594" y="4481"/>
                </a:lnTo>
                <a:lnTo>
                  <a:pt x="30827" y="4365"/>
                </a:lnTo>
                <a:cubicBezTo>
                  <a:pt x="30943" y="4191"/>
                  <a:pt x="31117" y="4074"/>
                  <a:pt x="31292" y="3958"/>
                </a:cubicBezTo>
                <a:lnTo>
                  <a:pt x="31583" y="3725"/>
                </a:lnTo>
                <a:lnTo>
                  <a:pt x="31932" y="3551"/>
                </a:lnTo>
                <a:cubicBezTo>
                  <a:pt x="32164" y="3435"/>
                  <a:pt x="32397" y="3260"/>
                  <a:pt x="32688" y="3144"/>
                </a:cubicBezTo>
                <a:cubicBezTo>
                  <a:pt x="33211" y="2969"/>
                  <a:pt x="33851" y="2795"/>
                  <a:pt x="34433" y="2737"/>
                </a:cubicBezTo>
                <a:cubicBezTo>
                  <a:pt x="34620" y="2720"/>
                  <a:pt x="34802" y="2713"/>
                  <a:pt x="34983" y="2713"/>
                </a:cubicBezTo>
                <a:cubicBezTo>
                  <a:pt x="35418" y="2713"/>
                  <a:pt x="35841" y="2754"/>
                  <a:pt x="36294" y="2795"/>
                </a:cubicBezTo>
                <a:cubicBezTo>
                  <a:pt x="36526" y="2853"/>
                  <a:pt x="36817" y="2969"/>
                  <a:pt x="37108" y="3027"/>
                </a:cubicBezTo>
                <a:lnTo>
                  <a:pt x="37457" y="3144"/>
                </a:lnTo>
                <a:lnTo>
                  <a:pt x="37806" y="3318"/>
                </a:lnTo>
                <a:cubicBezTo>
                  <a:pt x="37980" y="3435"/>
                  <a:pt x="38155" y="3493"/>
                  <a:pt x="38388" y="3609"/>
                </a:cubicBezTo>
                <a:lnTo>
                  <a:pt x="38620" y="3784"/>
                </a:lnTo>
                <a:lnTo>
                  <a:pt x="38795" y="3900"/>
                </a:lnTo>
                <a:lnTo>
                  <a:pt x="39144" y="4132"/>
                </a:lnTo>
                <a:lnTo>
                  <a:pt x="39435" y="4481"/>
                </a:lnTo>
                <a:lnTo>
                  <a:pt x="39609" y="4598"/>
                </a:lnTo>
                <a:lnTo>
                  <a:pt x="39783" y="4830"/>
                </a:lnTo>
                <a:cubicBezTo>
                  <a:pt x="39958" y="4947"/>
                  <a:pt x="40074" y="5121"/>
                  <a:pt x="40191" y="5296"/>
                </a:cubicBezTo>
                <a:lnTo>
                  <a:pt x="40423" y="5587"/>
                </a:lnTo>
                <a:lnTo>
                  <a:pt x="40598" y="5935"/>
                </a:lnTo>
                <a:cubicBezTo>
                  <a:pt x="40772" y="6168"/>
                  <a:pt x="40889" y="6401"/>
                  <a:pt x="41005" y="6633"/>
                </a:cubicBezTo>
                <a:cubicBezTo>
                  <a:pt x="41179" y="7215"/>
                  <a:pt x="41354" y="7855"/>
                  <a:pt x="41412" y="8436"/>
                </a:cubicBezTo>
                <a:cubicBezTo>
                  <a:pt x="41470" y="9076"/>
                  <a:pt x="41470" y="9658"/>
                  <a:pt x="41354" y="10298"/>
                </a:cubicBezTo>
                <a:cubicBezTo>
                  <a:pt x="41296" y="10530"/>
                  <a:pt x="41179" y="10821"/>
                  <a:pt x="41121" y="11112"/>
                </a:cubicBezTo>
                <a:lnTo>
                  <a:pt x="41005" y="11461"/>
                </a:lnTo>
                <a:lnTo>
                  <a:pt x="40830" y="11810"/>
                </a:lnTo>
                <a:cubicBezTo>
                  <a:pt x="40772" y="11984"/>
                  <a:pt x="40656" y="12159"/>
                  <a:pt x="40540" y="12333"/>
                </a:cubicBezTo>
                <a:lnTo>
                  <a:pt x="40423" y="12566"/>
                </a:lnTo>
                <a:lnTo>
                  <a:pt x="40249" y="12740"/>
                </a:lnTo>
                <a:lnTo>
                  <a:pt x="40016" y="13089"/>
                </a:lnTo>
                <a:lnTo>
                  <a:pt x="15763" y="42635"/>
                </a:lnTo>
                <a:lnTo>
                  <a:pt x="15588" y="42868"/>
                </a:lnTo>
                <a:cubicBezTo>
                  <a:pt x="15472" y="42926"/>
                  <a:pt x="15414" y="43043"/>
                  <a:pt x="15297" y="43101"/>
                </a:cubicBezTo>
                <a:cubicBezTo>
                  <a:pt x="15239" y="43217"/>
                  <a:pt x="15123" y="43275"/>
                  <a:pt x="15006" y="43392"/>
                </a:cubicBezTo>
                <a:cubicBezTo>
                  <a:pt x="14658" y="43566"/>
                  <a:pt x="14367" y="43799"/>
                  <a:pt x="14018" y="43915"/>
                </a:cubicBezTo>
                <a:cubicBezTo>
                  <a:pt x="13611" y="44090"/>
                  <a:pt x="13203" y="44148"/>
                  <a:pt x="12796" y="44206"/>
                </a:cubicBezTo>
                <a:cubicBezTo>
                  <a:pt x="12604" y="44230"/>
                  <a:pt x="12421" y="44244"/>
                  <a:pt x="12244" y="44244"/>
                </a:cubicBezTo>
                <a:cubicBezTo>
                  <a:pt x="11994" y="44244"/>
                  <a:pt x="11755" y="44216"/>
                  <a:pt x="11517" y="44148"/>
                </a:cubicBezTo>
                <a:cubicBezTo>
                  <a:pt x="11168" y="44090"/>
                  <a:pt x="10819" y="43973"/>
                  <a:pt x="10470" y="43799"/>
                </a:cubicBezTo>
                <a:cubicBezTo>
                  <a:pt x="10354" y="43741"/>
                  <a:pt x="10179" y="43682"/>
                  <a:pt x="10063" y="43624"/>
                </a:cubicBezTo>
                <a:cubicBezTo>
                  <a:pt x="9946" y="43566"/>
                  <a:pt x="9888" y="43508"/>
                  <a:pt x="9772" y="43392"/>
                </a:cubicBezTo>
                <a:lnTo>
                  <a:pt x="9597" y="43275"/>
                </a:lnTo>
                <a:lnTo>
                  <a:pt x="9365" y="43043"/>
                </a:lnTo>
                <a:cubicBezTo>
                  <a:pt x="9248" y="42984"/>
                  <a:pt x="9190" y="42868"/>
                  <a:pt x="9132" y="42810"/>
                </a:cubicBezTo>
                <a:cubicBezTo>
                  <a:pt x="9016" y="42694"/>
                  <a:pt x="8899" y="42577"/>
                  <a:pt x="8841" y="42461"/>
                </a:cubicBezTo>
                <a:cubicBezTo>
                  <a:pt x="8609" y="42170"/>
                  <a:pt x="8434" y="41821"/>
                  <a:pt x="8260" y="41472"/>
                </a:cubicBezTo>
                <a:cubicBezTo>
                  <a:pt x="8143" y="41123"/>
                  <a:pt x="8027" y="40658"/>
                  <a:pt x="7969" y="40251"/>
                </a:cubicBezTo>
                <a:cubicBezTo>
                  <a:pt x="7969" y="39844"/>
                  <a:pt x="7969" y="39437"/>
                  <a:pt x="8027" y="38971"/>
                </a:cubicBezTo>
                <a:cubicBezTo>
                  <a:pt x="8085" y="38622"/>
                  <a:pt x="8202" y="38273"/>
                  <a:pt x="8376" y="37924"/>
                </a:cubicBezTo>
                <a:cubicBezTo>
                  <a:pt x="8434" y="37808"/>
                  <a:pt x="8492" y="37692"/>
                  <a:pt x="8609" y="37575"/>
                </a:cubicBezTo>
                <a:cubicBezTo>
                  <a:pt x="8667" y="37459"/>
                  <a:pt x="8725" y="37343"/>
                  <a:pt x="8783" y="37285"/>
                </a:cubicBezTo>
                <a:lnTo>
                  <a:pt x="8958" y="36994"/>
                </a:lnTo>
                <a:lnTo>
                  <a:pt x="27395" y="14543"/>
                </a:lnTo>
                <a:cubicBezTo>
                  <a:pt x="27860" y="13962"/>
                  <a:pt x="27802" y="13148"/>
                  <a:pt x="27221" y="12682"/>
                </a:cubicBezTo>
                <a:lnTo>
                  <a:pt x="27162" y="12682"/>
                </a:lnTo>
                <a:cubicBezTo>
                  <a:pt x="26939" y="12483"/>
                  <a:pt x="26662" y="12391"/>
                  <a:pt x="26382" y="12391"/>
                </a:cubicBezTo>
                <a:cubicBezTo>
                  <a:pt x="26007" y="12391"/>
                  <a:pt x="25626" y="12557"/>
                  <a:pt x="25359" y="12857"/>
                </a:cubicBezTo>
                <a:lnTo>
                  <a:pt x="6864" y="35307"/>
                </a:lnTo>
                <a:lnTo>
                  <a:pt x="6573" y="35714"/>
                </a:lnTo>
                <a:cubicBezTo>
                  <a:pt x="6457" y="35831"/>
                  <a:pt x="6340" y="36005"/>
                  <a:pt x="6282" y="36180"/>
                </a:cubicBezTo>
                <a:cubicBezTo>
                  <a:pt x="6166" y="36354"/>
                  <a:pt x="6050" y="36587"/>
                  <a:pt x="5933" y="36819"/>
                </a:cubicBezTo>
                <a:cubicBezTo>
                  <a:pt x="5701" y="37343"/>
                  <a:pt x="5468" y="37866"/>
                  <a:pt x="5352" y="38506"/>
                </a:cubicBezTo>
                <a:cubicBezTo>
                  <a:pt x="5235" y="39146"/>
                  <a:pt x="5235" y="39844"/>
                  <a:pt x="5293" y="40542"/>
                </a:cubicBezTo>
                <a:cubicBezTo>
                  <a:pt x="5352" y="41181"/>
                  <a:pt x="5526" y="41879"/>
                  <a:pt x="5759" y="42519"/>
                </a:cubicBezTo>
                <a:cubicBezTo>
                  <a:pt x="5991" y="43043"/>
                  <a:pt x="6282" y="43566"/>
                  <a:pt x="6689" y="44031"/>
                </a:cubicBezTo>
                <a:cubicBezTo>
                  <a:pt x="6806" y="44264"/>
                  <a:pt x="6922" y="44439"/>
                  <a:pt x="7096" y="44613"/>
                </a:cubicBezTo>
                <a:cubicBezTo>
                  <a:pt x="7213" y="44729"/>
                  <a:pt x="7329" y="44846"/>
                  <a:pt x="7504" y="44962"/>
                </a:cubicBezTo>
                <a:lnTo>
                  <a:pt x="7853" y="45311"/>
                </a:lnTo>
                <a:lnTo>
                  <a:pt x="8202" y="45602"/>
                </a:lnTo>
                <a:cubicBezTo>
                  <a:pt x="8376" y="45718"/>
                  <a:pt x="8550" y="45776"/>
                  <a:pt x="8667" y="45893"/>
                </a:cubicBezTo>
                <a:cubicBezTo>
                  <a:pt x="8899" y="46009"/>
                  <a:pt x="9074" y="46125"/>
                  <a:pt x="9307" y="46242"/>
                </a:cubicBezTo>
                <a:cubicBezTo>
                  <a:pt x="9830" y="46474"/>
                  <a:pt x="10412" y="46649"/>
                  <a:pt x="10993" y="46765"/>
                </a:cubicBezTo>
                <a:cubicBezTo>
                  <a:pt x="11504" y="46850"/>
                  <a:pt x="11984" y="46904"/>
                  <a:pt x="12478" y="46904"/>
                </a:cubicBezTo>
                <a:cubicBezTo>
                  <a:pt x="12659" y="46904"/>
                  <a:pt x="12842" y="46897"/>
                  <a:pt x="13029" y="46881"/>
                </a:cubicBezTo>
                <a:cubicBezTo>
                  <a:pt x="13727" y="46823"/>
                  <a:pt x="14367" y="46649"/>
                  <a:pt x="15006" y="46416"/>
                </a:cubicBezTo>
                <a:cubicBezTo>
                  <a:pt x="15588" y="46183"/>
                  <a:pt x="16112" y="45893"/>
                  <a:pt x="16577" y="45544"/>
                </a:cubicBezTo>
                <a:cubicBezTo>
                  <a:pt x="16751" y="45369"/>
                  <a:pt x="16926" y="45253"/>
                  <a:pt x="17100" y="45078"/>
                </a:cubicBezTo>
                <a:cubicBezTo>
                  <a:pt x="17275" y="44962"/>
                  <a:pt x="17391" y="44846"/>
                  <a:pt x="17507" y="44671"/>
                </a:cubicBezTo>
                <a:lnTo>
                  <a:pt x="17856" y="44322"/>
                </a:lnTo>
                <a:lnTo>
                  <a:pt x="42110" y="14834"/>
                </a:lnTo>
                <a:lnTo>
                  <a:pt x="42459" y="14311"/>
                </a:lnTo>
                <a:lnTo>
                  <a:pt x="42633" y="14078"/>
                </a:lnTo>
                <a:lnTo>
                  <a:pt x="42866" y="13729"/>
                </a:lnTo>
                <a:cubicBezTo>
                  <a:pt x="42982" y="13497"/>
                  <a:pt x="43157" y="13206"/>
                  <a:pt x="43273" y="12915"/>
                </a:cubicBezTo>
                <a:cubicBezTo>
                  <a:pt x="43331" y="12799"/>
                  <a:pt x="43390" y="12624"/>
                  <a:pt x="43506" y="12450"/>
                </a:cubicBezTo>
                <a:lnTo>
                  <a:pt x="43680" y="11926"/>
                </a:lnTo>
                <a:cubicBezTo>
                  <a:pt x="43797" y="11577"/>
                  <a:pt x="43855" y="11228"/>
                  <a:pt x="43971" y="10763"/>
                </a:cubicBezTo>
                <a:cubicBezTo>
                  <a:pt x="44146" y="9890"/>
                  <a:pt x="44204" y="9018"/>
                  <a:pt x="44087" y="8204"/>
                </a:cubicBezTo>
                <a:cubicBezTo>
                  <a:pt x="44029" y="7331"/>
                  <a:pt x="43797" y="6459"/>
                  <a:pt x="43506" y="5645"/>
                </a:cubicBezTo>
                <a:cubicBezTo>
                  <a:pt x="43331" y="5296"/>
                  <a:pt x="43157" y="4947"/>
                  <a:pt x="42924" y="4598"/>
                </a:cubicBezTo>
                <a:lnTo>
                  <a:pt x="42692" y="4074"/>
                </a:lnTo>
                <a:cubicBezTo>
                  <a:pt x="42575" y="3958"/>
                  <a:pt x="42459" y="3784"/>
                  <a:pt x="42343" y="3667"/>
                </a:cubicBezTo>
                <a:cubicBezTo>
                  <a:pt x="42168" y="3435"/>
                  <a:pt x="41994" y="3202"/>
                  <a:pt x="41761" y="2969"/>
                </a:cubicBezTo>
                <a:lnTo>
                  <a:pt x="41587" y="2678"/>
                </a:lnTo>
                <a:lnTo>
                  <a:pt x="41354" y="2446"/>
                </a:lnTo>
                <a:lnTo>
                  <a:pt x="40830" y="2039"/>
                </a:lnTo>
                <a:lnTo>
                  <a:pt x="40365" y="1690"/>
                </a:lnTo>
                <a:lnTo>
                  <a:pt x="40132" y="1515"/>
                </a:lnTo>
                <a:lnTo>
                  <a:pt x="39783" y="1283"/>
                </a:lnTo>
                <a:cubicBezTo>
                  <a:pt x="39493" y="1166"/>
                  <a:pt x="39260" y="992"/>
                  <a:pt x="38969" y="875"/>
                </a:cubicBezTo>
                <a:lnTo>
                  <a:pt x="38504" y="643"/>
                </a:lnTo>
                <a:lnTo>
                  <a:pt x="37980" y="468"/>
                </a:lnTo>
                <a:cubicBezTo>
                  <a:pt x="37632" y="352"/>
                  <a:pt x="37224" y="294"/>
                  <a:pt x="36817" y="177"/>
                </a:cubicBezTo>
                <a:cubicBezTo>
                  <a:pt x="36254" y="65"/>
                  <a:pt x="35690" y="1"/>
                  <a:pt x="351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783F04">
                <a:alpha val="5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45"/>
          <p:cNvSpPr txBox="1"/>
          <p:nvPr/>
        </p:nvSpPr>
        <p:spPr>
          <a:xfrm>
            <a:off x="3721800" y="1100100"/>
            <a:ext cx="321600" cy="4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500"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b</a:t>
            </a:r>
            <a:endParaRPr sz="2700">
              <a:latin typeface="Signika Negative Light"/>
              <a:ea typeface="Signika Negative Light"/>
              <a:cs typeface="Signika Negative Light"/>
              <a:sym typeface="Signika Negative Light"/>
            </a:endParaRPr>
          </a:p>
        </p:txBody>
      </p:sp>
      <p:sp>
        <p:nvSpPr>
          <p:cNvPr id="828" name="Google Shape;828;p45"/>
          <p:cNvSpPr txBox="1"/>
          <p:nvPr/>
        </p:nvSpPr>
        <p:spPr>
          <a:xfrm>
            <a:off x="3721800" y="1709700"/>
            <a:ext cx="321600" cy="4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500"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c</a:t>
            </a:r>
            <a:endParaRPr sz="2700">
              <a:latin typeface="Signika Negative Light"/>
              <a:ea typeface="Signika Negative Light"/>
              <a:cs typeface="Signika Negative Light"/>
              <a:sym typeface="Signika Negative Light"/>
            </a:endParaRPr>
          </a:p>
        </p:txBody>
      </p:sp>
      <p:sp>
        <p:nvSpPr>
          <p:cNvPr id="829" name="Google Shape;829;p45"/>
          <p:cNvSpPr txBox="1"/>
          <p:nvPr/>
        </p:nvSpPr>
        <p:spPr>
          <a:xfrm>
            <a:off x="3721800" y="2319300"/>
            <a:ext cx="321600" cy="4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500"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e</a:t>
            </a:r>
            <a:endParaRPr sz="2700">
              <a:latin typeface="Signika Negative Light"/>
              <a:ea typeface="Signika Negative Light"/>
              <a:cs typeface="Signika Negative Light"/>
              <a:sym typeface="Signika Negative Light"/>
            </a:endParaRPr>
          </a:p>
        </p:txBody>
      </p:sp>
      <p:sp>
        <p:nvSpPr>
          <p:cNvPr id="830" name="Google Shape;830;p45"/>
          <p:cNvSpPr txBox="1"/>
          <p:nvPr/>
        </p:nvSpPr>
        <p:spPr>
          <a:xfrm>
            <a:off x="3721800" y="2928900"/>
            <a:ext cx="321600" cy="4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500"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z</a:t>
            </a:r>
            <a:endParaRPr sz="2700">
              <a:latin typeface="Signika Negative Light"/>
              <a:ea typeface="Signika Negative Light"/>
              <a:cs typeface="Signika Negative Light"/>
              <a:sym typeface="Signika Negative Light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46"/>
          <p:cNvSpPr txBox="1">
            <a:spLocks noGrp="1"/>
          </p:cNvSpPr>
          <p:nvPr>
            <p:ph type="title"/>
          </p:nvPr>
        </p:nvSpPr>
        <p:spPr>
          <a:xfrm>
            <a:off x="895350" y="49441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Inisiasi</a:t>
            </a:r>
            <a:endParaRPr/>
          </a:p>
        </p:txBody>
      </p:sp>
      <p:sp>
        <p:nvSpPr>
          <p:cNvPr id="836" name="Google Shape;836;p46"/>
          <p:cNvSpPr/>
          <p:nvPr/>
        </p:nvSpPr>
        <p:spPr>
          <a:xfrm rot="548498">
            <a:off x="392295" y="798912"/>
            <a:ext cx="584283" cy="691203"/>
          </a:xfrm>
          <a:custGeom>
            <a:avLst/>
            <a:gdLst/>
            <a:ahLst/>
            <a:cxnLst/>
            <a:rect l="l" t="t" r="r" b="b"/>
            <a:pathLst>
              <a:path w="44204" h="52293" extrusionOk="0">
                <a:moveTo>
                  <a:pt x="35127" y="1"/>
                </a:moveTo>
                <a:cubicBezTo>
                  <a:pt x="34818" y="1"/>
                  <a:pt x="34509" y="20"/>
                  <a:pt x="34200" y="61"/>
                </a:cubicBezTo>
                <a:cubicBezTo>
                  <a:pt x="33328" y="119"/>
                  <a:pt x="32513" y="352"/>
                  <a:pt x="31699" y="643"/>
                </a:cubicBezTo>
                <a:cubicBezTo>
                  <a:pt x="31350" y="817"/>
                  <a:pt x="31001" y="992"/>
                  <a:pt x="30652" y="1166"/>
                </a:cubicBezTo>
                <a:lnTo>
                  <a:pt x="30129" y="1457"/>
                </a:lnTo>
                <a:lnTo>
                  <a:pt x="29721" y="1748"/>
                </a:lnTo>
                <a:cubicBezTo>
                  <a:pt x="29431" y="1922"/>
                  <a:pt x="29198" y="2155"/>
                  <a:pt x="28965" y="2329"/>
                </a:cubicBezTo>
                <a:lnTo>
                  <a:pt x="28733" y="2620"/>
                </a:lnTo>
                <a:lnTo>
                  <a:pt x="28500" y="2853"/>
                </a:lnTo>
                <a:lnTo>
                  <a:pt x="28093" y="3260"/>
                </a:lnTo>
                <a:lnTo>
                  <a:pt x="12738" y="22046"/>
                </a:lnTo>
                <a:lnTo>
                  <a:pt x="2618" y="34318"/>
                </a:lnTo>
                <a:lnTo>
                  <a:pt x="2153" y="34900"/>
                </a:lnTo>
                <a:lnTo>
                  <a:pt x="1920" y="35191"/>
                </a:lnTo>
                <a:lnTo>
                  <a:pt x="1687" y="35656"/>
                </a:lnTo>
                <a:cubicBezTo>
                  <a:pt x="1513" y="35947"/>
                  <a:pt x="1338" y="36238"/>
                  <a:pt x="1164" y="36587"/>
                </a:cubicBezTo>
                <a:lnTo>
                  <a:pt x="931" y="37168"/>
                </a:lnTo>
                <a:cubicBezTo>
                  <a:pt x="815" y="37401"/>
                  <a:pt x="757" y="37575"/>
                  <a:pt x="699" y="37808"/>
                </a:cubicBezTo>
                <a:cubicBezTo>
                  <a:pt x="175" y="39262"/>
                  <a:pt x="1" y="40832"/>
                  <a:pt x="175" y="42403"/>
                </a:cubicBezTo>
                <a:cubicBezTo>
                  <a:pt x="291" y="43450"/>
                  <a:pt x="524" y="44439"/>
                  <a:pt x="873" y="45427"/>
                </a:cubicBezTo>
                <a:cubicBezTo>
                  <a:pt x="1106" y="45893"/>
                  <a:pt x="1338" y="46300"/>
                  <a:pt x="1571" y="46765"/>
                </a:cubicBezTo>
                <a:lnTo>
                  <a:pt x="1920" y="47347"/>
                </a:lnTo>
                <a:cubicBezTo>
                  <a:pt x="2036" y="47521"/>
                  <a:pt x="2153" y="47696"/>
                  <a:pt x="2269" y="47870"/>
                </a:cubicBezTo>
                <a:cubicBezTo>
                  <a:pt x="2502" y="48161"/>
                  <a:pt x="2734" y="48452"/>
                  <a:pt x="3025" y="48684"/>
                </a:cubicBezTo>
                <a:lnTo>
                  <a:pt x="3316" y="49033"/>
                </a:lnTo>
                <a:lnTo>
                  <a:pt x="3607" y="49324"/>
                </a:lnTo>
                <a:lnTo>
                  <a:pt x="4188" y="49789"/>
                </a:lnTo>
                <a:lnTo>
                  <a:pt x="4770" y="50255"/>
                </a:lnTo>
                <a:lnTo>
                  <a:pt x="5061" y="50487"/>
                </a:lnTo>
                <a:lnTo>
                  <a:pt x="5468" y="50720"/>
                </a:lnTo>
                <a:cubicBezTo>
                  <a:pt x="5759" y="50894"/>
                  <a:pt x="6108" y="51069"/>
                  <a:pt x="6457" y="51243"/>
                </a:cubicBezTo>
                <a:lnTo>
                  <a:pt x="7038" y="51476"/>
                </a:lnTo>
                <a:lnTo>
                  <a:pt x="7620" y="51709"/>
                </a:lnTo>
                <a:cubicBezTo>
                  <a:pt x="8085" y="51883"/>
                  <a:pt x="8609" y="52000"/>
                  <a:pt x="9074" y="52116"/>
                </a:cubicBezTo>
                <a:cubicBezTo>
                  <a:pt x="9750" y="52229"/>
                  <a:pt x="10426" y="52293"/>
                  <a:pt x="11102" y="52293"/>
                </a:cubicBezTo>
                <a:cubicBezTo>
                  <a:pt x="11473" y="52293"/>
                  <a:pt x="11844" y="52273"/>
                  <a:pt x="12215" y="52232"/>
                </a:cubicBezTo>
                <a:cubicBezTo>
                  <a:pt x="13262" y="52116"/>
                  <a:pt x="14309" y="51883"/>
                  <a:pt x="15297" y="51534"/>
                </a:cubicBezTo>
                <a:cubicBezTo>
                  <a:pt x="15704" y="51302"/>
                  <a:pt x="16170" y="51127"/>
                  <a:pt x="16577" y="50894"/>
                </a:cubicBezTo>
                <a:lnTo>
                  <a:pt x="17158" y="50545"/>
                </a:lnTo>
                <a:lnTo>
                  <a:pt x="17682" y="50138"/>
                </a:lnTo>
                <a:cubicBezTo>
                  <a:pt x="17973" y="49906"/>
                  <a:pt x="18264" y="49673"/>
                  <a:pt x="18554" y="49440"/>
                </a:cubicBezTo>
                <a:lnTo>
                  <a:pt x="18671" y="49266"/>
                </a:lnTo>
                <a:lnTo>
                  <a:pt x="18671" y="45253"/>
                </a:lnTo>
                <a:lnTo>
                  <a:pt x="17566" y="46590"/>
                </a:lnTo>
                <a:lnTo>
                  <a:pt x="17217" y="46998"/>
                </a:lnTo>
                <a:cubicBezTo>
                  <a:pt x="17158" y="47056"/>
                  <a:pt x="17042" y="47172"/>
                  <a:pt x="16984" y="47230"/>
                </a:cubicBezTo>
                <a:cubicBezTo>
                  <a:pt x="16926" y="47288"/>
                  <a:pt x="16810" y="47405"/>
                  <a:pt x="16751" y="47463"/>
                </a:cubicBezTo>
                <a:cubicBezTo>
                  <a:pt x="16519" y="47637"/>
                  <a:pt x="16286" y="47812"/>
                  <a:pt x="16053" y="47986"/>
                </a:cubicBezTo>
                <a:lnTo>
                  <a:pt x="15704" y="48277"/>
                </a:lnTo>
                <a:lnTo>
                  <a:pt x="15239" y="48510"/>
                </a:lnTo>
                <a:cubicBezTo>
                  <a:pt x="14948" y="48742"/>
                  <a:pt x="14599" y="48859"/>
                  <a:pt x="14250" y="49033"/>
                </a:cubicBezTo>
                <a:cubicBezTo>
                  <a:pt x="13494" y="49324"/>
                  <a:pt x="12738" y="49499"/>
                  <a:pt x="11924" y="49615"/>
                </a:cubicBezTo>
                <a:cubicBezTo>
                  <a:pt x="11721" y="49630"/>
                  <a:pt x="11515" y="49638"/>
                  <a:pt x="11305" y="49638"/>
                </a:cubicBezTo>
                <a:cubicBezTo>
                  <a:pt x="10731" y="49638"/>
                  <a:pt x="10135" y="49584"/>
                  <a:pt x="9539" y="49499"/>
                </a:cubicBezTo>
                <a:cubicBezTo>
                  <a:pt x="9190" y="49382"/>
                  <a:pt x="8841" y="49324"/>
                  <a:pt x="8492" y="49208"/>
                </a:cubicBezTo>
                <a:lnTo>
                  <a:pt x="8027" y="49033"/>
                </a:lnTo>
                <a:lnTo>
                  <a:pt x="7562" y="48801"/>
                </a:lnTo>
                <a:cubicBezTo>
                  <a:pt x="7329" y="48684"/>
                  <a:pt x="7096" y="48568"/>
                  <a:pt x="6864" y="48452"/>
                </a:cubicBezTo>
                <a:lnTo>
                  <a:pt x="6515" y="48219"/>
                </a:lnTo>
                <a:lnTo>
                  <a:pt x="6282" y="48045"/>
                </a:lnTo>
                <a:lnTo>
                  <a:pt x="5875" y="47754"/>
                </a:lnTo>
                <a:lnTo>
                  <a:pt x="5410" y="47347"/>
                </a:lnTo>
                <a:lnTo>
                  <a:pt x="5235" y="47172"/>
                </a:lnTo>
                <a:lnTo>
                  <a:pt x="5003" y="46881"/>
                </a:lnTo>
                <a:cubicBezTo>
                  <a:pt x="4770" y="46707"/>
                  <a:pt x="4595" y="46474"/>
                  <a:pt x="4421" y="46242"/>
                </a:cubicBezTo>
                <a:cubicBezTo>
                  <a:pt x="4363" y="46125"/>
                  <a:pt x="4247" y="46009"/>
                  <a:pt x="4188" y="45893"/>
                </a:cubicBezTo>
                <a:lnTo>
                  <a:pt x="3898" y="45427"/>
                </a:lnTo>
                <a:cubicBezTo>
                  <a:pt x="3723" y="45078"/>
                  <a:pt x="3549" y="44787"/>
                  <a:pt x="3432" y="44439"/>
                </a:cubicBezTo>
                <a:cubicBezTo>
                  <a:pt x="2792" y="42926"/>
                  <a:pt x="2618" y="41298"/>
                  <a:pt x="2967" y="39727"/>
                </a:cubicBezTo>
                <a:cubicBezTo>
                  <a:pt x="3025" y="39378"/>
                  <a:pt x="3141" y="39029"/>
                  <a:pt x="3258" y="38680"/>
                </a:cubicBezTo>
                <a:cubicBezTo>
                  <a:pt x="3316" y="38506"/>
                  <a:pt x="3374" y="38332"/>
                  <a:pt x="3432" y="38157"/>
                </a:cubicBezTo>
                <a:cubicBezTo>
                  <a:pt x="3490" y="38041"/>
                  <a:pt x="3549" y="37866"/>
                  <a:pt x="3607" y="37750"/>
                </a:cubicBezTo>
                <a:cubicBezTo>
                  <a:pt x="3723" y="37517"/>
                  <a:pt x="3839" y="37226"/>
                  <a:pt x="4014" y="36994"/>
                </a:cubicBezTo>
                <a:cubicBezTo>
                  <a:pt x="4072" y="36936"/>
                  <a:pt x="4130" y="36819"/>
                  <a:pt x="4188" y="36703"/>
                </a:cubicBezTo>
                <a:lnTo>
                  <a:pt x="4363" y="36470"/>
                </a:lnTo>
                <a:lnTo>
                  <a:pt x="4712" y="36005"/>
                </a:lnTo>
                <a:lnTo>
                  <a:pt x="14774" y="23733"/>
                </a:lnTo>
                <a:lnTo>
                  <a:pt x="30187" y="5005"/>
                </a:lnTo>
                <a:lnTo>
                  <a:pt x="30478" y="4656"/>
                </a:lnTo>
                <a:lnTo>
                  <a:pt x="30594" y="4481"/>
                </a:lnTo>
                <a:lnTo>
                  <a:pt x="30827" y="4365"/>
                </a:lnTo>
                <a:cubicBezTo>
                  <a:pt x="30943" y="4191"/>
                  <a:pt x="31117" y="4074"/>
                  <a:pt x="31292" y="3958"/>
                </a:cubicBezTo>
                <a:lnTo>
                  <a:pt x="31583" y="3725"/>
                </a:lnTo>
                <a:lnTo>
                  <a:pt x="31932" y="3551"/>
                </a:lnTo>
                <a:cubicBezTo>
                  <a:pt x="32164" y="3435"/>
                  <a:pt x="32397" y="3260"/>
                  <a:pt x="32688" y="3144"/>
                </a:cubicBezTo>
                <a:cubicBezTo>
                  <a:pt x="33211" y="2969"/>
                  <a:pt x="33851" y="2795"/>
                  <a:pt x="34433" y="2737"/>
                </a:cubicBezTo>
                <a:cubicBezTo>
                  <a:pt x="34620" y="2720"/>
                  <a:pt x="34802" y="2713"/>
                  <a:pt x="34983" y="2713"/>
                </a:cubicBezTo>
                <a:cubicBezTo>
                  <a:pt x="35418" y="2713"/>
                  <a:pt x="35841" y="2754"/>
                  <a:pt x="36294" y="2795"/>
                </a:cubicBezTo>
                <a:cubicBezTo>
                  <a:pt x="36526" y="2853"/>
                  <a:pt x="36817" y="2969"/>
                  <a:pt x="37108" y="3027"/>
                </a:cubicBezTo>
                <a:lnTo>
                  <a:pt x="37457" y="3144"/>
                </a:lnTo>
                <a:lnTo>
                  <a:pt x="37806" y="3318"/>
                </a:lnTo>
                <a:cubicBezTo>
                  <a:pt x="37980" y="3435"/>
                  <a:pt x="38155" y="3493"/>
                  <a:pt x="38388" y="3609"/>
                </a:cubicBezTo>
                <a:lnTo>
                  <a:pt x="38620" y="3784"/>
                </a:lnTo>
                <a:lnTo>
                  <a:pt x="38795" y="3900"/>
                </a:lnTo>
                <a:lnTo>
                  <a:pt x="39144" y="4132"/>
                </a:lnTo>
                <a:lnTo>
                  <a:pt x="39435" y="4481"/>
                </a:lnTo>
                <a:lnTo>
                  <a:pt x="39609" y="4598"/>
                </a:lnTo>
                <a:lnTo>
                  <a:pt x="39783" y="4830"/>
                </a:lnTo>
                <a:cubicBezTo>
                  <a:pt x="39958" y="4947"/>
                  <a:pt x="40074" y="5121"/>
                  <a:pt x="40191" y="5296"/>
                </a:cubicBezTo>
                <a:lnTo>
                  <a:pt x="40423" y="5587"/>
                </a:lnTo>
                <a:lnTo>
                  <a:pt x="40598" y="5935"/>
                </a:lnTo>
                <a:cubicBezTo>
                  <a:pt x="40772" y="6168"/>
                  <a:pt x="40889" y="6401"/>
                  <a:pt x="41005" y="6633"/>
                </a:cubicBezTo>
                <a:cubicBezTo>
                  <a:pt x="41179" y="7215"/>
                  <a:pt x="41354" y="7855"/>
                  <a:pt x="41412" y="8436"/>
                </a:cubicBezTo>
                <a:cubicBezTo>
                  <a:pt x="41470" y="9076"/>
                  <a:pt x="41470" y="9658"/>
                  <a:pt x="41354" y="10298"/>
                </a:cubicBezTo>
                <a:cubicBezTo>
                  <a:pt x="41296" y="10530"/>
                  <a:pt x="41179" y="10821"/>
                  <a:pt x="41121" y="11112"/>
                </a:cubicBezTo>
                <a:lnTo>
                  <a:pt x="41005" y="11461"/>
                </a:lnTo>
                <a:lnTo>
                  <a:pt x="40830" y="11810"/>
                </a:lnTo>
                <a:cubicBezTo>
                  <a:pt x="40772" y="11984"/>
                  <a:pt x="40656" y="12159"/>
                  <a:pt x="40540" y="12333"/>
                </a:cubicBezTo>
                <a:lnTo>
                  <a:pt x="40423" y="12566"/>
                </a:lnTo>
                <a:lnTo>
                  <a:pt x="40249" y="12740"/>
                </a:lnTo>
                <a:lnTo>
                  <a:pt x="40016" y="13089"/>
                </a:lnTo>
                <a:lnTo>
                  <a:pt x="15763" y="42635"/>
                </a:lnTo>
                <a:lnTo>
                  <a:pt x="15588" y="42868"/>
                </a:lnTo>
                <a:cubicBezTo>
                  <a:pt x="15472" y="42926"/>
                  <a:pt x="15414" y="43043"/>
                  <a:pt x="15297" y="43101"/>
                </a:cubicBezTo>
                <a:cubicBezTo>
                  <a:pt x="15239" y="43217"/>
                  <a:pt x="15123" y="43275"/>
                  <a:pt x="15006" y="43392"/>
                </a:cubicBezTo>
                <a:cubicBezTo>
                  <a:pt x="14658" y="43566"/>
                  <a:pt x="14367" y="43799"/>
                  <a:pt x="14018" y="43915"/>
                </a:cubicBezTo>
                <a:cubicBezTo>
                  <a:pt x="13611" y="44090"/>
                  <a:pt x="13203" y="44148"/>
                  <a:pt x="12796" y="44206"/>
                </a:cubicBezTo>
                <a:cubicBezTo>
                  <a:pt x="12604" y="44230"/>
                  <a:pt x="12421" y="44244"/>
                  <a:pt x="12244" y="44244"/>
                </a:cubicBezTo>
                <a:cubicBezTo>
                  <a:pt x="11994" y="44244"/>
                  <a:pt x="11755" y="44216"/>
                  <a:pt x="11517" y="44148"/>
                </a:cubicBezTo>
                <a:cubicBezTo>
                  <a:pt x="11168" y="44090"/>
                  <a:pt x="10819" y="43973"/>
                  <a:pt x="10470" y="43799"/>
                </a:cubicBezTo>
                <a:cubicBezTo>
                  <a:pt x="10354" y="43741"/>
                  <a:pt x="10179" y="43682"/>
                  <a:pt x="10063" y="43624"/>
                </a:cubicBezTo>
                <a:cubicBezTo>
                  <a:pt x="9946" y="43566"/>
                  <a:pt x="9888" y="43508"/>
                  <a:pt x="9772" y="43392"/>
                </a:cubicBezTo>
                <a:lnTo>
                  <a:pt x="9597" y="43275"/>
                </a:lnTo>
                <a:lnTo>
                  <a:pt x="9365" y="43043"/>
                </a:lnTo>
                <a:cubicBezTo>
                  <a:pt x="9248" y="42984"/>
                  <a:pt x="9190" y="42868"/>
                  <a:pt x="9132" y="42810"/>
                </a:cubicBezTo>
                <a:cubicBezTo>
                  <a:pt x="9016" y="42694"/>
                  <a:pt x="8899" y="42577"/>
                  <a:pt x="8841" y="42461"/>
                </a:cubicBezTo>
                <a:cubicBezTo>
                  <a:pt x="8609" y="42170"/>
                  <a:pt x="8434" y="41821"/>
                  <a:pt x="8260" y="41472"/>
                </a:cubicBezTo>
                <a:cubicBezTo>
                  <a:pt x="8143" y="41123"/>
                  <a:pt x="8027" y="40658"/>
                  <a:pt x="7969" y="40251"/>
                </a:cubicBezTo>
                <a:cubicBezTo>
                  <a:pt x="7969" y="39844"/>
                  <a:pt x="7969" y="39437"/>
                  <a:pt x="8027" y="38971"/>
                </a:cubicBezTo>
                <a:cubicBezTo>
                  <a:pt x="8085" y="38622"/>
                  <a:pt x="8202" y="38273"/>
                  <a:pt x="8376" y="37924"/>
                </a:cubicBezTo>
                <a:cubicBezTo>
                  <a:pt x="8434" y="37808"/>
                  <a:pt x="8492" y="37692"/>
                  <a:pt x="8609" y="37575"/>
                </a:cubicBezTo>
                <a:cubicBezTo>
                  <a:pt x="8667" y="37459"/>
                  <a:pt x="8725" y="37343"/>
                  <a:pt x="8783" y="37285"/>
                </a:cubicBezTo>
                <a:lnTo>
                  <a:pt x="8958" y="36994"/>
                </a:lnTo>
                <a:lnTo>
                  <a:pt x="27395" y="14543"/>
                </a:lnTo>
                <a:cubicBezTo>
                  <a:pt x="27860" y="13962"/>
                  <a:pt x="27802" y="13148"/>
                  <a:pt x="27221" y="12682"/>
                </a:cubicBezTo>
                <a:lnTo>
                  <a:pt x="27162" y="12682"/>
                </a:lnTo>
                <a:cubicBezTo>
                  <a:pt x="26939" y="12483"/>
                  <a:pt x="26662" y="12391"/>
                  <a:pt x="26382" y="12391"/>
                </a:cubicBezTo>
                <a:cubicBezTo>
                  <a:pt x="26007" y="12391"/>
                  <a:pt x="25626" y="12557"/>
                  <a:pt x="25359" y="12857"/>
                </a:cubicBezTo>
                <a:lnTo>
                  <a:pt x="6864" y="35307"/>
                </a:lnTo>
                <a:lnTo>
                  <a:pt x="6573" y="35714"/>
                </a:lnTo>
                <a:cubicBezTo>
                  <a:pt x="6457" y="35831"/>
                  <a:pt x="6340" y="36005"/>
                  <a:pt x="6282" y="36180"/>
                </a:cubicBezTo>
                <a:cubicBezTo>
                  <a:pt x="6166" y="36354"/>
                  <a:pt x="6050" y="36587"/>
                  <a:pt x="5933" y="36819"/>
                </a:cubicBezTo>
                <a:cubicBezTo>
                  <a:pt x="5701" y="37343"/>
                  <a:pt x="5468" y="37866"/>
                  <a:pt x="5352" y="38506"/>
                </a:cubicBezTo>
                <a:cubicBezTo>
                  <a:pt x="5235" y="39146"/>
                  <a:pt x="5235" y="39844"/>
                  <a:pt x="5293" y="40542"/>
                </a:cubicBezTo>
                <a:cubicBezTo>
                  <a:pt x="5352" y="41181"/>
                  <a:pt x="5526" y="41879"/>
                  <a:pt x="5759" y="42519"/>
                </a:cubicBezTo>
                <a:cubicBezTo>
                  <a:pt x="5991" y="43043"/>
                  <a:pt x="6282" y="43566"/>
                  <a:pt x="6689" y="44031"/>
                </a:cubicBezTo>
                <a:cubicBezTo>
                  <a:pt x="6806" y="44264"/>
                  <a:pt x="6922" y="44439"/>
                  <a:pt x="7096" y="44613"/>
                </a:cubicBezTo>
                <a:cubicBezTo>
                  <a:pt x="7213" y="44729"/>
                  <a:pt x="7329" y="44846"/>
                  <a:pt x="7504" y="44962"/>
                </a:cubicBezTo>
                <a:lnTo>
                  <a:pt x="7853" y="45311"/>
                </a:lnTo>
                <a:lnTo>
                  <a:pt x="8202" y="45602"/>
                </a:lnTo>
                <a:cubicBezTo>
                  <a:pt x="8376" y="45718"/>
                  <a:pt x="8550" y="45776"/>
                  <a:pt x="8667" y="45893"/>
                </a:cubicBezTo>
                <a:cubicBezTo>
                  <a:pt x="8899" y="46009"/>
                  <a:pt x="9074" y="46125"/>
                  <a:pt x="9307" y="46242"/>
                </a:cubicBezTo>
                <a:cubicBezTo>
                  <a:pt x="9830" y="46474"/>
                  <a:pt x="10412" y="46649"/>
                  <a:pt x="10993" y="46765"/>
                </a:cubicBezTo>
                <a:cubicBezTo>
                  <a:pt x="11504" y="46850"/>
                  <a:pt x="11984" y="46904"/>
                  <a:pt x="12478" y="46904"/>
                </a:cubicBezTo>
                <a:cubicBezTo>
                  <a:pt x="12659" y="46904"/>
                  <a:pt x="12842" y="46897"/>
                  <a:pt x="13029" y="46881"/>
                </a:cubicBezTo>
                <a:cubicBezTo>
                  <a:pt x="13727" y="46823"/>
                  <a:pt x="14367" y="46649"/>
                  <a:pt x="15006" y="46416"/>
                </a:cubicBezTo>
                <a:cubicBezTo>
                  <a:pt x="15588" y="46183"/>
                  <a:pt x="16112" y="45893"/>
                  <a:pt x="16577" y="45544"/>
                </a:cubicBezTo>
                <a:cubicBezTo>
                  <a:pt x="16751" y="45369"/>
                  <a:pt x="16926" y="45253"/>
                  <a:pt x="17100" y="45078"/>
                </a:cubicBezTo>
                <a:cubicBezTo>
                  <a:pt x="17275" y="44962"/>
                  <a:pt x="17391" y="44846"/>
                  <a:pt x="17507" y="44671"/>
                </a:cubicBezTo>
                <a:lnTo>
                  <a:pt x="17856" y="44322"/>
                </a:lnTo>
                <a:lnTo>
                  <a:pt x="42110" y="14834"/>
                </a:lnTo>
                <a:lnTo>
                  <a:pt x="42459" y="14311"/>
                </a:lnTo>
                <a:lnTo>
                  <a:pt x="42633" y="14078"/>
                </a:lnTo>
                <a:lnTo>
                  <a:pt x="42866" y="13729"/>
                </a:lnTo>
                <a:cubicBezTo>
                  <a:pt x="42982" y="13497"/>
                  <a:pt x="43157" y="13206"/>
                  <a:pt x="43273" y="12915"/>
                </a:cubicBezTo>
                <a:cubicBezTo>
                  <a:pt x="43331" y="12799"/>
                  <a:pt x="43390" y="12624"/>
                  <a:pt x="43506" y="12450"/>
                </a:cubicBezTo>
                <a:lnTo>
                  <a:pt x="43680" y="11926"/>
                </a:lnTo>
                <a:cubicBezTo>
                  <a:pt x="43797" y="11577"/>
                  <a:pt x="43855" y="11228"/>
                  <a:pt x="43971" y="10763"/>
                </a:cubicBezTo>
                <a:cubicBezTo>
                  <a:pt x="44146" y="9890"/>
                  <a:pt x="44204" y="9018"/>
                  <a:pt x="44087" y="8204"/>
                </a:cubicBezTo>
                <a:cubicBezTo>
                  <a:pt x="44029" y="7331"/>
                  <a:pt x="43797" y="6459"/>
                  <a:pt x="43506" y="5645"/>
                </a:cubicBezTo>
                <a:cubicBezTo>
                  <a:pt x="43331" y="5296"/>
                  <a:pt x="43157" y="4947"/>
                  <a:pt x="42924" y="4598"/>
                </a:cubicBezTo>
                <a:lnTo>
                  <a:pt x="42692" y="4074"/>
                </a:lnTo>
                <a:cubicBezTo>
                  <a:pt x="42575" y="3958"/>
                  <a:pt x="42459" y="3784"/>
                  <a:pt x="42343" y="3667"/>
                </a:cubicBezTo>
                <a:cubicBezTo>
                  <a:pt x="42168" y="3435"/>
                  <a:pt x="41994" y="3202"/>
                  <a:pt x="41761" y="2969"/>
                </a:cubicBezTo>
                <a:lnTo>
                  <a:pt x="41587" y="2678"/>
                </a:lnTo>
                <a:lnTo>
                  <a:pt x="41354" y="2446"/>
                </a:lnTo>
                <a:lnTo>
                  <a:pt x="40830" y="2039"/>
                </a:lnTo>
                <a:lnTo>
                  <a:pt x="40365" y="1690"/>
                </a:lnTo>
                <a:lnTo>
                  <a:pt x="40132" y="1515"/>
                </a:lnTo>
                <a:lnTo>
                  <a:pt x="39783" y="1283"/>
                </a:lnTo>
                <a:cubicBezTo>
                  <a:pt x="39493" y="1166"/>
                  <a:pt x="39260" y="992"/>
                  <a:pt x="38969" y="875"/>
                </a:cubicBezTo>
                <a:lnTo>
                  <a:pt x="38504" y="643"/>
                </a:lnTo>
                <a:lnTo>
                  <a:pt x="37980" y="468"/>
                </a:lnTo>
                <a:cubicBezTo>
                  <a:pt x="37632" y="352"/>
                  <a:pt x="37224" y="294"/>
                  <a:pt x="36817" y="177"/>
                </a:cubicBezTo>
                <a:cubicBezTo>
                  <a:pt x="36254" y="65"/>
                  <a:pt x="35690" y="1"/>
                  <a:pt x="351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783F04">
                <a:alpha val="5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837" name="Google Shape;837;p46"/>
          <p:cNvGraphicFramePr/>
          <p:nvPr/>
        </p:nvGraphicFramePr>
        <p:xfrm>
          <a:off x="952450" y="1594900"/>
          <a:ext cx="7239100" cy="1371510"/>
        </p:xfrm>
        <a:graphic>
          <a:graphicData uri="http://schemas.openxmlformats.org/drawingml/2006/table">
            <a:tbl>
              <a:tblPr>
                <a:noFill/>
                <a:tableStyleId>{F8C03D92-66BD-4C02-A9C8-A913BC6CFE20}</a:tableStyleId>
              </a:tblPr>
              <a:tblGrid>
                <a:gridCol w="769900"/>
                <a:gridCol w="5463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Fokus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Total Bobot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Prev (v)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/>
                        <a:t>d</a:t>
                      </a:r>
                      <a:endParaRPr sz="2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/>
                        <a:t>a</a:t>
                      </a:r>
                      <a:endParaRPr sz="2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/>
                        <a:t>b</a:t>
                      </a:r>
                      <a:endParaRPr sz="2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/>
                        <a:t>c</a:t>
                      </a:r>
                      <a:endParaRPr sz="2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/>
                        <a:t>e</a:t>
                      </a:r>
                      <a:endParaRPr sz="2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/>
                        <a:t>z</a:t>
                      </a:r>
                      <a:endParaRPr sz="2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>
                          <a:solidFill>
                            <a:srgbClr val="FFFFFF"/>
                          </a:solidFill>
                        </a:rPr>
                        <a:t>a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>
                          <a:solidFill>
                            <a:srgbClr val="FFFFFF"/>
                          </a:solidFill>
                        </a:rPr>
                        <a:t>b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>
                          <a:solidFill>
                            <a:srgbClr val="FFFFFF"/>
                          </a:solidFill>
                        </a:rPr>
                        <a:t>c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>
                          <a:solidFill>
                            <a:srgbClr val="FFFFFF"/>
                          </a:solidFill>
                        </a:rPr>
                        <a:t>e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>
                          <a:solidFill>
                            <a:srgbClr val="FFFFFF"/>
                          </a:solidFill>
                        </a:rPr>
                        <a:t>z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600"/>
                        <a:t>0</a:t>
                      </a:r>
                      <a:endParaRPr sz="1600"/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/>
                        <a:t>∞</a:t>
                      </a:r>
                      <a:endParaRPr sz="2000"/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600"/>
                        <a:t>5</a:t>
                      </a:r>
                      <a:endParaRPr sz="1600"/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600"/>
                        <a:t>8</a:t>
                      </a:r>
                      <a:endParaRPr sz="1600"/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600"/>
                        <a:t>2</a:t>
                      </a:r>
                      <a:endParaRPr sz="1600"/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600"/>
                        <a:t>6</a:t>
                      </a:r>
                      <a:endParaRPr sz="1600"/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600"/>
                        <a:t>-</a:t>
                      </a:r>
                      <a:endParaRPr sz="1600"/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600"/>
                        <a:t>d</a:t>
                      </a:r>
                      <a:endParaRPr sz="1600"/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600"/>
                        <a:t>d</a:t>
                      </a:r>
                      <a:endParaRPr sz="1600"/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600"/>
                        <a:t>d</a:t>
                      </a:r>
                      <a:endParaRPr sz="1600"/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600"/>
                        <a:t>d</a:t>
                      </a:r>
                      <a:endParaRPr sz="1600"/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47"/>
          <p:cNvSpPr txBox="1">
            <a:spLocks noGrp="1"/>
          </p:cNvSpPr>
          <p:nvPr>
            <p:ph type="title"/>
          </p:nvPr>
        </p:nvSpPr>
        <p:spPr>
          <a:xfrm>
            <a:off x="895350" y="49441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Iterasi ke - 1</a:t>
            </a:r>
            <a:endParaRPr/>
          </a:p>
        </p:txBody>
      </p:sp>
      <p:sp>
        <p:nvSpPr>
          <p:cNvPr id="843" name="Google Shape;843;p47"/>
          <p:cNvSpPr/>
          <p:nvPr/>
        </p:nvSpPr>
        <p:spPr>
          <a:xfrm rot="548498">
            <a:off x="392295" y="798912"/>
            <a:ext cx="584283" cy="691203"/>
          </a:xfrm>
          <a:custGeom>
            <a:avLst/>
            <a:gdLst/>
            <a:ahLst/>
            <a:cxnLst/>
            <a:rect l="l" t="t" r="r" b="b"/>
            <a:pathLst>
              <a:path w="44204" h="52293" extrusionOk="0">
                <a:moveTo>
                  <a:pt x="35127" y="1"/>
                </a:moveTo>
                <a:cubicBezTo>
                  <a:pt x="34818" y="1"/>
                  <a:pt x="34509" y="20"/>
                  <a:pt x="34200" y="61"/>
                </a:cubicBezTo>
                <a:cubicBezTo>
                  <a:pt x="33328" y="119"/>
                  <a:pt x="32513" y="352"/>
                  <a:pt x="31699" y="643"/>
                </a:cubicBezTo>
                <a:cubicBezTo>
                  <a:pt x="31350" y="817"/>
                  <a:pt x="31001" y="992"/>
                  <a:pt x="30652" y="1166"/>
                </a:cubicBezTo>
                <a:lnTo>
                  <a:pt x="30129" y="1457"/>
                </a:lnTo>
                <a:lnTo>
                  <a:pt x="29721" y="1748"/>
                </a:lnTo>
                <a:cubicBezTo>
                  <a:pt x="29431" y="1922"/>
                  <a:pt x="29198" y="2155"/>
                  <a:pt x="28965" y="2329"/>
                </a:cubicBezTo>
                <a:lnTo>
                  <a:pt x="28733" y="2620"/>
                </a:lnTo>
                <a:lnTo>
                  <a:pt x="28500" y="2853"/>
                </a:lnTo>
                <a:lnTo>
                  <a:pt x="28093" y="3260"/>
                </a:lnTo>
                <a:lnTo>
                  <a:pt x="12738" y="22046"/>
                </a:lnTo>
                <a:lnTo>
                  <a:pt x="2618" y="34318"/>
                </a:lnTo>
                <a:lnTo>
                  <a:pt x="2153" y="34900"/>
                </a:lnTo>
                <a:lnTo>
                  <a:pt x="1920" y="35191"/>
                </a:lnTo>
                <a:lnTo>
                  <a:pt x="1687" y="35656"/>
                </a:lnTo>
                <a:cubicBezTo>
                  <a:pt x="1513" y="35947"/>
                  <a:pt x="1338" y="36238"/>
                  <a:pt x="1164" y="36587"/>
                </a:cubicBezTo>
                <a:lnTo>
                  <a:pt x="931" y="37168"/>
                </a:lnTo>
                <a:cubicBezTo>
                  <a:pt x="815" y="37401"/>
                  <a:pt x="757" y="37575"/>
                  <a:pt x="699" y="37808"/>
                </a:cubicBezTo>
                <a:cubicBezTo>
                  <a:pt x="175" y="39262"/>
                  <a:pt x="1" y="40832"/>
                  <a:pt x="175" y="42403"/>
                </a:cubicBezTo>
                <a:cubicBezTo>
                  <a:pt x="291" y="43450"/>
                  <a:pt x="524" y="44439"/>
                  <a:pt x="873" y="45427"/>
                </a:cubicBezTo>
                <a:cubicBezTo>
                  <a:pt x="1106" y="45893"/>
                  <a:pt x="1338" y="46300"/>
                  <a:pt x="1571" y="46765"/>
                </a:cubicBezTo>
                <a:lnTo>
                  <a:pt x="1920" y="47347"/>
                </a:lnTo>
                <a:cubicBezTo>
                  <a:pt x="2036" y="47521"/>
                  <a:pt x="2153" y="47696"/>
                  <a:pt x="2269" y="47870"/>
                </a:cubicBezTo>
                <a:cubicBezTo>
                  <a:pt x="2502" y="48161"/>
                  <a:pt x="2734" y="48452"/>
                  <a:pt x="3025" y="48684"/>
                </a:cubicBezTo>
                <a:lnTo>
                  <a:pt x="3316" y="49033"/>
                </a:lnTo>
                <a:lnTo>
                  <a:pt x="3607" y="49324"/>
                </a:lnTo>
                <a:lnTo>
                  <a:pt x="4188" y="49789"/>
                </a:lnTo>
                <a:lnTo>
                  <a:pt x="4770" y="50255"/>
                </a:lnTo>
                <a:lnTo>
                  <a:pt x="5061" y="50487"/>
                </a:lnTo>
                <a:lnTo>
                  <a:pt x="5468" y="50720"/>
                </a:lnTo>
                <a:cubicBezTo>
                  <a:pt x="5759" y="50894"/>
                  <a:pt x="6108" y="51069"/>
                  <a:pt x="6457" y="51243"/>
                </a:cubicBezTo>
                <a:lnTo>
                  <a:pt x="7038" y="51476"/>
                </a:lnTo>
                <a:lnTo>
                  <a:pt x="7620" y="51709"/>
                </a:lnTo>
                <a:cubicBezTo>
                  <a:pt x="8085" y="51883"/>
                  <a:pt x="8609" y="52000"/>
                  <a:pt x="9074" y="52116"/>
                </a:cubicBezTo>
                <a:cubicBezTo>
                  <a:pt x="9750" y="52229"/>
                  <a:pt x="10426" y="52293"/>
                  <a:pt x="11102" y="52293"/>
                </a:cubicBezTo>
                <a:cubicBezTo>
                  <a:pt x="11473" y="52293"/>
                  <a:pt x="11844" y="52273"/>
                  <a:pt x="12215" y="52232"/>
                </a:cubicBezTo>
                <a:cubicBezTo>
                  <a:pt x="13262" y="52116"/>
                  <a:pt x="14309" y="51883"/>
                  <a:pt x="15297" y="51534"/>
                </a:cubicBezTo>
                <a:cubicBezTo>
                  <a:pt x="15704" y="51302"/>
                  <a:pt x="16170" y="51127"/>
                  <a:pt x="16577" y="50894"/>
                </a:cubicBezTo>
                <a:lnTo>
                  <a:pt x="17158" y="50545"/>
                </a:lnTo>
                <a:lnTo>
                  <a:pt x="17682" y="50138"/>
                </a:lnTo>
                <a:cubicBezTo>
                  <a:pt x="17973" y="49906"/>
                  <a:pt x="18264" y="49673"/>
                  <a:pt x="18554" y="49440"/>
                </a:cubicBezTo>
                <a:lnTo>
                  <a:pt x="18671" y="49266"/>
                </a:lnTo>
                <a:lnTo>
                  <a:pt x="18671" y="45253"/>
                </a:lnTo>
                <a:lnTo>
                  <a:pt x="17566" y="46590"/>
                </a:lnTo>
                <a:lnTo>
                  <a:pt x="17217" y="46998"/>
                </a:lnTo>
                <a:cubicBezTo>
                  <a:pt x="17158" y="47056"/>
                  <a:pt x="17042" y="47172"/>
                  <a:pt x="16984" y="47230"/>
                </a:cubicBezTo>
                <a:cubicBezTo>
                  <a:pt x="16926" y="47288"/>
                  <a:pt x="16810" y="47405"/>
                  <a:pt x="16751" y="47463"/>
                </a:cubicBezTo>
                <a:cubicBezTo>
                  <a:pt x="16519" y="47637"/>
                  <a:pt x="16286" y="47812"/>
                  <a:pt x="16053" y="47986"/>
                </a:cubicBezTo>
                <a:lnTo>
                  <a:pt x="15704" y="48277"/>
                </a:lnTo>
                <a:lnTo>
                  <a:pt x="15239" y="48510"/>
                </a:lnTo>
                <a:cubicBezTo>
                  <a:pt x="14948" y="48742"/>
                  <a:pt x="14599" y="48859"/>
                  <a:pt x="14250" y="49033"/>
                </a:cubicBezTo>
                <a:cubicBezTo>
                  <a:pt x="13494" y="49324"/>
                  <a:pt x="12738" y="49499"/>
                  <a:pt x="11924" y="49615"/>
                </a:cubicBezTo>
                <a:cubicBezTo>
                  <a:pt x="11721" y="49630"/>
                  <a:pt x="11515" y="49638"/>
                  <a:pt x="11305" y="49638"/>
                </a:cubicBezTo>
                <a:cubicBezTo>
                  <a:pt x="10731" y="49638"/>
                  <a:pt x="10135" y="49584"/>
                  <a:pt x="9539" y="49499"/>
                </a:cubicBezTo>
                <a:cubicBezTo>
                  <a:pt x="9190" y="49382"/>
                  <a:pt x="8841" y="49324"/>
                  <a:pt x="8492" y="49208"/>
                </a:cubicBezTo>
                <a:lnTo>
                  <a:pt x="8027" y="49033"/>
                </a:lnTo>
                <a:lnTo>
                  <a:pt x="7562" y="48801"/>
                </a:lnTo>
                <a:cubicBezTo>
                  <a:pt x="7329" y="48684"/>
                  <a:pt x="7096" y="48568"/>
                  <a:pt x="6864" y="48452"/>
                </a:cubicBezTo>
                <a:lnTo>
                  <a:pt x="6515" y="48219"/>
                </a:lnTo>
                <a:lnTo>
                  <a:pt x="6282" y="48045"/>
                </a:lnTo>
                <a:lnTo>
                  <a:pt x="5875" y="47754"/>
                </a:lnTo>
                <a:lnTo>
                  <a:pt x="5410" y="47347"/>
                </a:lnTo>
                <a:lnTo>
                  <a:pt x="5235" y="47172"/>
                </a:lnTo>
                <a:lnTo>
                  <a:pt x="5003" y="46881"/>
                </a:lnTo>
                <a:cubicBezTo>
                  <a:pt x="4770" y="46707"/>
                  <a:pt x="4595" y="46474"/>
                  <a:pt x="4421" y="46242"/>
                </a:cubicBezTo>
                <a:cubicBezTo>
                  <a:pt x="4363" y="46125"/>
                  <a:pt x="4247" y="46009"/>
                  <a:pt x="4188" y="45893"/>
                </a:cubicBezTo>
                <a:lnTo>
                  <a:pt x="3898" y="45427"/>
                </a:lnTo>
                <a:cubicBezTo>
                  <a:pt x="3723" y="45078"/>
                  <a:pt x="3549" y="44787"/>
                  <a:pt x="3432" y="44439"/>
                </a:cubicBezTo>
                <a:cubicBezTo>
                  <a:pt x="2792" y="42926"/>
                  <a:pt x="2618" y="41298"/>
                  <a:pt x="2967" y="39727"/>
                </a:cubicBezTo>
                <a:cubicBezTo>
                  <a:pt x="3025" y="39378"/>
                  <a:pt x="3141" y="39029"/>
                  <a:pt x="3258" y="38680"/>
                </a:cubicBezTo>
                <a:cubicBezTo>
                  <a:pt x="3316" y="38506"/>
                  <a:pt x="3374" y="38332"/>
                  <a:pt x="3432" y="38157"/>
                </a:cubicBezTo>
                <a:cubicBezTo>
                  <a:pt x="3490" y="38041"/>
                  <a:pt x="3549" y="37866"/>
                  <a:pt x="3607" y="37750"/>
                </a:cubicBezTo>
                <a:cubicBezTo>
                  <a:pt x="3723" y="37517"/>
                  <a:pt x="3839" y="37226"/>
                  <a:pt x="4014" y="36994"/>
                </a:cubicBezTo>
                <a:cubicBezTo>
                  <a:pt x="4072" y="36936"/>
                  <a:pt x="4130" y="36819"/>
                  <a:pt x="4188" y="36703"/>
                </a:cubicBezTo>
                <a:lnTo>
                  <a:pt x="4363" y="36470"/>
                </a:lnTo>
                <a:lnTo>
                  <a:pt x="4712" y="36005"/>
                </a:lnTo>
                <a:lnTo>
                  <a:pt x="14774" y="23733"/>
                </a:lnTo>
                <a:lnTo>
                  <a:pt x="30187" y="5005"/>
                </a:lnTo>
                <a:lnTo>
                  <a:pt x="30478" y="4656"/>
                </a:lnTo>
                <a:lnTo>
                  <a:pt x="30594" y="4481"/>
                </a:lnTo>
                <a:lnTo>
                  <a:pt x="30827" y="4365"/>
                </a:lnTo>
                <a:cubicBezTo>
                  <a:pt x="30943" y="4191"/>
                  <a:pt x="31117" y="4074"/>
                  <a:pt x="31292" y="3958"/>
                </a:cubicBezTo>
                <a:lnTo>
                  <a:pt x="31583" y="3725"/>
                </a:lnTo>
                <a:lnTo>
                  <a:pt x="31932" y="3551"/>
                </a:lnTo>
                <a:cubicBezTo>
                  <a:pt x="32164" y="3435"/>
                  <a:pt x="32397" y="3260"/>
                  <a:pt x="32688" y="3144"/>
                </a:cubicBezTo>
                <a:cubicBezTo>
                  <a:pt x="33211" y="2969"/>
                  <a:pt x="33851" y="2795"/>
                  <a:pt x="34433" y="2737"/>
                </a:cubicBezTo>
                <a:cubicBezTo>
                  <a:pt x="34620" y="2720"/>
                  <a:pt x="34802" y="2713"/>
                  <a:pt x="34983" y="2713"/>
                </a:cubicBezTo>
                <a:cubicBezTo>
                  <a:pt x="35418" y="2713"/>
                  <a:pt x="35841" y="2754"/>
                  <a:pt x="36294" y="2795"/>
                </a:cubicBezTo>
                <a:cubicBezTo>
                  <a:pt x="36526" y="2853"/>
                  <a:pt x="36817" y="2969"/>
                  <a:pt x="37108" y="3027"/>
                </a:cubicBezTo>
                <a:lnTo>
                  <a:pt x="37457" y="3144"/>
                </a:lnTo>
                <a:lnTo>
                  <a:pt x="37806" y="3318"/>
                </a:lnTo>
                <a:cubicBezTo>
                  <a:pt x="37980" y="3435"/>
                  <a:pt x="38155" y="3493"/>
                  <a:pt x="38388" y="3609"/>
                </a:cubicBezTo>
                <a:lnTo>
                  <a:pt x="38620" y="3784"/>
                </a:lnTo>
                <a:lnTo>
                  <a:pt x="38795" y="3900"/>
                </a:lnTo>
                <a:lnTo>
                  <a:pt x="39144" y="4132"/>
                </a:lnTo>
                <a:lnTo>
                  <a:pt x="39435" y="4481"/>
                </a:lnTo>
                <a:lnTo>
                  <a:pt x="39609" y="4598"/>
                </a:lnTo>
                <a:lnTo>
                  <a:pt x="39783" y="4830"/>
                </a:lnTo>
                <a:cubicBezTo>
                  <a:pt x="39958" y="4947"/>
                  <a:pt x="40074" y="5121"/>
                  <a:pt x="40191" y="5296"/>
                </a:cubicBezTo>
                <a:lnTo>
                  <a:pt x="40423" y="5587"/>
                </a:lnTo>
                <a:lnTo>
                  <a:pt x="40598" y="5935"/>
                </a:lnTo>
                <a:cubicBezTo>
                  <a:pt x="40772" y="6168"/>
                  <a:pt x="40889" y="6401"/>
                  <a:pt x="41005" y="6633"/>
                </a:cubicBezTo>
                <a:cubicBezTo>
                  <a:pt x="41179" y="7215"/>
                  <a:pt x="41354" y="7855"/>
                  <a:pt x="41412" y="8436"/>
                </a:cubicBezTo>
                <a:cubicBezTo>
                  <a:pt x="41470" y="9076"/>
                  <a:pt x="41470" y="9658"/>
                  <a:pt x="41354" y="10298"/>
                </a:cubicBezTo>
                <a:cubicBezTo>
                  <a:pt x="41296" y="10530"/>
                  <a:pt x="41179" y="10821"/>
                  <a:pt x="41121" y="11112"/>
                </a:cubicBezTo>
                <a:lnTo>
                  <a:pt x="41005" y="11461"/>
                </a:lnTo>
                <a:lnTo>
                  <a:pt x="40830" y="11810"/>
                </a:lnTo>
                <a:cubicBezTo>
                  <a:pt x="40772" y="11984"/>
                  <a:pt x="40656" y="12159"/>
                  <a:pt x="40540" y="12333"/>
                </a:cubicBezTo>
                <a:lnTo>
                  <a:pt x="40423" y="12566"/>
                </a:lnTo>
                <a:lnTo>
                  <a:pt x="40249" y="12740"/>
                </a:lnTo>
                <a:lnTo>
                  <a:pt x="40016" y="13089"/>
                </a:lnTo>
                <a:lnTo>
                  <a:pt x="15763" y="42635"/>
                </a:lnTo>
                <a:lnTo>
                  <a:pt x="15588" y="42868"/>
                </a:lnTo>
                <a:cubicBezTo>
                  <a:pt x="15472" y="42926"/>
                  <a:pt x="15414" y="43043"/>
                  <a:pt x="15297" y="43101"/>
                </a:cubicBezTo>
                <a:cubicBezTo>
                  <a:pt x="15239" y="43217"/>
                  <a:pt x="15123" y="43275"/>
                  <a:pt x="15006" y="43392"/>
                </a:cubicBezTo>
                <a:cubicBezTo>
                  <a:pt x="14658" y="43566"/>
                  <a:pt x="14367" y="43799"/>
                  <a:pt x="14018" y="43915"/>
                </a:cubicBezTo>
                <a:cubicBezTo>
                  <a:pt x="13611" y="44090"/>
                  <a:pt x="13203" y="44148"/>
                  <a:pt x="12796" y="44206"/>
                </a:cubicBezTo>
                <a:cubicBezTo>
                  <a:pt x="12604" y="44230"/>
                  <a:pt x="12421" y="44244"/>
                  <a:pt x="12244" y="44244"/>
                </a:cubicBezTo>
                <a:cubicBezTo>
                  <a:pt x="11994" y="44244"/>
                  <a:pt x="11755" y="44216"/>
                  <a:pt x="11517" y="44148"/>
                </a:cubicBezTo>
                <a:cubicBezTo>
                  <a:pt x="11168" y="44090"/>
                  <a:pt x="10819" y="43973"/>
                  <a:pt x="10470" y="43799"/>
                </a:cubicBezTo>
                <a:cubicBezTo>
                  <a:pt x="10354" y="43741"/>
                  <a:pt x="10179" y="43682"/>
                  <a:pt x="10063" y="43624"/>
                </a:cubicBezTo>
                <a:cubicBezTo>
                  <a:pt x="9946" y="43566"/>
                  <a:pt x="9888" y="43508"/>
                  <a:pt x="9772" y="43392"/>
                </a:cubicBezTo>
                <a:lnTo>
                  <a:pt x="9597" y="43275"/>
                </a:lnTo>
                <a:lnTo>
                  <a:pt x="9365" y="43043"/>
                </a:lnTo>
                <a:cubicBezTo>
                  <a:pt x="9248" y="42984"/>
                  <a:pt x="9190" y="42868"/>
                  <a:pt x="9132" y="42810"/>
                </a:cubicBezTo>
                <a:cubicBezTo>
                  <a:pt x="9016" y="42694"/>
                  <a:pt x="8899" y="42577"/>
                  <a:pt x="8841" y="42461"/>
                </a:cubicBezTo>
                <a:cubicBezTo>
                  <a:pt x="8609" y="42170"/>
                  <a:pt x="8434" y="41821"/>
                  <a:pt x="8260" y="41472"/>
                </a:cubicBezTo>
                <a:cubicBezTo>
                  <a:pt x="8143" y="41123"/>
                  <a:pt x="8027" y="40658"/>
                  <a:pt x="7969" y="40251"/>
                </a:cubicBezTo>
                <a:cubicBezTo>
                  <a:pt x="7969" y="39844"/>
                  <a:pt x="7969" y="39437"/>
                  <a:pt x="8027" y="38971"/>
                </a:cubicBezTo>
                <a:cubicBezTo>
                  <a:pt x="8085" y="38622"/>
                  <a:pt x="8202" y="38273"/>
                  <a:pt x="8376" y="37924"/>
                </a:cubicBezTo>
                <a:cubicBezTo>
                  <a:pt x="8434" y="37808"/>
                  <a:pt x="8492" y="37692"/>
                  <a:pt x="8609" y="37575"/>
                </a:cubicBezTo>
                <a:cubicBezTo>
                  <a:pt x="8667" y="37459"/>
                  <a:pt x="8725" y="37343"/>
                  <a:pt x="8783" y="37285"/>
                </a:cubicBezTo>
                <a:lnTo>
                  <a:pt x="8958" y="36994"/>
                </a:lnTo>
                <a:lnTo>
                  <a:pt x="27395" y="14543"/>
                </a:lnTo>
                <a:cubicBezTo>
                  <a:pt x="27860" y="13962"/>
                  <a:pt x="27802" y="13148"/>
                  <a:pt x="27221" y="12682"/>
                </a:cubicBezTo>
                <a:lnTo>
                  <a:pt x="27162" y="12682"/>
                </a:lnTo>
                <a:cubicBezTo>
                  <a:pt x="26939" y="12483"/>
                  <a:pt x="26662" y="12391"/>
                  <a:pt x="26382" y="12391"/>
                </a:cubicBezTo>
                <a:cubicBezTo>
                  <a:pt x="26007" y="12391"/>
                  <a:pt x="25626" y="12557"/>
                  <a:pt x="25359" y="12857"/>
                </a:cubicBezTo>
                <a:lnTo>
                  <a:pt x="6864" y="35307"/>
                </a:lnTo>
                <a:lnTo>
                  <a:pt x="6573" y="35714"/>
                </a:lnTo>
                <a:cubicBezTo>
                  <a:pt x="6457" y="35831"/>
                  <a:pt x="6340" y="36005"/>
                  <a:pt x="6282" y="36180"/>
                </a:cubicBezTo>
                <a:cubicBezTo>
                  <a:pt x="6166" y="36354"/>
                  <a:pt x="6050" y="36587"/>
                  <a:pt x="5933" y="36819"/>
                </a:cubicBezTo>
                <a:cubicBezTo>
                  <a:pt x="5701" y="37343"/>
                  <a:pt x="5468" y="37866"/>
                  <a:pt x="5352" y="38506"/>
                </a:cubicBezTo>
                <a:cubicBezTo>
                  <a:pt x="5235" y="39146"/>
                  <a:pt x="5235" y="39844"/>
                  <a:pt x="5293" y="40542"/>
                </a:cubicBezTo>
                <a:cubicBezTo>
                  <a:pt x="5352" y="41181"/>
                  <a:pt x="5526" y="41879"/>
                  <a:pt x="5759" y="42519"/>
                </a:cubicBezTo>
                <a:cubicBezTo>
                  <a:pt x="5991" y="43043"/>
                  <a:pt x="6282" y="43566"/>
                  <a:pt x="6689" y="44031"/>
                </a:cubicBezTo>
                <a:cubicBezTo>
                  <a:pt x="6806" y="44264"/>
                  <a:pt x="6922" y="44439"/>
                  <a:pt x="7096" y="44613"/>
                </a:cubicBezTo>
                <a:cubicBezTo>
                  <a:pt x="7213" y="44729"/>
                  <a:pt x="7329" y="44846"/>
                  <a:pt x="7504" y="44962"/>
                </a:cubicBezTo>
                <a:lnTo>
                  <a:pt x="7853" y="45311"/>
                </a:lnTo>
                <a:lnTo>
                  <a:pt x="8202" y="45602"/>
                </a:lnTo>
                <a:cubicBezTo>
                  <a:pt x="8376" y="45718"/>
                  <a:pt x="8550" y="45776"/>
                  <a:pt x="8667" y="45893"/>
                </a:cubicBezTo>
                <a:cubicBezTo>
                  <a:pt x="8899" y="46009"/>
                  <a:pt x="9074" y="46125"/>
                  <a:pt x="9307" y="46242"/>
                </a:cubicBezTo>
                <a:cubicBezTo>
                  <a:pt x="9830" y="46474"/>
                  <a:pt x="10412" y="46649"/>
                  <a:pt x="10993" y="46765"/>
                </a:cubicBezTo>
                <a:cubicBezTo>
                  <a:pt x="11504" y="46850"/>
                  <a:pt x="11984" y="46904"/>
                  <a:pt x="12478" y="46904"/>
                </a:cubicBezTo>
                <a:cubicBezTo>
                  <a:pt x="12659" y="46904"/>
                  <a:pt x="12842" y="46897"/>
                  <a:pt x="13029" y="46881"/>
                </a:cubicBezTo>
                <a:cubicBezTo>
                  <a:pt x="13727" y="46823"/>
                  <a:pt x="14367" y="46649"/>
                  <a:pt x="15006" y="46416"/>
                </a:cubicBezTo>
                <a:cubicBezTo>
                  <a:pt x="15588" y="46183"/>
                  <a:pt x="16112" y="45893"/>
                  <a:pt x="16577" y="45544"/>
                </a:cubicBezTo>
                <a:cubicBezTo>
                  <a:pt x="16751" y="45369"/>
                  <a:pt x="16926" y="45253"/>
                  <a:pt x="17100" y="45078"/>
                </a:cubicBezTo>
                <a:cubicBezTo>
                  <a:pt x="17275" y="44962"/>
                  <a:pt x="17391" y="44846"/>
                  <a:pt x="17507" y="44671"/>
                </a:cubicBezTo>
                <a:lnTo>
                  <a:pt x="17856" y="44322"/>
                </a:lnTo>
                <a:lnTo>
                  <a:pt x="42110" y="14834"/>
                </a:lnTo>
                <a:lnTo>
                  <a:pt x="42459" y="14311"/>
                </a:lnTo>
                <a:lnTo>
                  <a:pt x="42633" y="14078"/>
                </a:lnTo>
                <a:lnTo>
                  <a:pt x="42866" y="13729"/>
                </a:lnTo>
                <a:cubicBezTo>
                  <a:pt x="42982" y="13497"/>
                  <a:pt x="43157" y="13206"/>
                  <a:pt x="43273" y="12915"/>
                </a:cubicBezTo>
                <a:cubicBezTo>
                  <a:pt x="43331" y="12799"/>
                  <a:pt x="43390" y="12624"/>
                  <a:pt x="43506" y="12450"/>
                </a:cubicBezTo>
                <a:lnTo>
                  <a:pt x="43680" y="11926"/>
                </a:lnTo>
                <a:cubicBezTo>
                  <a:pt x="43797" y="11577"/>
                  <a:pt x="43855" y="11228"/>
                  <a:pt x="43971" y="10763"/>
                </a:cubicBezTo>
                <a:cubicBezTo>
                  <a:pt x="44146" y="9890"/>
                  <a:pt x="44204" y="9018"/>
                  <a:pt x="44087" y="8204"/>
                </a:cubicBezTo>
                <a:cubicBezTo>
                  <a:pt x="44029" y="7331"/>
                  <a:pt x="43797" y="6459"/>
                  <a:pt x="43506" y="5645"/>
                </a:cubicBezTo>
                <a:cubicBezTo>
                  <a:pt x="43331" y="5296"/>
                  <a:pt x="43157" y="4947"/>
                  <a:pt x="42924" y="4598"/>
                </a:cubicBezTo>
                <a:lnTo>
                  <a:pt x="42692" y="4074"/>
                </a:lnTo>
                <a:cubicBezTo>
                  <a:pt x="42575" y="3958"/>
                  <a:pt x="42459" y="3784"/>
                  <a:pt x="42343" y="3667"/>
                </a:cubicBezTo>
                <a:cubicBezTo>
                  <a:pt x="42168" y="3435"/>
                  <a:pt x="41994" y="3202"/>
                  <a:pt x="41761" y="2969"/>
                </a:cubicBezTo>
                <a:lnTo>
                  <a:pt x="41587" y="2678"/>
                </a:lnTo>
                <a:lnTo>
                  <a:pt x="41354" y="2446"/>
                </a:lnTo>
                <a:lnTo>
                  <a:pt x="40830" y="2039"/>
                </a:lnTo>
                <a:lnTo>
                  <a:pt x="40365" y="1690"/>
                </a:lnTo>
                <a:lnTo>
                  <a:pt x="40132" y="1515"/>
                </a:lnTo>
                <a:lnTo>
                  <a:pt x="39783" y="1283"/>
                </a:lnTo>
                <a:cubicBezTo>
                  <a:pt x="39493" y="1166"/>
                  <a:pt x="39260" y="992"/>
                  <a:pt x="38969" y="875"/>
                </a:cubicBezTo>
                <a:lnTo>
                  <a:pt x="38504" y="643"/>
                </a:lnTo>
                <a:lnTo>
                  <a:pt x="37980" y="468"/>
                </a:lnTo>
                <a:cubicBezTo>
                  <a:pt x="37632" y="352"/>
                  <a:pt x="37224" y="294"/>
                  <a:pt x="36817" y="177"/>
                </a:cubicBezTo>
                <a:cubicBezTo>
                  <a:pt x="36254" y="65"/>
                  <a:pt x="35690" y="1"/>
                  <a:pt x="351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783F04">
                <a:alpha val="5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7"/>
          <p:cNvSpPr/>
          <p:nvPr/>
        </p:nvSpPr>
        <p:spPr>
          <a:xfrm rot="548498">
            <a:off x="468495" y="722712"/>
            <a:ext cx="584283" cy="691203"/>
          </a:xfrm>
          <a:custGeom>
            <a:avLst/>
            <a:gdLst/>
            <a:ahLst/>
            <a:cxnLst/>
            <a:rect l="l" t="t" r="r" b="b"/>
            <a:pathLst>
              <a:path w="44204" h="52293" extrusionOk="0">
                <a:moveTo>
                  <a:pt x="35127" y="1"/>
                </a:moveTo>
                <a:cubicBezTo>
                  <a:pt x="34818" y="1"/>
                  <a:pt x="34509" y="20"/>
                  <a:pt x="34200" y="61"/>
                </a:cubicBezTo>
                <a:cubicBezTo>
                  <a:pt x="33328" y="119"/>
                  <a:pt x="32513" y="352"/>
                  <a:pt x="31699" y="643"/>
                </a:cubicBezTo>
                <a:cubicBezTo>
                  <a:pt x="31350" y="817"/>
                  <a:pt x="31001" y="992"/>
                  <a:pt x="30652" y="1166"/>
                </a:cubicBezTo>
                <a:lnTo>
                  <a:pt x="30129" y="1457"/>
                </a:lnTo>
                <a:lnTo>
                  <a:pt x="29721" y="1748"/>
                </a:lnTo>
                <a:cubicBezTo>
                  <a:pt x="29431" y="1922"/>
                  <a:pt x="29198" y="2155"/>
                  <a:pt x="28965" y="2329"/>
                </a:cubicBezTo>
                <a:lnTo>
                  <a:pt x="28733" y="2620"/>
                </a:lnTo>
                <a:lnTo>
                  <a:pt x="28500" y="2853"/>
                </a:lnTo>
                <a:lnTo>
                  <a:pt x="28093" y="3260"/>
                </a:lnTo>
                <a:lnTo>
                  <a:pt x="12738" y="22046"/>
                </a:lnTo>
                <a:lnTo>
                  <a:pt x="2618" y="34318"/>
                </a:lnTo>
                <a:lnTo>
                  <a:pt x="2153" y="34900"/>
                </a:lnTo>
                <a:lnTo>
                  <a:pt x="1920" y="35191"/>
                </a:lnTo>
                <a:lnTo>
                  <a:pt x="1687" y="35656"/>
                </a:lnTo>
                <a:cubicBezTo>
                  <a:pt x="1513" y="35947"/>
                  <a:pt x="1338" y="36238"/>
                  <a:pt x="1164" y="36587"/>
                </a:cubicBezTo>
                <a:lnTo>
                  <a:pt x="931" y="37168"/>
                </a:lnTo>
                <a:cubicBezTo>
                  <a:pt x="815" y="37401"/>
                  <a:pt x="757" y="37575"/>
                  <a:pt x="699" y="37808"/>
                </a:cubicBezTo>
                <a:cubicBezTo>
                  <a:pt x="175" y="39262"/>
                  <a:pt x="1" y="40832"/>
                  <a:pt x="175" y="42403"/>
                </a:cubicBezTo>
                <a:cubicBezTo>
                  <a:pt x="291" y="43450"/>
                  <a:pt x="524" y="44439"/>
                  <a:pt x="873" y="45427"/>
                </a:cubicBezTo>
                <a:cubicBezTo>
                  <a:pt x="1106" y="45893"/>
                  <a:pt x="1338" y="46300"/>
                  <a:pt x="1571" y="46765"/>
                </a:cubicBezTo>
                <a:lnTo>
                  <a:pt x="1920" y="47347"/>
                </a:lnTo>
                <a:cubicBezTo>
                  <a:pt x="2036" y="47521"/>
                  <a:pt x="2153" y="47696"/>
                  <a:pt x="2269" y="47870"/>
                </a:cubicBezTo>
                <a:cubicBezTo>
                  <a:pt x="2502" y="48161"/>
                  <a:pt x="2734" y="48452"/>
                  <a:pt x="3025" y="48684"/>
                </a:cubicBezTo>
                <a:lnTo>
                  <a:pt x="3316" y="49033"/>
                </a:lnTo>
                <a:lnTo>
                  <a:pt x="3607" y="49324"/>
                </a:lnTo>
                <a:lnTo>
                  <a:pt x="4188" y="49789"/>
                </a:lnTo>
                <a:lnTo>
                  <a:pt x="4770" y="50255"/>
                </a:lnTo>
                <a:lnTo>
                  <a:pt x="5061" y="50487"/>
                </a:lnTo>
                <a:lnTo>
                  <a:pt x="5468" y="50720"/>
                </a:lnTo>
                <a:cubicBezTo>
                  <a:pt x="5759" y="50894"/>
                  <a:pt x="6108" y="51069"/>
                  <a:pt x="6457" y="51243"/>
                </a:cubicBezTo>
                <a:lnTo>
                  <a:pt x="7038" y="51476"/>
                </a:lnTo>
                <a:lnTo>
                  <a:pt x="7620" y="51709"/>
                </a:lnTo>
                <a:cubicBezTo>
                  <a:pt x="8085" y="51883"/>
                  <a:pt x="8609" y="52000"/>
                  <a:pt x="9074" y="52116"/>
                </a:cubicBezTo>
                <a:cubicBezTo>
                  <a:pt x="9750" y="52229"/>
                  <a:pt x="10426" y="52293"/>
                  <a:pt x="11102" y="52293"/>
                </a:cubicBezTo>
                <a:cubicBezTo>
                  <a:pt x="11473" y="52293"/>
                  <a:pt x="11844" y="52273"/>
                  <a:pt x="12215" y="52232"/>
                </a:cubicBezTo>
                <a:cubicBezTo>
                  <a:pt x="13262" y="52116"/>
                  <a:pt x="14309" y="51883"/>
                  <a:pt x="15297" y="51534"/>
                </a:cubicBezTo>
                <a:cubicBezTo>
                  <a:pt x="15704" y="51302"/>
                  <a:pt x="16170" y="51127"/>
                  <a:pt x="16577" y="50894"/>
                </a:cubicBezTo>
                <a:lnTo>
                  <a:pt x="17158" y="50545"/>
                </a:lnTo>
                <a:lnTo>
                  <a:pt x="17682" y="50138"/>
                </a:lnTo>
                <a:cubicBezTo>
                  <a:pt x="17973" y="49906"/>
                  <a:pt x="18264" y="49673"/>
                  <a:pt x="18554" y="49440"/>
                </a:cubicBezTo>
                <a:lnTo>
                  <a:pt x="18671" y="49266"/>
                </a:lnTo>
                <a:lnTo>
                  <a:pt x="18671" y="45253"/>
                </a:lnTo>
                <a:lnTo>
                  <a:pt x="17566" y="46590"/>
                </a:lnTo>
                <a:lnTo>
                  <a:pt x="17217" y="46998"/>
                </a:lnTo>
                <a:cubicBezTo>
                  <a:pt x="17158" y="47056"/>
                  <a:pt x="17042" y="47172"/>
                  <a:pt x="16984" y="47230"/>
                </a:cubicBezTo>
                <a:cubicBezTo>
                  <a:pt x="16926" y="47288"/>
                  <a:pt x="16810" y="47405"/>
                  <a:pt x="16751" y="47463"/>
                </a:cubicBezTo>
                <a:cubicBezTo>
                  <a:pt x="16519" y="47637"/>
                  <a:pt x="16286" y="47812"/>
                  <a:pt x="16053" y="47986"/>
                </a:cubicBezTo>
                <a:lnTo>
                  <a:pt x="15704" y="48277"/>
                </a:lnTo>
                <a:lnTo>
                  <a:pt x="15239" y="48510"/>
                </a:lnTo>
                <a:cubicBezTo>
                  <a:pt x="14948" y="48742"/>
                  <a:pt x="14599" y="48859"/>
                  <a:pt x="14250" y="49033"/>
                </a:cubicBezTo>
                <a:cubicBezTo>
                  <a:pt x="13494" y="49324"/>
                  <a:pt x="12738" y="49499"/>
                  <a:pt x="11924" y="49615"/>
                </a:cubicBezTo>
                <a:cubicBezTo>
                  <a:pt x="11721" y="49630"/>
                  <a:pt x="11515" y="49638"/>
                  <a:pt x="11305" y="49638"/>
                </a:cubicBezTo>
                <a:cubicBezTo>
                  <a:pt x="10731" y="49638"/>
                  <a:pt x="10135" y="49584"/>
                  <a:pt x="9539" y="49499"/>
                </a:cubicBezTo>
                <a:cubicBezTo>
                  <a:pt x="9190" y="49382"/>
                  <a:pt x="8841" y="49324"/>
                  <a:pt x="8492" y="49208"/>
                </a:cubicBezTo>
                <a:lnTo>
                  <a:pt x="8027" y="49033"/>
                </a:lnTo>
                <a:lnTo>
                  <a:pt x="7562" y="48801"/>
                </a:lnTo>
                <a:cubicBezTo>
                  <a:pt x="7329" y="48684"/>
                  <a:pt x="7096" y="48568"/>
                  <a:pt x="6864" y="48452"/>
                </a:cubicBezTo>
                <a:lnTo>
                  <a:pt x="6515" y="48219"/>
                </a:lnTo>
                <a:lnTo>
                  <a:pt x="6282" y="48045"/>
                </a:lnTo>
                <a:lnTo>
                  <a:pt x="5875" y="47754"/>
                </a:lnTo>
                <a:lnTo>
                  <a:pt x="5410" y="47347"/>
                </a:lnTo>
                <a:lnTo>
                  <a:pt x="5235" y="47172"/>
                </a:lnTo>
                <a:lnTo>
                  <a:pt x="5003" y="46881"/>
                </a:lnTo>
                <a:cubicBezTo>
                  <a:pt x="4770" y="46707"/>
                  <a:pt x="4595" y="46474"/>
                  <a:pt x="4421" y="46242"/>
                </a:cubicBezTo>
                <a:cubicBezTo>
                  <a:pt x="4363" y="46125"/>
                  <a:pt x="4247" y="46009"/>
                  <a:pt x="4188" y="45893"/>
                </a:cubicBezTo>
                <a:lnTo>
                  <a:pt x="3898" y="45427"/>
                </a:lnTo>
                <a:cubicBezTo>
                  <a:pt x="3723" y="45078"/>
                  <a:pt x="3549" y="44787"/>
                  <a:pt x="3432" y="44439"/>
                </a:cubicBezTo>
                <a:cubicBezTo>
                  <a:pt x="2792" y="42926"/>
                  <a:pt x="2618" y="41298"/>
                  <a:pt x="2967" y="39727"/>
                </a:cubicBezTo>
                <a:cubicBezTo>
                  <a:pt x="3025" y="39378"/>
                  <a:pt x="3141" y="39029"/>
                  <a:pt x="3258" y="38680"/>
                </a:cubicBezTo>
                <a:cubicBezTo>
                  <a:pt x="3316" y="38506"/>
                  <a:pt x="3374" y="38332"/>
                  <a:pt x="3432" y="38157"/>
                </a:cubicBezTo>
                <a:cubicBezTo>
                  <a:pt x="3490" y="38041"/>
                  <a:pt x="3549" y="37866"/>
                  <a:pt x="3607" y="37750"/>
                </a:cubicBezTo>
                <a:cubicBezTo>
                  <a:pt x="3723" y="37517"/>
                  <a:pt x="3839" y="37226"/>
                  <a:pt x="4014" y="36994"/>
                </a:cubicBezTo>
                <a:cubicBezTo>
                  <a:pt x="4072" y="36936"/>
                  <a:pt x="4130" y="36819"/>
                  <a:pt x="4188" y="36703"/>
                </a:cubicBezTo>
                <a:lnTo>
                  <a:pt x="4363" y="36470"/>
                </a:lnTo>
                <a:lnTo>
                  <a:pt x="4712" y="36005"/>
                </a:lnTo>
                <a:lnTo>
                  <a:pt x="14774" y="23733"/>
                </a:lnTo>
                <a:lnTo>
                  <a:pt x="30187" y="5005"/>
                </a:lnTo>
                <a:lnTo>
                  <a:pt x="30478" y="4656"/>
                </a:lnTo>
                <a:lnTo>
                  <a:pt x="30594" y="4481"/>
                </a:lnTo>
                <a:lnTo>
                  <a:pt x="30827" y="4365"/>
                </a:lnTo>
                <a:cubicBezTo>
                  <a:pt x="30943" y="4191"/>
                  <a:pt x="31117" y="4074"/>
                  <a:pt x="31292" y="3958"/>
                </a:cubicBezTo>
                <a:lnTo>
                  <a:pt x="31583" y="3725"/>
                </a:lnTo>
                <a:lnTo>
                  <a:pt x="31932" y="3551"/>
                </a:lnTo>
                <a:cubicBezTo>
                  <a:pt x="32164" y="3435"/>
                  <a:pt x="32397" y="3260"/>
                  <a:pt x="32688" y="3144"/>
                </a:cubicBezTo>
                <a:cubicBezTo>
                  <a:pt x="33211" y="2969"/>
                  <a:pt x="33851" y="2795"/>
                  <a:pt x="34433" y="2737"/>
                </a:cubicBezTo>
                <a:cubicBezTo>
                  <a:pt x="34620" y="2720"/>
                  <a:pt x="34802" y="2713"/>
                  <a:pt x="34983" y="2713"/>
                </a:cubicBezTo>
                <a:cubicBezTo>
                  <a:pt x="35418" y="2713"/>
                  <a:pt x="35841" y="2754"/>
                  <a:pt x="36294" y="2795"/>
                </a:cubicBezTo>
                <a:cubicBezTo>
                  <a:pt x="36526" y="2853"/>
                  <a:pt x="36817" y="2969"/>
                  <a:pt x="37108" y="3027"/>
                </a:cubicBezTo>
                <a:lnTo>
                  <a:pt x="37457" y="3144"/>
                </a:lnTo>
                <a:lnTo>
                  <a:pt x="37806" y="3318"/>
                </a:lnTo>
                <a:cubicBezTo>
                  <a:pt x="37980" y="3435"/>
                  <a:pt x="38155" y="3493"/>
                  <a:pt x="38388" y="3609"/>
                </a:cubicBezTo>
                <a:lnTo>
                  <a:pt x="38620" y="3784"/>
                </a:lnTo>
                <a:lnTo>
                  <a:pt x="38795" y="3900"/>
                </a:lnTo>
                <a:lnTo>
                  <a:pt x="39144" y="4132"/>
                </a:lnTo>
                <a:lnTo>
                  <a:pt x="39435" y="4481"/>
                </a:lnTo>
                <a:lnTo>
                  <a:pt x="39609" y="4598"/>
                </a:lnTo>
                <a:lnTo>
                  <a:pt x="39783" y="4830"/>
                </a:lnTo>
                <a:cubicBezTo>
                  <a:pt x="39958" y="4947"/>
                  <a:pt x="40074" y="5121"/>
                  <a:pt x="40191" y="5296"/>
                </a:cubicBezTo>
                <a:lnTo>
                  <a:pt x="40423" y="5587"/>
                </a:lnTo>
                <a:lnTo>
                  <a:pt x="40598" y="5935"/>
                </a:lnTo>
                <a:cubicBezTo>
                  <a:pt x="40772" y="6168"/>
                  <a:pt x="40889" y="6401"/>
                  <a:pt x="41005" y="6633"/>
                </a:cubicBezTo>
                <a:cubicBezTo>
                  <a:pt x="41179" y="7215"/>
                  <a:pt x="41354" y="7855"/>
                  <a:pt x="41412" y="8436"/>
                </a:cubicBezTo>
                <a:cubicBezTo>
                  <a:pt x="41470" y="9076"/>
                  <a:pt x="41470" y="9658"/>
                  <a:pt x="41354" y="10298"/>
                </a:cubicBezTo>
                <a:cubicBezTo>
                  <a:pt x="41296" y="10530"/>
                  <a:pt x="41179" y="10821"/>
                  <a:pt x="41121" y="11112"/>
                </a:cubicBezTo>
                <a:lnTo>
                  <a:pt x="41005" y="11461"/>
                </a:lnTo>
                <a:lnTo>
                  <a:pt x="40830" y="11810"/>
                </a:lnTo>
                <a:cubicBezTo>
                  <a:pt x="40772" y="11984"/>
                  <a:pt x="40656" y="12159"/>
                  <a:pt x="40540" y="12333"/>
                </a:cubicBezTo>
                <a:lnTo>
                  <a:pt x="40423" y="12566"/>
                </a:lnTo>
                <a:lnTo>
                  <a:pt x="40249" y="12740"/>
                </a:lnTo>
                <a:lnTo>
                  <a:pt x="40016" y="13089"/>
                </a:lnTo>
                <a:lnTo>
                  <a:pt x="15763" y="42635"/>
                </a:lnTo>
                <a:lnTo>
                  <a:pt x="15588" y="42868"/>
                </a:lnTo>
                <a:cubicBezTo>
                  <a:pt x="15472" y="42926"/>
                  <a:pt x="15414" y="43043"/>
                  <a:pt x="15297" y="43101"/>
                </a:cubicBezTo>
                <a:cubicBezTo>
                  <a:pt x="15239" y="43217"/>
                  <a:pt x="15123" y="43275"/>
                  <a:pt x="15006" y="43392"/>
                </a:cubicBezTo>
                <a:cubicBezTo>
                  <a:pt x="14658" y="43566"/>
                  <a:pt x="14367" y="43799"/>
                  <a:pt x="14018" y="43915"/>
                </a:cubicBezTo>
                <a:cubicBezTo>
                  <a:pt x="13611" y="44090"/>
                  <a:pt x="13203" y="44148"/>
                  <a:pt x="12796" y="44206"/>
                </a:cubicBezTo>
                <a:cubicBezTo>
                  <a:pt x="12604" y="44230"/>
                  <a:pt x="12421" y="44244"/>
                  <a:pt x="12244" y="44244"/>
                </a:cubicBezTo>
                <a:cubicBezTo>
                  <a:pt x="11994" y="44244"/>
                  <a:pt x="11755" y="44216"/>
                  <a:pt x="11517" y="44148"/>
                </a:cubicBezTo>
                <a:cubicBezTo>
                  <a:pt x="11168" y="44090"/>
                  <a:pt x="10819" y="43973"/>
                  <a:pt x="10470" y="43799"/>
                </a:cubicBezTo>
                <a:cubicBezTo>
                  <a:pt x="10354" y="43741"/>
                  <a:pt x="10179" y="43682"/>
                  <a:pt x="10063" y="43624"/>
                </a:cubicBezTo>
                <a:cubicBezTo>
                  <a:pt x="9946" y="43566"/>
                  <a:pt x="9888" y="43508"/>
                  <a:pt x="9772" y="43392"/>
                </a:cubicBezTo>
                <a:lnTo>
                  <a:pt x="9597" y="43275"/>
                </a:lnTo>
                <a:lnTo>
                  <a:pt x="9365" y="43043"/>
                </a:lnTo>
                <a:cubicBezTo>
                  <a:pt x="9248" y="42984"/>
                  <a:pt x="9190" y="42868"/>
                  <a:pt x="9132" y="42810"/>
                </a:cubicBezTo>
                <a:cubicBezTo>
                  <a:pt x="9016" y="42694"/>
                  <a:pt x="8899" y="42577"/>
                  <a:pt x="8841" y="42461"/>
                </a:cubicBezTo>
                <a:cubicBezTo>
                  <a:pt x="8609" y="42170"/>
                  <a:pt x="8434" y="41821"/>
                  <a:pt x="8260" y="41472"/>
                </a:cubicBezTo>
                <a:cubicBezTo>
                  <a:pt x="8143" y="41123"/>
                  <a:pt x="8027" y="40658"/>
                  <a:pt x="7969" y="40251"/>
                </a:cubicBezTo>
                <a:cubicBezTo>
                  <a:pt x="7969" y="39844"/>
                  <a:pt x="7969" y="39437"/>
                  <a:pt x="8027" y="38971"/>
                </a:cubicBezTo>
                <a:cubicBezTo>
                  <a:pt x="8085" y="38622"/>
                  <a:pt x="8202" y="38273"/>
                  <a:pt x="8376" y="37924"/>
                </a:cubicBezTo>
                <a:cubicBezTo>
                  <a:pt x="8434" y="37808"/>
                  <a:pt x="8492" y="37692"/>
                  <a:pt x="8609" y="37575"/>
                </a:cubicBezTo>
                <a:cubicBezTo>
                  <a:pt x="8667" y="37459"/>
                  <a:pt x="8725" y="37343"/>
                  <a:pt x="8783" y="37285"/>
                </a:cubicBezTo>
                <a:lnTo>
                  <a:pt x="8958" y="36994"/>
                </a:lnTo>
                <a:lnTo>
                  <a:pt x="27395" y="14543"/>
                </a:lnTo>
                <a:cubicBezTo>
                  <a:pt x="27860" y="13962"/>
                  <a:pt x="27802" y="13148"/>
                  <a:pt x="27221" y="12682"/>
                </a:cubicBezTo>
                <a:lnTo>
                  <a:pt x="27162" y="12682"/>
                </a:lnTo>
                <a:cubicBezTo>
                  <a:pt x="26939" y="12483"/>
                  <a:pt x="26662" y="12391"/>
                  <a:pt x="26382" y="12391"/>
                </a:cubicBezTo>
                <a:cubicBezTo>
                  <a:pt x="26007" y="12391"/>
                  <a:pt x="25626" y="12557"/>
                  <a:pt x="25359" y="12857"/>
                </a:cubicBezTo>
                <a:lnTo>
                  <a:pt x="6864" y="35307"/>
                </a:lnTo>
                <a:lnTo>
                  <a:pt x="6573" y="35714"/>
                </a:lnTo>
                <a:cubicBezTo>
                  <a:pt x="6457" y="35831"/>
                  <a:pt x="6340" y="36005"/>
                  <a:pt x="6282" y="36180"/>
                </a:cubicBezTo>
                <a:cubicBezTo>
                  <a:pt x="6166" y="36354"/>
                  <a:pt x="6050" y="36587"/>
                  <a:pt x="5933" y="36819"/>
                </a:cubicBezTo>
                <a:cubicBezTo>
                  <a:pt x="5701" y="37343"/>
                  <a:pt x="5468" y="37866"/>
                  <a:pt x="5352" y="38506"/>
                </a:cubicBezTo>
                <a:cubicBezTo>
                  <a:pt x="5235" y="39146"/>
                  <a:pt x="5235" y="39844"/>
                  <a:pt x="5293" y="40542"/>
                </a:cubicBezTo>
                <a:cubicBezTo>
                  <a:pt x="5352" y="41181"/>
                  <a:pt x="5526" y="41879"/>
                  <a:pt x="5759" y="42519"/>
                </a:cubicBezTo>
                <a:cubicBezTo>
                  <a:pt x="5991" y="43043"/>
                  <a:pt x="6282" y="43566"/>
                  <a:pt x="6689" y="44031"/>
                </a:cubicBezTo>
                <a:cubicBezTo>
                  <a:pt x="6806" y="44264"/>
                  <a:pt x="6922" y="44439"/>
                  <a:pt x="7096" y="44613"/>
                </a:cubicBezTo>
                <a:cubicBezTo>
                  <a:pt x="7213" y="44729"/>
                  <a:pt x="7329" y="44846"/>
                  <a:pt x="7504" y="44962"/>
                </a:cubicBezTo>
                <a:lnTo>
                  <a:pt x="7853" y="45311"/>
                </a:lnTo>
                <a:lnTo>
                  <a:pt x="8202" y="45602"/>
                </a:lnTo>
                <a:cubicBezTo>
                  <a:pt x="8376" y="45718"/>
                  <a:pt x="8550" y="45776"/>
                  <a:pt x="8667" y="45893"/>
                </a:cubicBezTo>
                <a:cubicBezTo>
                  <a:pt x="8899" y="46009"/>
                  <a:pt x="9074" y="46125"/>
                  <a:pt x="9307" y="46242"/>
                </a:cubicBezTo>
                <a:cubicBezTo>
                  <a:pt x="9830" y="46474"/>
                  <a:pt x="10412" y="46649"/>
                  <a:pt x="10993" y="46765"/>
                </a:cubicBezTo>
                <a:cubicBezTo>
                  <a:pt x="11504" y="46850"/>
                  <a:pt x="11984" y="46904"/>
                  <a:pt x="12478" y="46904"/>
                </a:cubicBezTo>
                <a:cubicBezTo>
                  <a:pt x="12659" y="46904"/>
                  <a:pt x="12842" y="46897"/>
                  <a:pt x="13029" y="46881"/>
                </a:cubicBezTo>
                <a:cubicBezTo>
                  <a:pt x="13727" y="46823"/>
                  <a:pt x="14367" y="46649"/>
                  <a:pt x="15006" y="46416"/>
                </a:cubicBezTo>
                <a:cubicBezTo>
                  <a:pt x="15588" y="46183"/>
                  <a:pt x="16112" y="45893"/>
                  <a:pt x="16577" y="45544"/>
                </a:cubicBezTo>
                <a:cubicBezTo>
                  <a:pt x="16751" y="45369"/>
                  <a:pt x="16926" y="45253"/>
                  <a:pt x="17100" y="45078"/>
                </a:cubicBezTo>
                <a:cubicBezTo>
                  <a:pt x="17275" y="44962"/>
                  <a:pt x="17391" y="44846"/>
                  <a:pt x="17507" y="44671"/>
                </a:cubicBezTo>
                <a:lnTo>
                  <a:pt x="17856" y="44322"/>
                </a:lnTo>
                <a:lnTo>
                  <a:pt x="42110" y="14834"/>
                </a:lnTo>
                <a:lnTo>
                  <a:pt x="42459" y="14311"/>
                </a:lnTo>
                <a:lnTo>
                  <a:pt x="42633" y="14078"/>
                </a:lnTo>
                <a:lnTo>
                  <a:pt x="42866" y="13729"/>
                </a:lnTo>
                <a:cubicBezTo>
                  <a:pt x="42982" y="13497"/>
                  <a:pt x="43157" y="13206"/>
                  <a:pt x="43273" y="12915"/>
                </a:cubicBezTo>
                <a:cubicBezTo>
                  <a:pt x="43331" y="12799"/>
                  <a:pt x="43390" y="12624"/>
                  <a:pt x="43506" y="12450"/>
                </a:cubicBezTo>
                <a:lnTo>
                  <a:pt x="43680" y="11926"/>
                </a:lnTo>
                <a:cubicBezTo>
                  <a:pt x="43797" y="11577"/>
                  <a:pt x="43855" y="11228"/>
                  <a:pt x="43971" y="10763"/>
                </a:cubicBezTo>
                <a:cubicBezTo>
                  <a:pt x="44146" y="9890"/>
                  <a:pt x="44204" y="9018"/>
                  <a:pt x="44087" y="8204"/>
                </a:cubicBezTo>
                <a:cubicBezTo>
                  <a:pt x="44029" y="7331"/>
                  <a:pt x="43797" y="6459"/>
                  <a:pt x="43506" y="5645"/>
                </a:cubicBezTo>
                <a:cubicBezTo>
                  <a:pt x="43331" y="5296"/>
                  <a:pt x="43157" y="4947"/>
                  <a:pt x="42924" y="4598"/>
                </a:cubicBezTo>
                <a:lnTo>
                  <a:pt x="42692" y="4074"/>
                </a:lnTo>
                <a:cubicBezTo>
                  <a:pt x="42575" y="3958"/>
                  <a:pt x="42459" y="3784"/>
                  <a:pt x="42343" y="3667"/>
                </a:cubicBezTo>
                <a:cubicBezTo>
                  <a:pt x="42168" y="3435"/>
                  <a:pt x="41994" y="3202"/>
                  <a:pt x="41761" y="2969"/>
                </a:cubicBezTo>
                <a:lnTo>
                  <a:pt x="41587" y="2678"/>
                </a:lnTo>
                <a:lnTo>
                  <a:pt x="41354" y="2446"/>
                </a:lnTo>
                <a:lnTo>
                  <a:pt x="40830" y="2039"/>
                </a:lnTo>
                <a:lnTo>
                  <a:pt x="40365" y="1690"/>
                </a:lnTo>
                <a:lnTo>
                  <a:pt x="40132" y="1515"/>
                </a:lnTo>
                <a:lnTo>
                  <a:pt x="39783" y="1283"/>
                </a:lnTo>
                <a:cubicBezTo>
                  <a:pt x="39493" y="1166"/>
                  <a:pt x="39260" y="992"/>
                  <a:pt x="38969" y="875"/>
                </a:cubicBezTo>
                <a:lnTo>
                  <a:pt x="38504" y="643"/>
                </a:lnTo>
                <a:lnTo>
                  <a:pt x="37980" y="468"/>
                </a:lnTo>
                <a:cubicBezTo>
                  <a:pt x="37632" y="352"/>
                  <a:pt x="37224" y="294"/>
                  <a:pt x="36817" y="177"/>
                </a:cubicBezTo>
                <a:cubicBezTo>
                  <a:pt x="36254" y="65"/>
                  <a:pt x="35690" y="1"/>
                  <a:pt x="351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783F04">
                <a:alpha val="5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7"/>
          <p:cNvSpPr txBox="1"/>
          <p:nvPr/>
        </p:nvSpPr>
        <p:spPr>
          <a:xfrm>
            <a:off x="1062950" y="1845925"/>
            <a:ext cx="1062900" cy="10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5400"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e</a:t>
            </a:r>
            <a:endParaRPr sz="5400">
              <a:latin typeface="Signika Negative Light"/>
              <a:ea typeface="Signika Negative Light"/>
              <a:cs typeface="Signika Negative Light"/>
              <a:sym typeface="Signika Negative Light"/>
            </a:endParaRPr>
          </a:p>
        </p:txBody>
      </p:sp>
      <p:sp>
        <p:nvSpPr>
          <p:cNvPr id="846" name="Google Shape;846;p47"/>
          <p:cNvSpPr txBox="1"/>
          <p:nvPr/>
        </p:nvSpPr>
        <p:spPr>
          <a:xfrm>
            <a:off x="4236975" y="2000475"/>
            <a:ext cx="5046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3100" b="1">
                <a:latin typeface="Signika Negative"/>
                <a:ea typeface="Signika Negative"/>
                <a:cs typeface="Signika Negative"/>
                <a:sym typeface="Signika Negative"/>
              </a:rPr>
              <a:t>=</a:t>
            </a:r>
            <a:endParaRPr sz="3100" b="1">
              <a:latin typeface="Signika Negative"/>
              <a:ea typeface="Signika Negative"/>
              <a:cs typeface="Signika Negative"/>
              <a:sym typeface="Signika Negative"/>
            </a:endParaRPr>
          </a:p>
        </p:txBody>
      </p:sp>
      <p:sp>
        <p:nvSpPr>
          <p:cNvPr id="847" name="Google Shape;847;p47"/>
          <p:cNvSpPr txBox="1"/>
          <p:nvPr/>
        </p:nvSpPr>
        <p:spPr>
          <a:xfrm>
            <a:off x="4261550" y="1441875"/>
            <a:ext cx="5046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3100" b="1">
                <a:latin typeface="Signika Negative"/>
                <a:ea typeface="Signika Negative"/>
                <a:cs typeface="Signika Negative"/>
                <a:sym typeface="Signika Negative"/>
              </a:rPr>
              <a:t>=</a:t>
            </a:r>
            <a:endParaRPr sz="3100" b="1">
              <a:latin typeface="Signika Negative"/>
              <a:ea typeface="Signika Negative"/>
              <a:cs typeface="Signika Negative"/>
              <a:sym typeface="Signika Negative"/>
            </a:endParaRPr>
          </a:p>
        </p:txBody>
      </p:sp>
      <p:sp>
        <p:nvSpPr>
          <p:cNvPr id="848" name="Google Shape;848;p47"/>
          <p:cNvSpPr txBox="1"/>
          <p:nvPr/>
        </p:nvSpPr>
        <p:spPr>
          <a:xfrm>
            <a:off x="4236975" y="2533875"/>
            <a:ext cx="5046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3100" b="1">
                <a:latin typeface="Signika Negative"/>
                <a:ea typeface="Signika Negative"/>
                <a:cs typeface="Signika Negative"/>
                <a:sym typeface="Signika Negative"/>
              </a:rPr>
              <a:t>=</a:t>
            </a:r>
            <a:endParaRPr sz="3100" b="1">
              <a:latin typeface="Signika Negative"/>
              <a:ea typeface="Signika Negative"/>
              <a:cs typeface="Signika Negative"/>
              <a:sym typeface="Signika Negative"/>
            </a:endParaRPr>
          </a:p>
        </p:txBody>
      </p:sp>
      <p:cxnSp>
        <p:nvCxnSpPr>
          <p:cNvPr id="849" name="Google Shape;849;p47"/>
          <p:cNvCxnSpPr/>
          <p:nvPr/>
        </p:nvCxnSpPr>
        <p:spPr>
          <a:xfrm rot="10800000" flipH="1">
            <a:off x="1858700" y="1808125"/>
            <a:ext cx="1965000" cy="6228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0" name="Google Shape;850;p47"/>
          <p:cNvCxnSpPr/>
          <p:nvPr/>
        </p:nvCxnSpPr>
        <p:spPr>
          <a:xfrm rot="10800000" flipH="1">
            <a:off x="1858700" y="2388025"/>
            <a:ext cx="1932900" cy="429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1" name="Google Shape;851;p47"/>
          <p:cNvCxnSpPr/>
          <p:nvPr/>
        </p:nvCxnSpPr>
        <p:spPr>
          <a:xfrm>
            <a:off x="1890925" y="2452400"/>
            <a:ext cx="1879200" cy="4833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2" name="Google Shape;852;p47"/>
          <p:cNvSpPr txBox="1"/>
          <p:nvPr/>
        </p:nvSpPr>
        <p:spPr>
          <a:xfrm>
            <a:off x="4710475" y="1495675"/>
            <a:ext cx="3948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500"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4</a:t>
            </a:r>
            <a:endParaRPr sz="2500">
              <a:latin typeface="Signika Negative Light"/>
              <a:ea typeface="Signika Negative Light"/>
              <a:cs typeface="Signika Negative Light"/>
              <a:sym typeface="Signika Negative Light"/>
            </a:endParaRPr>
          </a:p>
        </p:txBody>
      </p:sp>
      <p:sp>
        <p:nvSpPr>
          <p:cNvPr id="853" name="Google Shape;853;p47"/>
          <p:cNvSpPr txBox="1"/>
          <p:nvPr/>
        </p:nvSpPr>
        <p:spPr>
          <a:xfrm>
            <a:off x="4710475" y="2151800"/>
            <a:ext cx="3948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500"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5</a:t>
            </a:r>
            <a:endParaRPr sz="2500">
              <a:latin typeface="Signika Negative Light"/>
              <a:ea typeface="Signika Negative Light"/>
              <a:cs typeface="Signika Negative Light"/>
              <a:sym typeface="Signika Negative Light"/>
            </a:endParaRPr>
          </a:p>
        </p:txBody>
      </p:sp>
      <p:sp>
        <p:nvSpPr>
          <p:cNvPr id="854" name="Google Shape;854;p47"/>
          <p:cNvSpPr txBox="1"/>
          <p:nvPr/>
        </p:nvSpPr>
        <p:spPr>
          <a:xfrm>
            <a:off x="4710475" y="2609000"/>
            <a:ext cx="5838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500"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12</a:t>
            </a:r>
            <a:endParaRPr sz="2500">
              <a:latin typeface="Signika Negative Light"/>
              <a:ea typeface="Signika Negative Light"/>
              <a:cs typeface="Signika Negative Light"/>
              <a:sym typeface="Signika Negative Light"/>
            </a:endParaRPr>
          </a:p>
        </p:txBody>
      </p:sp>
      <p:sp>
        <p:nvSpPr>
          <p:cNvPr id="855" name="Google Shape;855;p47"/>
          <p:cNvSpPr txBox="1"/>
          <p:nvPr/>
        </p:nvSpPr>
        <p:spPr>
          <a:xfrm>
            <a:off x="3117125" y="1365675"/>
            <a:ext cx="3948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500"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2</a:t>
            </a:r>
            <a:endParaRPr sz="2500">
              <a:latin typeface="Signika Negative Light"/>
              <a:ea typeface="Signika Negative Light"/>
              <a:cs typeface="Signika Negative Light"/>
              <a:sym typeface="Signika Negative Light"/>
            </a:endParaRPr>
          </a:p>
        </p:txBody>
      </p:sp>
      <p:sp>
        <p:nvSpPr>
          <p:cNvPr id="856" name="Google Shape;856;p47"/>
          <p:cNvSpPr txBox="1"/>
          <p:nvPr/>
        </p:nvSpPr>
        <p:spPr>
          <a:xfrm>
            <a:off x="3144563" y="1911138"/>
            <a:ext cx="3948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500"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3</a:t>
            </a:r>
            <a:endParaRPr sz="2500">
              <a:latin typeface="Signika Negative Light"/>
              <a:ea typeface="Signika Negative Light"/>
              <a:cs typeface="Signika Negative Light"/>
              <a:sym typeface="Signika Negative Light"/>
            </a:endParaRPr>
          </a:p>
        </p:txBody>
      </p:sp>
      <p:sp>
        <p:nvSpPr>
          <p:cNvPr id="857" name="Google Shape;857;p47"/>
          <p:cNvSpPr txBox="1"/>
          <p:nvPr/>
        </p:nvSpPr>
        <p:spPr>
          <a:xfrm>
            <a:off x="3186475" y="2456600"/>
            <a:ext cx="5838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500"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10</a:t>
            </a:r>
            <a:endParaRPr sz="2500">
              <a:latin typeface="Signika Negative Light"/>
              <a:ea typeface="Signika Negative Light"/>
              <a:cs typeface="Signika Negative Light"/>
              <a:sym typeface="Signika Negative Light"/>
            </a:endParaRPr>
          </a:p>
        </p:txBody>
      </p:sp>
      <p:sp>
        <p:nvSpPr>
          <p:cNvPr id="858" name="Google Shape;858;p47"/>
          <p:cNvSpPr txBox="1"/>
          <p:nvPr/>
        </p:nvSpPr>
        <p:spPr>
          <a:xfrm>
            <a:off x="3186475" y="3017050"/>
            <a:ext cx="3948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Signika Negative Light"/>
              <a:ea typeface="Signika Negative Light"/>
              <a:cs typeface="Signika Negative Light"/>
              <a:sym typeface="Signika Negative Light"/>
            </a:endParaRPr>
          </a:p>
        </p:txBody>
      </p:sp>
      <p:sp>
        <p:nvSpPr>
          <p:cNvPr id="859" name="Google Shape;859;p47"/>
          <p:cNvSpPr txBox="1"/>
          <p:nvPr/>
        </p:nvSpPr>
        <p:spPr>
          <a:xfrm>
            <a:off x="1388975" y="2534900"/>
            <a:ext cx="3948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500"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2</a:t>
            </a:r>
            <a:endParaRPr sz="2500">
              <a:latin typeface="Signika Negative Light"/>
              <a:ea typeface="Signika Negative Light"/>
              <a:cs typeface="Signika Negative Light"/>
              <a:sym typeface="Signika Negative Light"/>
            </a:endParaRPr>
          </a:p>
        </p:txBody>
      </p:sp>
      <p:sp>
        <p:nvSpPr>
          <p:cNvPr id="860" name="Google Shape;860;p47"/>
          <p:cNvSpPr txBox="1"/>
          <p:nvPr/>
        </p:nvSpPr>
        <p:spPr>
          <a:xfrm>
            <a:off x="3874200" y="1424750"/>
            <a:ext cx="3216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500"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d</a:t>
            </a:r>
            <a:endParaRPr sz="2700">
              <a:latin typeface="Signika Negative Light"/>
              <a:ea typeface="Signika Negative Light"/>
              <a:cs typeface="Signika Negative Light"/>
              <a:sym typeface="Signika Negative Light"/>
            </a:endParaRPr>
          </a:p>
        </p:txBody>
      </p:sp>
      <p:sp>
        <p:nvSpPr>
          <p:cNvPr id="861" name="Google Shape;861;p47"/>
          <p:cNvSpPr txBox="1"/>
          <p:nvPr/>
        </p:nvSpPr>
        <p:spPr>
          <a:xfrm>
            <a:off x="3837600" y="2043063"/>
            <a:ext cx="394800" cy="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500"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z</a:t>
            </a:r>
            <a:endParaRPr sz="2500">
              <a:latin typeface="Signika Negative Light"/>
              <a:ea typeface="Signika Negative Light"/>
              <a:cs typeface="Signika Negative Light"/>
              <a:sym typeface="Signika Negative Light"/>
            </a:endParaRPr>
          </a:p>
        </p:txBody>
      </p:sp>
      <p:sp>
        <p:nvSpPr>
          <p:cNvPr id="862" name="Google Shape;862;p47"/>
          <p:cNvSpPr txBox="1"/>
          <p:nvPr/>
        </p:nvSpPr>
        <p:spPr>
          <a:xfrm>
            <a:off x="3874200" y="2559075"/>
            <a:ext cx="32160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500"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c</a:t>
            </a:r>
            <a:endParaRPr sz="2500">
              <a:latin typeface="Signika Negative Light"/>
              <a:ea typeface="Signika Negative Light"/>
              <a:cs typeface="Signika Negative Light"/>
              <a:sym typeface="Signika Negative Light"/>
            </a:endParaRP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48"/>
          <p:cNvSpPr txBox="1">
            <a:spLocks noGrp="1"/>
          </p:cNvSpPr>
          <p:nvPr>
            <p:ph type="title"/>
          </p:nvPr>
        </p:nvSpPr>
        <p:spPr>
          <a:xfrm>
            <a:off x="895350" y="49441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Iterasi ke - 1</a:t>
            </a:r>
            <a:endParaRPr/>
          </a:p>
        </p:txBody>
      </p:sp>
      <p:sp>
        <p:nvSpPr>
          <p:cNvPr id="868" name="Google Shape;868;p48"/>
          <p:cNvSpPr/>
          <p:nvPr/>
        </p:nvSpPr>
        <p:spPr>
          <a:xfrm rot="548498">
            <a:off x="392295" y="798912"/>
            <a:ext cx="584283" cy="691203"/>
          </a:xfrm>
          <a:custGeom>
            <a:avLst/>
            <a:gdLst/>
            <a:ahLst/>
            <a:cxnLst/>
            <a:rect l="l" t="t" r="r" b="b"/>
            <a:pathLst>
              <a:path w="44204" h="52293" extrusionOk="0">
                <a:moveTo>
                  <a:pt x="35127" y="1"/>
                </a:moveTo>
                <a:cubicBezTo>
                  <a:pt x="34818" y="1"/>
                  <a:pt x="34509" y="20"/>
                  <a:pt x="34200" y="61"/>
                </a:cubicBezTo>
                <a:cubicBezTo>
                  <a:pt x="33328" y="119"/>
                  <a:pt x="32513" y="352"/>
                  <a:pt x="31699" y="643"/>
                </a:cubicBezTo>
                <a:cubicBezTo>
                  <a:pt x="31350" y="817"/>
                  <a:pt x="31001" y="992"/>
                  <a:pt x="30652" y="1166"/>
                </a:cubicBezTo>
                <a:lnTo>
                  <a:pt x="30129" y="1457"/>
                </a:lnTo>
                <a:lnTo>
                  <a:pt x="29721" y="1748"/>
                </a:lnTo>
                <a:cubicBezTo>
                  <a:pt x="29431" y="1922"/>
                  <a:pt x="29198" y="2155"/>
                  <a:pt x="28965" y="2329"/>
                </a:cubicBezTo>
                <a:lnTo>
                  <a:pt x="28733" y="2620"/>
                </a:lnTo>
                <a:lnTo>
                  <a:pt x="28500" y="2853"/>
                </a:lnTo>
                <a:lnTo>
                  <a:pt x="28093" y="3260"/>
                </a:lnTo>
                <a:lnTo>
                  <a:pt x="12738" y="22046"/>
                </a:lnTo>
                <a:lnTo>
                  <a:pt x="2618" y="34318"/>
                </a:lnTo>
                <a:lnTo>
                  <a:pt x="2153" y="34900"/>
                </a:lnTo>
                <a:lnTo>
                  <a:pt x="1920" y="35191"/>
                </a:lnTo>
                <a:lnTo>
                  <a:pt x="1687" y="35656"/>
                </a:lnTo>
                <a:cubicBezTo>
                  <a:pt x="1513" y="35947"/>
                  <a:pt x="1338" y="36238"/>
                  <a:pt x="1164" y="36587"/>
                </a:cubicBezTo>
                <a:lnTo>
                  <a:pt x="931" y="37168"/>
                </a:lnTo>
                <a:cubicBezTo>
                  <a:pt x="815" y="37401"/>
                  <a:pt x="757" y="37575"/>
                  <a:pt x="699" y="37808"/>
                </a:cubicBezTo>
                <a:cubicBezTo>
                  <a:pt x="175" y="39262"/>
                  <a:pt x="1" y="40832"/>
                  <a:pt x="175" y="42403"/>
                </a:cubicBezTo>
                <a:cubicBezTo>
                  <a:pt x="291" y="43450"/>
                  <a:pt x="524" y="44439"/>
                  <a:pt x="873" y="45427"/>
                </a:cubicBezTo>
                <a:cubicBezTo>
                  <a:pt x="1106" y="45893"/>
                  <a:pt x="1338" y="46300"/>
                  <a:pt x="1571" y="46765"/>
                </a:cubicBezTo>
                <a:lnTo>
                  <a:pt x="1920" y="47347"/>
                </a:lnTo>
                <a:cubicBezTo>
                  <a:pt x="2036" y="47521"/>
                  <a:pt x="2153" y="47696"/>
                  <a:pt x="2269" y="47870"/>
                </a:cubicBezTo>
                <a:cubicBezTo>
                  <a:pt x="2502" y="48161"/>
                  <a:pt x="2734" y="48452"/>
                  <a:pt x="3025" y="48684"/>
                </a:cubicBezTo>
                <a:lnTo>
                  <a:pt x="3316" y="49033"/>
                </a:lnTo>
                <a:lnTo>
                  <a:pt x="3607" y="49324"/>
                </a:lnTo>
                <a:lnTo>
                  <a:pt x="4188" y="49789"/>
                </a:lnTo>
                <a:lnTo>
                  <a:pt x="4770" y="50255"/>
                </a:lnTo>
                <a:lnTo>
                  <a:pt x="5061" y="50487"/>
                </a:lnTo>
                <a:lnTo>
                  <a:pt x="5468" y="50720"/>
                </a:lnTo>
                <a:cubicBezTo>
                  <a:pt x="5759" y="50894"/>
                  <a:pt x="6108" y="51069"/>
                  <a:pt x="6457" y="51243"/>
                </a:cubicBezTo>
                <a:lnTo>
                  <a:pt x="7038" y="51476"/>
                </a:lnTo>
                <a:lnTo>
                  <a:pt x="7620" y="51709"/>
                </a:lnTo>
                <a:cubicBezTo>
                  <a:pt x="8085" y="51883"/>
                  <a:pt x="8609" y="52000"/>
                  <a:pt x="9074" y="52116"/>
                </a:cubicBezTo>
                <a:cubicBezTo>
                  <a:pt x="9750" y="52229"/>
                  <a:pt x="10426" y="52293"/>
                  <a:pt x="11102" y="52293"/>
                </a:cubicBezTo>
                <a:cubicBezTo>
                  <a:pt x="11473" y="52293"/>
                  <a:pt x="11844" y="52273"/>
                  <a:pt x="12215" y="52232"/>
                </a:cubicBezTo>
                <a:cubicBezTo>
                  <a:pt x="13262" y="52116"/>
                  <a:pt x="14309" y="51883"/>
                  <a:pt x="15297" y="51534"/>
                </a:cubicBezTo>
                <a:cubicBezTo>
                  <a:pt x="15704" y="51302"/>
                  <a:pt x="16170" y="51127"/>
                  <a:pt x="16577" y="50894"/>
                </a:cubicBezTo>
                <a:lnTo>
                  <a:pt x="17158" y="50545"/>
                </a:lnTo>
                <a:lnTo>
                  <a:pt x="17682" y="50138"/>
                </a:lnTo>
                <a:cubicBezTo>
                  <a:pt x="17973" y="49906"/>
                  <a:pt x="18264" y="49673"/>
                  <a:pt x="18554" y="49440"/>
                </a:cubicBezTo>
                <a:lnTo>
                  <a:pt x="18671" y="49266"/>
                </a:lnTo>
                <a:lnTo>
                  <a:pt x="18671" y="45253"/>
                </a:lnTo>
                <a:lnTo>
                  <a:pt x="17566" y="46590"/>
                </a:lnTo>
                <a:lnTo>
                  <a:pt x="17217" y="46998"/>
                </a:lnTo>
                <a:cubicBezTo>
                  <a:pt x="17158" y="47056"/>
                  <a:pt x="17042" y="47172"/>
                  <a:pt x="16984" y="47230"/>
                </a:cubicBezTo>
                <a:cubicBezTo>
                  <a:pt x="16926" y="47288"/>
                  <a:pt x="16810" y="47405"/>
                  <a:pt x="16751" y="47463"/>
                </a:cubicBezTo>
                <a:cubicBezTo>
                  <a:pt x="16519" y="47637"/>
                  <a:pt x="16286" y="47812"/>
                  <a:pt x="16053" y="47986"/>
                </a:cubicBezTo>
                <a:lnTo>
                  <a:pt x="15704" y="48277"/>
                </a:lnTo>
                <a:lnTo>
                  <a:pt x="15239" y="48510"/>
                </a:lnTo>
                <a:cubicBezTo>
                  <a:pt x="14948" y="48742"/>
                  <a:pt x="14599" y="48859"/>
                  <a:pt x="14250" y="49033"/>
                </a:cubicBezTo>
                <a:cubicBezTo>
                  <a:pt x="13494" y="49324"/>
                  <a:pt x="12738" y="49499"/>
                  <a:pt x="11924" y="49615"/>
                </a:cubicBezTo>
                <a:cubicBezTo>
                  <a:pt x="11721" y="49630"/>
                  <a:pt x="11515" y="49638"/>
                  <a:pt x="11305" y="49638"/>
                </a:cubicBezTo>
                <a:cubicBezTo>
                  <a:pt x="10731" y="49638"/>
                  <a:pt x="10135" y="49584"/>
                  <a:pt x="9539" y="49499"/>
                </a:cubicBezTo>
                <a:cubicBezTo>
                  <a:pt x="9190" y="49382"/>
                  <a:pt x="8841" y="49324"/>
                  <a:pt x="8492" y="49208"/>
                </a:cubicBezTo>
                <a:lnTo>
                  <a:pt x="8027" y="49033"/>
                </a:lnTo>
                <a:lnTo>
                  <a:pt x="7562" y="48801"/>
                </a:lnTo>
                <a:cubicBezTo>
                  <a:pt x="7329" y="48684"/>
                  <a:pt x="7096" y="48568"/>
                  <a:pt x="6864" y="48452"/>
                </a:cubicBezTo>
                <a:lnTo>
                  <a:pt x="6515" y="48219"/>
                </a:lnTo>
                <a:lnTo>
                  <a:pt x="6282" y="48045"/>
                </a:lnTo>
                <a:lnTo>
                  <a:pt x="5875" y="47754"/>
                </a:lnTo>
                <a:lnTo>
                  <a:pt x="5410" y="47347"/>
                </a:lnTo>
                <a:lnTo>
                  <a:pt x="5235" y="47172"/>
                </a:lnTo>
                <a:lnTo>
                  <a:pt x="5003" y="46881"/>
                </a:lnTo>
                <a:cubicBezTo>
                  <a:pt x="4770" y="46707"/>
                  <a:pt x="4595" y="46474"/>
                  <a:pt x="4421" y="46242"/>
                </a:cubicBezTo>
                <a:cubicBezTo>
                  <a:pt x="4363" y="46125"/>
                  <a:pt x="4247" y="46009"/>
                  <a:pt x="4188" y="45893"/>
                </a:cubicBezTo>
                <a:lnTo>
                  <a:pt x="3898" y="45427"/>
                </a:lnTo>
                <a:cubicBezTo>
                  <a:pt x="3723" y="45078"/>
                  <a:pt x="3549" y="44787"/>
                  <a:pt x="3432" y="44439"/>
                </a:cubicBezTo>
                <a:cubicBezTo>
                  <a:pt x="2792" y="42926"/>
                  <a:pt x="2618" y="41298"/>
                  <a:pt x="2967" y="39727"/>
                </a:cubicBezTo>
                <a:cubicBezTo>
                  <a:pt x="3025" y="39378"/>
                  <a:pt x="3141" y="39029"/>
                  <a:pt x="3258" y="38680"/>
                </a:cubicBezTo>
                <a:cubicBezTo>
                  <a:pt x="3316" y="38506"/>
                  <a:pt x="3374" y="38332"/>
                  <a:pt x="3432" y="38157"/>
                </a:cubicBezTo>
                <a:cubicBezTo>
                  <a:pt x="3490" y="38041"/>
                  <a:pt x="3549" y="37866"/>
                  <a:pt x="3607" y="37750"/>
                </a:cubicBezTo>
                <a:cubicBezTo>
                  <a:pt x="3723" y="37517"/>
                  <a:pt x="3839" y="37226"/>
                  <a:pt x="4014" y="36994"/>
                </a:cubicBezTo>
                <a:cubicBezTo>
                  <a:pt x="4072" y="36936"/>
                  <a:pt x="4130" y="36819"/>
                  <a:pt x="4188" y="36703"/>
                </a:cubicBezTo>
                <a:lnTo>
                  <a:pt x="4363" y="36470"/>
                </a:lnTo>
                <a:lnTo>
                  <a:pt x="4712" y="36005"/>
                </a:lnTo>
                <a:lnTo>
                  <a:pt x="14774" y="23733"/>
                </a:lnTo>
                <a:lnTo>
                  <a:pt x="30187" y="5005"/>
                </a:lnTo>
                <a:lnTo>
                  <a:pt x="30478" y="4656"/>
                </a:lnTo>
                <a:lnTo>
                  <a:pt x="30594" y="4481"/>
                </a:lnTo>
                <a:lnTo>
                  <a:pt x="30827" y="4365"/>
                </a:lnTo>
                <a:cubicBezTo>
                  <a:pt x="30943" y="4191"/>
                  <a:pt x="31117" y="4074"/>
                  <a:pt x="31292" y="3958"/>
                </a:cubicBezTo>
                <a:lnTo>
                  <a:pt x="31583" y="3725"/>
                </a:lnTo>
                <a:lnTo>
                  <a:pt x="31932" y="3551"/>
                </a:lnTo>
                <a:cubicBezTo>
                  <a:pt x="32164" y="3435"/>
                  <a:pt x="32397" y="3260"/>
                  <a:pt x="32688" y="3144"/>
                </a:cubicBezTo>
                <a:cubicBezTo>
                  <a:pt x="33211" y="2969"/>
                  <a:pt x="33851" y="2795"/>
                  <a:pt x="34433" y="2737"/>
                </a:cubicBezTo>
                <a:cubicBezTo>
                  <a:pt x="34620" y="2720"/>
                  <a:pt x="34802" y="2713"/>
                  <a:pt x="34983" y="2713"/>
                </a:cubicBezTo>
                <a:cubicBezTo>
                  <a:pt x="35418" y="2713"/>
                  <a:pt x="35841" y="2754"/>
                  <a:pt x="36294" y="2795"/>
                </a:cubicBezTo>
                <a:cubicBezTo>
                  <a:pt x="36526" y="2853"/>
                  <a:pt x="36817" y="2969"/>
                  <a:pt x="37108" y="3027"/>
                </a:cubicBezTo>
                <a:lnTo>
                  <a:pt x="37457" y="3144"/>
                </a:lnTo>
                <a:lnTo>
                  <a:pt x="37806" y="3318"/>
                </a:lnTo>
                <a:cubicBezTo>
                  <a:pt x="37980" y="3435"/>
                  <a:pt x="38155" y="3493"/>
                  <a:pt x="38388" y="3609"/>
                </a:cubicBezTo>
                <a:lnTo>
                  <a:pt x="38620" y="3784"/>
                </a:lnTo>
                <a:lnTo>
                  <a:pt x="38795" y="3900"/>
                </a:lnTo>
                <a:lnTo>
                  <a:pt x="39144" y="4132"/>
                </a:lnTo>
                <a:lnTo>
                  <a:pt x="39435" y="4481"/>
                </a:lnTo>
                <a:lnTo>
                  <a:pt x="39609" y="4598"/>
                </a:lnTo>
                <a:lnTo>
                  <a:pt x="39783" y="4830"/>
                </a:lnTo>
                <a:cubicBezTo>
                  <a:pt x="39958" y="4947"/>
                  <a:pt x="40074" y="5121"/>
                  <a:pt x="40191" y="5296"/>
                </a:cubicBezTo>
                <a:lnTo>
                  <a:pt x="40423" y="5587"/>
                </a:lnTo>
                <a:lnTo>
                  <a:pt x="40598" y="5935"/>
                </a:lnTo>
                <a:cubicBezTo>
                  <a:pt x="40772" y="6168"/>
                  <a:pt x="40889" y="6401"/>
                  <a:pt x="41005" y="6633"/>
                </a:cubicBezTo>
                <a:cubicBezTo>
                  <a:pt x="41179" y="7215"/>
                  <a:pt x="41354" y="7855"/>
                  <a:pt x="41412" y="8436"/>
                </a:cubicBezTo>
                <a:cubicBezTo>
                  <a:pt x="41470" y="9076"/>
                  <a:pt x="41470" y="9658"/>
                  <a:pt x="41354" y="10298"/>
                </a:cubicBezTo>
                <a:cubicBezTo>
                  <a:pt x="41296" y="10530"/>
                  <a:pt x="41179" y="10821"/>
                  <a:pt x="41121" y="11112"/>
                </a:cubicBezTo>
                <a:lnTo>
                  <a:pt x="41005" y="11461"/>
                </a:lnTo>
                <a:lnTo>
                  <a:pt x="40830" y="11810"/>
                </a:lnTo>
                <a:cubicBezTo>
                  <a:pt x="40772" y="11984"/>
                  <a:pt x="40656" y="12159"/>
                  <a:pt x="40540" y="12333"/>
                </a:cubicBezTo>
                <a:lnTo>
                  <a:pt x="40423" y="12566"/>
                </a:lnTo>
                <a:lnTo>
                  <a:pt x="40249" y="12740"/>
                </a:lnTo>
                <a:lnTo>
                  <a:pt x="40016" y="13089"/>
                </a:lnTo>
                <a:lnTo>
                  <a:pt x="15763" y="42635"/>
                </a:lnTo>
                <a:lnTo>
                  <a:pt x="15588" y="42868"/>
                </a:lnTo>
                <a:cubicBezTo>
                  <a:pt x="15472" y="42926"/>
                  <a:pt x="15414" y="43043"/>
                  <a:pt x="15297" y="43101"/>
                </a:cubicBezTo>
                <a:cubicBezTo>
                  <a:pt x="15239" y="43217"/>
                  <a:pt x="15123" y="43275"/>
                  <a:pt x="15006" y="43392"/>
                </a:cubicBezTo>
                <a:cubicBezTo>
                  <a:pt x="14658" y="43566"/>
                  <a:pt x="14367" y="43799"/>
                  <a:pt x="14018" y="43915"/>
                </a:cubicBezTo>
                <a:cubicBezTo>
                  <a:pt x="13611" y="44090"/>
                  <a:pt x="13203" y="44148"/>
                  <a:pt x="12796" y="44206"/>
                </a:cubicBezTo>
                <a:cubicBezTo>
                  <a:pt x="12604" y="44230"/>
                  <a:pt x="12421" y="44244"/>
                  <a:pt x="12244" y="44244"/>
                </a:cubicBezTo>
                <a:cubicBezTo>
                  <a:pt x="11994" y="44244"/>
                  <a:pt x="11755" y="44216"/>
                  <a:pt x="11517" y="44148"/>
                </a:cubicBezTo>
                <a:cubicBezTo>
                  <a:pt x="11168" y="44090"/>
                  <a:pt x="10819" y="43973"/>
                  <a:pt x="10470" y="43799"/>
                </a:cubicBezTo>
                <a:cubicBezTo>
                  <a:pt x="10354" y="43741"/>
                  <a:pt x="10179" y="43682"/>
                  <a:pt x="10063" y="43624"/>
                </a:cubicBezTo>
                <a:cubicBezTo>
                  <a:pt x="9946" y="43566"/>
                  <a:pt x="9888" y="43508"/>
                  <a:pt x="9772" y="43392"/>
                </a:cubicBezTo>
                <a:lnTo>
                  <a:pt x="9597" y="43275"/>
                </a:lnTo>
                <a:lnTo>
                  <a:pt x="9365" y="43043"/>
                </a:lnTo>
                <a:cubicBezTo>
                  <a:pt x="9248" y="42984"/>
                  <a:pt x="9190" y="42868"/>
                  <a:pt x="9132" y="42810"/>
                </a:cubicBezTo>
                <a:cubicBezTo>
                  <a:pt x="9016" y="42694"/>
                  <a:pt x="8899" y="42577"/>
                  <a:pt x="8841" y="42461"/>
                </a:cubicBezTo>
                <a:cubicBezTo>
                  <a:pt x="8609" y="42170"/>
                  <a:pt x="8434" y="41821"/>
                  <a:pt x="8260" y="41472"/>
                </a:cubicBezTo>
                <a:cubicBezTo>
                  <a:pt x="8143" y="41123"/>
                  <a:pt x="8027" y="40658"/>
                  <a:pt x="7969" y="40251"/>
                </a:cubicBezTo>
                <a:cubicBezTo>
                  <a:pt x="7969" y="39844"/>
                  <a:pt x="7969" y="39437"/>
                  <a:pt x="8027" y="38971"/>
                </a:cubicBezTo>
                <a:cubicBezTo>
                  <a:pt x="8085" y="38622"/>
                  <a:pt x="8202" y="38273"/>
                  <a:pt x="8376" y="37924"/>
                </a:cubicBezTo>
                <a:cubicBezTo>
                  <a:pt x="8434" y="37808"/>
                  <a:pt x="8492" y="37692"/>
                  <a:pt x="8609" y="37575"/>
                </a:cubicBezTo>
                <a:cubicBezTo>
                  <a:pt x="8667" y="37459"/>
                  <a:pt x="8725" y="37343"/>
                  <a:pt x="8783" y="37285"/>
                </a:cubicBezTo>
                <a:lnTo>
                  <a:pt x="8958" y="36994"/>
                </a:lnTo>
                <a:lnTo>
                  <a:pt x="27395" y="14543"/>
                </a:lnTo>
                <a:cubicBezTo>
                  <a:pt x="27860" y="13962"/>
                  <a:pt x="27802" y="13148"/>
                  <a:pt x="27221" y="12682"/>
                </a:cubicBezTo>
                <a:lnTo>
                  <a:pt x="27162" y="12682"/>
                </a:lnTo>
                <a:cubicBezTo>
                  <a:pt x="26939" y="12483"/>
                  <a:pt x="26662" y="12391"/>
                  <a:pt x="26382" y="12391"/>
                </a:cubicBezTo>
                <a:cubicBezTo>
                  <a:pt x="26007" y="12391"/>
                  <a:pt x="25626" y="12557"/>
                  <a:pt x="25359" y="12857"/>
                </a:cubicBezTo>
                <a:lnTo>
                  <a:pt x="6864" y="35307"/>
                </a:lnTo>
                <a:lnTo>
                  <a:pt x="6573" y="35714"/>
                </a:lnTo>
                <a:cubicBezTo>
                  <a:pt x="6457" y="35831"/>
                  <a:pt x="6340" y="36005"/>
                  <a:pt x="6282" y="36180"/>
                </a:cubicBezTo>
                <a:cubicBezTo>
                  <a:pt x="6166" y="36354"/>
                  <a:pt x="6050" y="36587"/>
                  <a:pt x="5933" y="36819"/>
                </a:cubicBezTo>
                <a:cubicBezTo>
                  <a:pt x="5701" y="37343"/>
                  <a:pt x="5468" y="37866"/>
                  <a:pt x="5352" y="38506"/>
                </a:cubicBezTo>
                <a:cubicBezTo>
                  <a:pt x="5235" y="39146"/>
                  <a:pt x="5235" y="39844"/>
                  <a:pt x="5293" y="40542"/>
                </a:cubicBezTo>
                <a:cubicBezTo>
                  <a:pt x="5352" y="41181"/>
                  <a:pt x="5526" y="41879"/>
                  <a:pt x="5759" y="42519"/>
                </a:cubicBezTo>
                <a:cubicBezTo>
                  <a:pt x="5991" y="43043"/>
                  <a:pt x="6282" y="43566"/>
                  <a:pt x="6689" y="44031"/>
                </a:cubicBezTo>
                <a:cubicBezTo>
                  <a:pt x="6806" y="44264"/>
                  <a:pt x="6922" y="44439"/>
                  <a:pt x="7096" y="44613"/>
                </a:cubicBezTo>
                <a:cubicBezTo>
                  <a:pt x="7213" y="44729"/>
                  <a:pt x="7329" y="44846"/>
                  <a:pt x="7504" y="44962"/>
                </a:cubicBezTo>
                <a:lnTo>
                  <a:pt x="7853" y="45311"/>
                </a:lnTo>
                <a:lnTo>
                  <a:pt x="8202" y="45602"/>
                </a:lnTo>
                <a:cubicBezTo>
                  <a:pt x="8376" y="45718"/>
                  <a:pt x="8550" y="45776"/>
                  <a:pt x="8667" y="45893"/>
                </a:cubicBezTo>
                <a:cubicBezTo>
                  <a:pt x="8899" y="46009"/>
                  <a:pt x="9074" y="46125"/>
                  <a:pt x="9307" y="46242"/>
                </a:cubicBezTo>
                <a:cubicBezTo>
                  <a:pt x="9830" y="46474"/>
                  <a:pt x="10412" y="46649"/>
                  <a:pt x="10993" y="46765"/>
                </a:cubicBezTo>
                <a:cubicBezTo>
                  <a:pt x="11504" y="46850"/>
                  <a:pt x="11984" y="46904"/>
                  <a:pt x="12478" y="46904"/>
                </a:cubicBezTo>
                <a:cubicBezTo>
                  <a:pt x="12659" y="46904"/>
                  <a:pt x="12842" y="46897"/>
                  <a:pt x="13029" y="46881"/>
                </a:cubicBezTo>
                <a:cubicBezTo>
                  <a:pt x="13727" y="46823"/>
                  <a:pt x="14367" y="46649"/>
                  <a:pt x="15006" y="46416"/>
                </a:cubicBezTo>
                <a:cubicBezTo>
                  <a:pt x="15588" y="46183"/>
                  <a:pt x="16112" y="45893"/>
                  <a:pt x="16577" y="45544"/>
                </a:cubicBezTo>
                <a:cubicBezTo>
                  <a:pt x="16751" y="45369"/>
                  <a:pt x="16926" y="45253"/>
                  <a:pt x="17100" y="45078"/>
                </a:cubicBezTo>
                <a:cubicBezTo>
                  <a:pt x="17275" y="44962"/>
                  <a:pt x="17391" y="44846"/>
                  <a:pt x="17507" y="44671"/>
                </a:cubicBezTo>
                <a:lnTo>
                  <a:pt x="17856" y="44322"/>
                </a:lnTo>
                <a:lnTo>
                  <a:pt x="42110" y="14834"/>
                </a:lnTo>
                <a:lnTo>
                  <a:pt x="42459" y="14311"/>
                </a:lnTo>
                <a:lnTo>
                  <a:pt x="42633" y="14078"/>
                </a:lnTo>
                <a:lnTo>
                  <a:pt x="42866" y="13729"/>
                </a:lnTo>
                <a:cubicBezTo>
                  <a:pt x="42982" y="13497"/>
                  <a:pt x="43157" y="13206"/>
                  <a:pt x="43273" y="12915"/>
                </a:cubicBezTo>
                <a:cubicBezTo>
                  <a:pt x="43331" y="12799"/>
                  <a:pt x="43390" y="12624"/>
                  <a:pt x="43506" y="12450"/>
                </a:cubicBezTo>
                <a:lnTo>
                  <a:pt x="43680" y="11926"/>
                </a:lnTo>
                <a:cubicBezTo>
                  <a:pt x="43797" y="11577"/>
                  <a:pt x="43855" y="11228"/>
                  <a:pt x="43971" y="10763"/>
                </a:cubicBezTo>
                <a:cubicBezTo>
                  <a:pt x="44146" y="9890"/>
                  <a:pt x="44204" y="9018"/>
                  <a:pt x="44087" y="8204"/>
                </a:cubicBezTo>
                <a:cubicBezTo>
                  <a:pt x="44029" y="7331"/>
                  <a:pt x="43797" y="6459"/>
                  <a:pt x="43506" y="5645"/>
                </a:cubicBezTo>
                <a:cubicBezTo>
                  <a:pt x="43331" y="5296"/>
                  <a:pt x="43157" y="4947"/>
                  <a:pt x="42924" y="4598"/>
                </a:cubicBezTo>
                <a:lnTo>
                  <a:pt x="42692" y="4074"/>
                </a:lnTo>
                <a:cubicBezTo>
                  <a:pt x="42575" y="3958"/>
                  <a:pt x="42459" y="3784"/>
                  <a:pt x="42343" y="3667"/>
                </a:cubicBezTo>
                <a:cubicBezTo>
                  <a:pt x="42168" y="3435"/>
                  <a:pt x="41994" y="3202"/>
                  <a:pt x="41761" y="2969"/>
                </a:cubicBezTo>
                <a:lnTo>
                  <a:pt x="41587" y="2678"/>
                </a:lnTo>
                <a:lnTo>
                  <a:pt x="41354" y="2446"/>
                </a:lnTo>
                <a:lnTo>
                  <a:pt x="40830" y="2039"/>
                </a:lnTo>
                <a:lnTo>
                  <a:pt x="40365" y="1690"/>
                </a:lnTo>
                <a:lnTo>
                  <a:pt x="40132" y="1515"/>
                </a:lnTo>
                <a:lnTo>
                  <a:pt x="39783" y="1283"/>
                </a:lnTo>
                <a:cubicBezTo>
                  <a:pt x="39493" y="1166"/>
                  <a:pt x="39260" y="992"/>
                  <a:pt x="38969" y="875"/>
                </a:cubicBezTo>
                <a:lnTo>
                  <a:pt x="38504" y="643"/>
                </a:lnTo>
                <a:lnTo>
                  <a:pt x="37980" y="468"/>
                </a:lnTo>
                <a:cubicBezTo>
                  <a:pt x="37632" y="352"/>
                  <a:pt x="37224" y="294"/>
                  <a:pt x="36817" y="177"/>
                </a:cubicBezTo>
                <a:cubicBezTo>
                  <a:pt x="36254" y="65"/>
                  <a:pt x="35690" y="1"/>
                  <a:pt x="351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783F04">
                <a:alpha val="5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48"/>
          <p:cNvSpPr/>
          <p:nvPr/>
        </p:nvSpPr>
        <p:spPr>
          <a:xfrm rot="548498">
            <a:off x="468495" y="722712"/>
            <a:ext cx="584283" cy="691203"/>
          </a:xfrm>
          <a:custGeom>
            <a:avLst/>
            <a:gdLst/>
            <a:ahLst/>
            <a:cxnLst/>
            <a:rect l="l" t="t" r="r" b="b"/>
            <a:pathLst>
              <a:path w="44204" h="52293" extrusionOk="0">
                <a:moveTo>
                  <a:pt x="35127" y="1"/>
                </a:moveTo>
                <a:cubicBezTo>
                  <a:pt x="34818" y="1"/>
                  <a:pt x="34509" y="20"/>
                  <a:pt x="34200" y="61"/>
                </a:cubicBezTo>
                <a:cubicBezTo>
                  <a:pt x="33328" y="119"/>
                  <a:pt x="32513" y="352"/>
                  <a:pt x="31699" y="643"/>
                </a:cubicBezTo>
                <a:cubicBezTo>
                  <a:pt x="31350" y="817"/>
                  <a:pt x="31001" y="992"/>
                  <a:pt x="30652" y="1166"/>
                </a:cubicBezTo>
                <a:lnTo>
                  <a:pt x="30129" y="1457"/>
                </a:lnTo>
                <a:lnTo>
                  <a:pt x="29721" y="1748"/>
                </a:lnTo>
                <a:cubicBezTo>
                  <a:pt x="29431" y="1922"/>
                  <a:pt x="29198" y="2155"/>
                  <a:pt x="28965" y="2329"/>
                </a:cubicBezTo>
                <a:lnTo>
                  <a:pt x="28733" y="2620"/>
                </a:lnTo>
                <a:lnTo>
                  <a:pt x="28500" y="2853"/>
                </a:lnTo>
                <a:lnTo>
                  <a:pt x="28093" y="3260"/>
                </a:lnTo>
                <a:lnTo>
                  <a:pt x="12738" y="22046"/>
                </a:lnTo>
                <a:lnTo>
                  <a:pt x="2618" y="34318"/>
                </a:lnTo>
                <a:lnTo>
                  <a:pt x="2153" y="34900"/>
                </a:lnTo>
                <a:lnTo>
                  <a:pt x="1920" y="35191"/>
                </a:lnTo>
                <a:lnTo>
                  <a:pt x="1687" y="35656"/>
                </a:lnTo>
                <a:cubicBezTo>
                  <a:pt x="1513" y="35947"/>
                  <a:pt x="1338" y="36238"/>
                  <a:pt x="1164" y="36587"/>
                </a:cubicBezTo>
                <a:lnTo>
                  <a:pt x="931" y="37168"/>
                </a:lnTo>
                <a:cubicBezTo>
                  <a:pt x="815" y="37401"/>
                  <a:pt x="757" y="37575"/>
                  <a:pt x="699" y="37808"/>
                </a:cubicBezTo>
                <a:cubicBezTo>
                  <a:pt x="175" y="39262"/>
                  <a:pt x="1" y="40832"/>
                  <a:pt x="175" y="42403"/>
                </a:cubicBezTo>
                <a:cubicBezTo>
                  <a:pt x="291" y="43450"/>
                  <a:pt x="524" y="44439"/>
                  <a:pt x="873" y="45427"/>
                </a:cubicBezTo>
                <a:cubicBezTo>
                  <a:pt x="1106" y="45893"/>
                  <a:pt x="1338" y="46300"/>
                  <a:pt x="1571" y="46765"/>
                </a:cubicBezTo>
                <a:lnTo>
                  <a:pt x="1920" y="47347"/>
                </a:lnTo>
                <a:cubicBezTo>
                  <a:pt x="2036" y="47521"/>
                  <a:pt x="2153" y="47696"/>
                  <a:pt x="2269" y="47870"/>
                </a:cubicBezTo>
                <a:cubicBezTo>
                  <a:pt x="2502" y="48161"/>
                  <a:pt x="2734" y="48452"/>
                  <a:pt x="3025" y="48684"/>
                </a:cubicBezTo>
                <a:lnTo>
                  <a:pt x="3316" y="49033"/>
                </a:lnTo>
                <a:lnTo>
                  <a:pt x="3607" y="49324"/>
                </a:lnTo>
                <a:lnTo>
                  <a:pt x="4188" y="49789"/>
                </a:lnTo>
                <a:lnTo>
                  <a:pt x="4770" y="50255"/>
                </a:lnTo>
                <a:lnTo>
                  <a:pt x="5061" y="50487"/>
                </a:lnTo>
                <a:lnTo>
                  <a:pt x="5468" y="50720"/>
                </a:lnTo>
                <a:cubicBezTo>
                  <a:pt x="5759" y="50894"/>
                  <a:pt x="6108" y="51069"/>
                  <a:pt x="6457" y="51243"/>
                </a:cubicBezTo>
                <a:lnTo>
                  <a:pt x="7038" y="51476"/>
                </a:lnTo>
                <a:lnTo>
                  <a:pt x="7620" y="51709"/>
                </a:lnTo>
                <a:cubicBezTo>
                  <a:pt x="8085" y="51883"/>
                  <a:pt x="8609" y="52000"/>
                  <a:pt x="9074" y="52116"/>
                </a:cubicBezTo>
                <a:cubicBezTo>
                  <a:pt x="9750" y="52229"/>
                  <a:pt x="10426" y="52293"/>
                  <a:pt x="11102" y="52293"/>
                </a:cubicBezTo>
                <a:cubicBezTo>
                  <a:pt x="11473" y="52293"/>
                  <a:pt x="11844" y="52273"/>
                  <a:pt x="12215" y="52232"/>
                </a:cubicBezTo>
                <a:cubicBezTo>
                  <a:pt x="13262" y="52116"/>
                  <a:pt x="14309" y="51883"/>
                  <a:pt x="15297" y="51534"/>
                </a:cubicBezTo>
                <a:cubicBezTo>
                  <a:pt x="15704" y="51302"/>
                  <a:pt x="16170" y="51127"/>
                  <a:pt x="16577" y="50894"/>
                </a:cubicBezTo>
                <a:lnTo>
                  <a:pt x="17158" y="50545"/>
                </a:lnTo>
                <a:lnTo>
                  <a:pt x="17682" y="50138"/>
                </a:lnTo>
                <a:cubicBezTo>
                  <a:pt x="17973" y="49906"/>
                  <a:pt x="18264" y="49673"/>
                  <a:pt x="18554" y="49440"/>
                </a:cubicBezTo>
                <a:lnTo>
                  <a:pt x="18671" y="49266"/>
                </a:lnTo>
                <a:lnTo>
                  <a:pt x="18671" y="45253"/>
                </a:lnTo>
                <a:lnTo>
                  <a:pt x="17566" y="46590"/>
                </a:lnTo>
                <a:lnTo>
                  <a:pt x="17217" y="46998"/>
                </a:lnTo>
                <a:cubicBezTo>
                  <a:pt x="17158" y="47056"/>
                  <a:pt x="17042" y="47172"/>
                  <a:pt x="16984" y="47230"/>
                </a:cubicBezTo>
                <a:cubicBezTo>
                  <a:pt x="16926" y="47288"/>
                  <a:pt x="16810" y="47405"/>
                  <a:pt x="16751" y="47463"/>
                </a:cubicBezTo>
                <a:cubicBezTo>
                  <a:pt x="16519" y="47637"/>
                  <a:pt x="16286" y="47812"/>
                  <a:pt x="16053" y="47986"/>
                </a:cubicBezTo>
                <a:lnTo>
                  <a:pt x="15704" y="48277"/>
                </a:lnTo>
                <a:lnTo>
                  <a:pt x="15239" y="48510"/>
                </a:lnTo>
                <a:cubicBezTo>
                  <a:pt x="14948" y="48742"/>
                  <a:pt x="14599" y="48859"/>
                  <a:pt x="14250" y="49033"/>
                </a:cubicBezTo>
                <a:cubicBezTo>
                  <a:pt x="13494" y="49324"/>
                  <a:pt x="12738" y="49499"/>
                  <a:pt x="11924" y="49615"/>
                </a:cubicBezTo>
                <a:cubicBezTo>
                  <a:pt x="11721" y="49630"/>
                  <a:pt x="11515" y="49638"/>
                  <a:pt x="11305" y="49638"/>
                </a:cubicBezTo>
                <a:cubicBezTo>
                  <a:pt x="10731" y="49638"/>
                  <a:pt x="10135" y="49584"/>
                  <a:pt x="9539" y="49499"/>
                </a:cubicBezTo>
                <a:cubicBezTo>
                  <a:pt x="9190" y="49382"/>
                  <a:pt x="8841" y="49324"/>
                  <a:pt x="8492" y="49208"/>
                </a:cubicBezTo>
                <a:lnTo>
                  <a:pt x="8027" y="49033"/>
                </a:lnTo>
                <a:lnTo>
                  <a:pt x="7562" y="48801"/>
                </a:lnTo>
                <a:cubicBezTo>
                  <a:pt x="7329" y="48684"/>
                  <a:pt x="7096" y="48568"/>
                  <a:pt x="6864" y="48452"/>
                </a:cubicBezTo>
                <a:lnTo>
                  <a:pt x="6515" y="48219"/>
                </a:lnTo>
                <a:lnTo>
                  <a:pt x="6282" y="48045"/>
                </a:lnTo>
                <a:lnTo>
                  <a:pt x="5875" y="47754"/>
                </a:lnTo>
                <a:lnTo>
                  <a:pt x="5410" y="47347"/>
                </a:lnTo>
                <a:lnTo>
                  <a:pt x="5235" y="47172"/>
                </a:lnTo>
                <a:lnTo>
                  <a:pt x="5003" y="46881"/>
                </a:lnTo>
                <a:cubicBezTo>
                  <a:pt x="4770" y="46707"/>
                  <a:pt x="4595" y="46474"/>
                  <a:pt x="4421" y="46242"/>
                </a:cubicBezTo>
                <a:cubicBezTo>
                  <a:pt x="4363" y="46125"/>
                  <a:pt x="4247" y="46009"/>
                  <a:pt x="4188" y="45893"/>
                </a:cubicBezTo>
                <a:lnTo>
                  <a:pt x="3898" y="45427"/>
                </a:lnTo>
                <a:cubicBezTo>
                  <a:pt x="3723" y="45078"/>
                  <a:pt x="3549" y="44787"/>
                  <a:pt x="3432" y="44439"/>
                </a:cubicBezTo>
                <a:cubicBezTo>
                  <a:pt x="2792" y="42926"/>
                  <a:pt x="2618" y="41298"/>
                  <a:pt x="2967" y="39727"/>
                </a:cubicBezTo>
                <a:cubicBezTo>
                  <a:pt x="3025" y="39378"/>
                  <a:pt x="3141" y="39029"/>
                  <a:pt x="3258" y="38680"/>
                </a:cubicBezTo>
                <a:cubicBezTo>
                  <a:pt x="3316" y="38506"/>
                  <a:pt x="3374" y="38332"/>
                  <a:pt x="3432" y="38157"/>
                </a:cubicBezTo>
                <a:cubicBezTo>
                  <a:pt x="3490" y="38041"/>
                  <a:pt x="3549" y="37866"/>
                  <a:pt x="3607" y="37750"/>
                </a:cubicBezTo>
                <a:cubicBezTo>
                  <a:pt x="3723" y="37517"/>
                  <a:pt x="3839" y="37226"/>
                  <a:pt x="4014" y="36994"/>
                </a:cubicBezTo>
                <a:cubicBezTo>
                  <a:pt x="4072" y="36936"/>
                  <a:pt x="4130" y="36819"/>
                  <a:pt x="4188" y="36703"/>
                </a:cubicBezTo>
                <a:lnTo>
                  <a:pt x="4363" y="36470"/>
                </a:lnTo>
                <a:lnTo>
                  <a:pt x="4712" y="36005"/>
                </a:lnTo>
                <a:lnTo>
                  <a:pt x="14774" y="23733"/>
                </a:lnTo>
                <a:lnTo>
                  <a:pt x="30187" y="5005"/>
                </a:lnTo>
                <a:lnTo>
                  <a:pt x="30478" y="4656"/>
                </a:lnTo>
                <a:lnTo>
                  <a:pt x="30594" y="4481"/>
                </a:lnTo>
                <a:lnTo>
                  <a:pt x="30827" y="4365"/>
                </a:lnTo>
                <a:cubicBezTo>
                  <a:pt x="30943" y="4191"/>
                  <a:pt x="31117" y="4074"/>
                  <a:pt x="31292" y="3958"/>
                </a:cubicBezTo>
                <a:lnTo>
                  <a:pt x="31583" y="3725"/>
                </a:lnTo>
                <a:lnTo>
                  <a:pt x="31932" y="3551"/>
                </a:lnTo>
                <a:cubicBezTo>
                  <a:pt x="32164" y="3435"/>
                  <a:pt x="32397" y="3260"/>
                  <a:pt x="32688" y="3144"/>
                </a:cubicBezTo>
                <a:cubicBezTo>
                  <a:pt x="33211" y="2969"/>
                  <a:pt x="33851" y="2795"/>
                  <a:pt x="34433" y="2737"/>
                </a:cubicBezTo>
                <a:cubicBezTo>
                  <a:pt x="34620" y="2720"/>
                  <a:pt x="34802" y="2713"/>
                  <a:pt x="34983" y="2713"/>
                </a:cubicBezTo>
                <a:cubicBezTo>
                  <a:pt x="35418" y="2713"/>
                  <a:pt x="35841" y="2754"/>
                  <a:pt x="36294" y="2795"/>
                </a:cubicBezTo>
                <a:cubicBezTo>
                  <a:pt x="36526" y="2853"/>
                  <a:pt x="36817" y="2969"/>
                  <a:pt x="37108" y="3027"/>
                </a:cubicBezTo>
                <a:lnTo>
                  <a:pt x="37457" y="3144"/>
                </a:lnTo>
                <a:lnTo>
                  <a:pt x="37806" y="3318"/>
                </a:lnTo>
                <a:cubicBezTo>
                  <a:pt x="37980" y="3435"/>
                  <a:pt x="38155" y="3493"/>
                  <a:pt x="38388" y="3609"/>
                </a:cubicBezTo>
                <a:lnTo>
                  <a:pt x="38620" y="3784"/>
                </a:lnTo>
                <a:lnTo>
                  <a:pt x="38795" y="3900"/>
                </a:lnTo>
                <a:lnTo>
                  <a:pt x="39144" y="4132"/>
                </a:lnTo>
                <a:lnTo>
                  <a:pt x="39435" y="4481"/>
                </a:lnTo>
                <a:lnTo>
                  <a:pt x="39609" y="4598"/>
                </a:lnTo>
                <a:lnTo>
                  <a:pt x="39783" y="4830"/>
                </a:lnTo>
                <a:cubicBezTo>
                  <a:pt x="39958" y="4947"/>
                  <a:pt x="40074" y="5121"/>
                  <a:pt x="40191" y="5296"/>
                </a:cubicBezTo>
                <a:lnTo>
                  <a:pt x="40423" y="5587"/>
                </a:lnTo>
                <a:lnTo>
                  <a:pt x="40598" y="5935"/>
                </a:lnTo>
                <a:cubicBezTo>
                  <a:pt x="40772" y="6168"/>
                  <a:pt x="40889" y="6401"/>
                  <a:pt x="41005" y="6633"/>
                </a:cubicBezTo>
                <a:cubicBezTo>
                  <a:pt x="41179" y="7215"/>
                  <a:pt x="41354" y="7855"/>
                  <a:pt x="41412" y="8436"/>
                </a:cubicBezTo>
                <a:cubicBezTo>
                  <a:pt x="41470" y="9076"/>
                  <a:pt x="41470" y="9658"/>
                  <a:pt x="41354" y="10298"/>
                </a:cubicBezTo>
                <a:cubicBezTo>
                  <a:pt x="41296" y="10530"/>
                  <a:pt x="41179" y="10821"/>
                  <a:pt x="41121" y="11112"/>
                </a:cubicBezTo>
                <a:lnTo>
                  <a:pt x="41005" y="11461"/>
                </a:lnTo>
                <a:lnTo>
                  <a:pt x="40830" y="11810"/>
                </a:lnTo>
                <a:cubicBezTo>
                  <a:pt x="40772" y="11984"/>
                  <a:pt x="40656" y="12159"/>
                  <a:pt x="40540" y="12333"/>
                </a:cubicBezTo>
                <a:lnTo>
                  <a:pt x="40423" y="12566"/>
                </a:lnTo>
                <a:lnTo>
                  <a:pt x="40249" y="12740"/>
                </a:lnTo>
                <a:lnTo>
                  <a:pt x="40016" y="13089"/>
                </a:lnTo>
                <a:lnTo>
                  <a:pt x="15763" y="42635"/>
                </a:lnTo>
                <a:lnTo>
                  <a:pt x="15588" y="42868"/>
                </a:lnTo>
                <a:cubicBezTo>
                  <a:pt x="15472" y="42926"/>
                  <a:pt x="15414" y="43043"/>
                  <a:pt x="15297" y="43101"/>
                </a:cubicBezTo>
                <a:cubicBezTo>
                  <a:pt x="15239" y="43217"/>
                  <a:pt x="15123" y="43275"/>
                  <a:pt x="15006" y="43392"/>
                </a:cubicBezTo>
                <a:cubicBezTo>
                  <a:pt x="14658" y="43566"/>
                  <a:pt x="14367" y="43799"/>
                  <a:pt x="14018" y="43915"/>
                </a:cubicBezTo>
                <a:cubicBezTo>
                  <a:pt x="13611" y="44090"/>
                  <a:pt x="13203" y="44148"/>
                  <a:pt x="12796" y="44206"/>
                </a:cubicBezTo>
                <a:cubicBezTo>
                  <a:pt x="12604" y="44230"/>
                  <a:pt x="12421" y="44244"/>
                  <a:pt x="12244" y="44244"/>
                </a:cubicBezTo>
                <a:cubicBezTo>
                  <a:pt x="11994" y="44244"/>
                  <a:pt x="11755" y="44216"/>
                  <a:pt x="11517" y="44148"/>
                </a:cubicBezTo>
                <a:cubicBezTo>
                  <a:pt x="11168" y="44090"/>
                  <a:pt x="10819" y="43973"/>
                  <a:pt x="10470" y="43799"/>
                </a:cubicBezTo>
                <a:cubicBezTo>
                  <a:pt x="10354" y="43741"/>
                  <a:pt x="10179" y="43682"/>
                  <a:pt x="10063" y="43624"/>
                </a:cubicBezTo>
                <a:cubicBezTo>
                  <a:pt x="9946" y="43566"/>
                  <a:pt x="9888" y="43508"/>
                  <a:pt x="9772" y="43392"/>
                </a:cubicBezTo>
                <a:lnTo>
                  <a:pt x="9597" y="43275"/>
                </a:lnTo>
                <a:lnTo>
                  <a:pt x="9365" y="43043"/>
                </a:lnTo>
                <a:cubicBezTo>
                  <a:pt x="9248" y="42984"/>
                  <a:pt x="9190" y="42868"/>
                  <a:pt x="9132" y="42810"/>
                </a:cubicBezTo>
                <a:cubicBezTo>
                  <a:pt x="9016" y="42694"/>
                  <a:pt x="8899" y="42577"/>
                  <a:pt x="8841" y="42461"/>
                </a:cubicBezTo>
                <a:cubicBezTo>
                  <a:pt x="8609" y="42170"/>
                  <a:pt x="8434" y="41821"/>
                  <a:pt x="8260" y="41472"/>
                </a:cubicBezTo>
                <a:cubicBezTo>
                  <a:pt x="8143" y="41123"/>
                  <a:pt x="8027" y="40658"/>
                  <a:pt x="7969" y="40251"/>
                </a:cubicBezTo>
                <a:cubicBezTo>
                  <a:pt x="7969" y="39844"/>
                  <a:pt x="7969" y="39437"/>
                  <a:pt x="8027" y="38971"/>
                </a:cubicBezTo>
                <a:cubicBezTo>
                  <a:pt x="8085" y="38622"/>
                  <a:pt x="8202" y="38273"/>
                  <a:pt x="8376" y="37924"/>
                </a:cubicBezTo>
                <a:cubicBezTo>
                  <a:pt x="8434" y="37808"/>
                  <a:pt x="8492" y="37692"/>
                  <a:pt x="8609" y="37575"/>
                </a:cubicBezTo>
                <a:cubicBezTo>
                  <a:pt x="8667" y="37459"/>
                  <a:pt x="8725" y="37343"/>
                  <a:pt x="8783" y="37285"/>
                </a:cubicBezTo>
                <a:lnTo>
                  <a:pt x="8958" y="36994"/>
                </a:lnTo>
                <a:lnTo>
                  <a:pt x="27395" y="14543"/>
                </a:lnTo>
                <a:cubicBezTo>
                  <a:pt x="27860" y="13962"/>
                  <a:pt x="27802" y="13148"/>
                  <a:pt x="27221" y="12682"/>
                </a:cubicBezTo>
                <a:lnTo>
                  <a:pt x="27162" y="12682"/>
                </a:lnTo>
                <a:cubicBezTo>
                  <a:pt x="26939" y="12483"/>
                  <a:pt x="26662" y="12391"/>
                  <a:pt x="26382" y="12391"/>
                </a:cubicBezTo>
                <a:cubicBezTo>
                  <a:pt x="26007" y="12391"/>
                  <a:pt x="25626" y="12557"/>
                  <a:pt x="25359" y="12857"/>
                </a:cubicBezTo>
                <a:lnTo>
                  <a:pt x="6864" y="35307"/>
                </a:lnTo>
                <a:lnTo>
                  <a:pt x="6573" y="35714"/>
                </a:lnTo>
                <a:cubicBezTo>
                  <a:pt x="6457" y="35831"/>
                  <a:pt x="6340" y="36005"/>
                  <a:pt x="6282" y="36180"/>
                </a:cubicBezTo>
                <a:cubicBezTo>
                  <a:pt x="6166" y="36354"/>
                  <a:pt x="6050" y="36587"/>
                  <a:pt x="5933" y="36819"/>
                </a:cubicBezTo>
                <a:cubicBezTo>
                  <a:pt x="5701" y="37343"/>
                  <a:pt x="5468" y="37866"/>
                  <a:pt x="5352" y="38506"/>
                </a:cubicBezTo>
                <a:cubicBezTo>
                  <a:pt x="5235" y="39146"/>
                  <a:pt x="5235" y="39844"/>
                  <a:pt x="5293" y="40542"/>
                </a:cubicBezTo>
                <a:cubicBezTo>
                  <a:pt x="5352" y="41181"/>
                  <a:pt x="5526" y="41879"/>
                  <a:pt x="5759" y="42519"/>
                </a:cubicBezTo>
                <a:cubicBezTo>
                  <a:pt x="5991" y="43043"/>
                  <a:pt x="6282" y="43566"/>
                  <a:pt x="6689" y="44031"/>
                </a:cubicBezTo>
                <a:cubicBezTo>
                  <a:pt x="6806" y="44264"/>
                  <a:pt x="6922" y="44439"/>
                  <a:pt x="7096" y="44613"/>
                </a:cubicBezTo>
                <a:cubicBezTo>
                  <a:pt x="7213" y="44729"/>
                  <a:pt x="7329" y="44846"/>
                  <a:pt x="7504" y="44962"/>
                </a:cubicBezTo>
                <a:lnTo>
                  <a:pt x="7853" y="45311"/>
                </a:lnTo>
                <a:lnTo>
                  <a:pt x="8202" y="45602"/>
                </a:lnTo>
                <a:cubicBezTo>
                  <a:pt x="8376" y="45718"/>
                  <a:pt x="8550" y="45776"/>
                  <a:pt x="8667" y="45893"/>
                </a:cubicBezTo>
                <a:cubicBezTo>
                  <a:pt x="8899" y="46009"/>
                  <a:pt x="9074" y="46125"/>
                  <a:pt x="9307" y="46242"/>
                </a:cubicBezTo>
                <a:cubicBezTo>
                  <a:pt x="9830" y="46474"/>
                  <a:pt x="10412" y="46649"/>
                  <a:pt x="10993" y="46765"/>
                </a:cubicBezTo>
                <a:cubicBezTo>
                  <a:pt x="11504" y="46850"/>
                  <a:pt x="11984" y="46904"/>
                  <a:pt x="12478" y="46904"/>
                </a:cubicBezTo>
                <a:cubicBezTo>
                  <a:pt x="12659" y="46904"/>
                  <a:pt x="12842" y="46897"/>
                  <a:pt x="13029" y="46881"/>
                </a:cubicBezTo>
                <a:cubicBezTo>
                  <a:pt x="13727" y="46823"/>
                  <a:pt x="14367" y="46649"/>
                  <a:pt x="15006" y="46416"/>
                </a:cubicBezTo>
                <a:cubicBezTo>
                  <a:pt x="15588" y="46183"/>
                  <a:pt x="16112" y="45893"/>
                  <a:pt x="16577" y="45544"/>
                </a:cubicBezTo>
                <a:cubicBezTo>
                  <a:pt x="16751" y="45369"/>
                  <a:pt x="16926" y="45253"/>
                  <a:pt x="17100" y="45078"/>
                </a:cubicBezTo>
                <a:cubicBezTo>
                  <a:pt x="17275" y="44962"/>
                  <a:pt x="17391" y="44846"/>
                  <a:pt x="17507" y="44671"/>
                </a:cubicBezTo>
                <a:lnTo>
                  <a:pt x="17856" y="44322"/>
                </a:lnTo>
                <a:lnTo>
                  <a:pt x="42110" y="14834"/>
                </a:lnTo>
                <a:lnTo>
                  <a:pt x="42459" y="14311"/>
                </a:lnTo>
                <a:lnTo>
                  <a:pt x="42633" y="14078"/>
                </a:lnTo>
                <a:lnTo>
                  <a:pt x="42866" y="13729"/>
                </a:lnTo>
                <a:cubicBezTo>
                  <a:pt x="42982" y="13497"/>
                  <a:pt x="43157" y="13206"/>
                  <a:pt x="43273" y="12915"/>
                </a:cubicBezTo>
                <a:cubicBezTo>
                  <a:pt x="43331" y="12799"/>
                  <a:pt x="43390" y="12624"/>
                  <a:pt x="43506" y="12450"/>
                </a:cubicBezTo>
                <a:lnTo>
                  <a:pt x="43680" y="11926"/>
                </a:lnTo>
                <a:cubicBezTo>
                  <a:pt x="43797" y="11577"/>
                  <a:pt x="43855" y="11228"/>
                  <a:pt x="43971" y="10763"/>
                </a:cubicBezTo>
                <a:cubicBezTo>
                  <a:pt x="44146" y="9890"/>
                  <a:pt x="44204" y="9018"/>
                  <a:pt x="44087" y="8204"/>
                </a:cubicBezTo>
                <a:cubicBezTo>
                  <a:pt x="44029" y="7331"/>
                  <a:pt x="43797" y="6459"/>
                  <a:pt x="43506" y="5645"/>
                </a:cubicBezTo>
                <a:cubicBezTo>
                  <a:pt x="43331" y="5296"/>
                  <a:pt x="43157" y="4947"/>
                  <a:pt x="42924" y="4598"/>
                </a:cubicBezTo>
                <a:lnTo>
                  <a:pt x="42692" y="4074"/>
                </a:lnTo>
                <a:cubicBezTo>
                  <a:pt x="42575" y="3958"/>
                  <a:pt x="42459" y="3784"/>
                  <a:pt x="42343" y="3667"/>
                </a:cubicBezTo>
                <a:cubicBezTo>
                  <a:pt x="42168" y="3435"/>
                  <a:pt x="41994" y="3202"/>
                  <a:pt x="41761" y="2969"/>
                </a:cubicBezTo>
                <a:lnTo>
                  <a:pt x="41587" y="2678"/>
                </a:lnTo>
                <a:lnTo>
                  <a:pt x="41354" y="2446"/>
                </a:lnTo>
                <a:lnTo>
                  <a:pt x="40830" y="2039"/>
                </a:lnTo>
                <a:lnTo>
                  <a:pt x="40365" y="1690"/>
                </a:lnTo>
                <a:lnTo>
                  <a:pt x="40132" y="1515"/>
                </a:lnTo>
                <a:lnTo>
                  <a:pt x="39783" y="1283"/>
                </a:lnTo>
                <a:cubicBezTo>
                  <a:pt x="39493" y="1166"/>
                  <a:pt x="39260" y="992"/>
                  <a:pt x="38969" y="875"/>
                </a:cubicBezTo>
                <a:lnTo>
                  <a:pt x="38504" y="643"/>
                </a:lnTo>
                <a:lnTo>
                  <a:pt x="37980" y="468"/>
                </a:lnTo>
                <a:cubicBezTo>
                  <a:pt x="37632" y="352"/>
                  <a:pt x="37224" y="294"/>
                  <a:pt x="36817" y="177"/>
                </a:cubicBezTo>
                <a:cubicBezTo>
                  <a:pt x="36254" y="65"/>
                  <a:pt x="35690" y="1"/>
                  <a:pt x="351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783F04">
                <a:alpha val="5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870" name="Google Shape;870;p48"/>
          <p:cNvGraphicFramePr/>
          <p:nvPr/>
        </p:nvGraphicFramePr>
        <p:xfrm>
          <a:off x="1028650" y="1518700"/>
          <a:ext cx="7239100" cy="2072520"/>
        </p:xfrm>
        <a:graphic>
          <a:graphicData uri="http://schemas.openxmlformats.org/drawingml/2006/table">
            <a:tbl>
              <a:tblPr>
                <a:noFill/>
                <a:tableStyleId>{F8C03D92-66BD-4C02-A9C8-A913BC6CFE20}</a:tableStyleId>
              </a:tblPr>
              <a:tblGrid>
                <a:gridCol w="769900"/>
                <a:gridCol w="5463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Fokus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Total Bobot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Prev (v)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/>
                        <a:t>d</a:t>
                      </a:r>
                      <a:endParaRPr sz="2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/>
                        <a:t>a</a:t>
                      </a:r>
                      <a:endParaRPr sz="2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/>
                        <a:t>b</a:t>
                      </a:r>
                      <a:endParaRPr sz="2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/>
                        <a:t>c</a:t>
                      </a:r>
                      <a:endParaRPr sz="2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/>
                        <a:t>e</a:t>
                      </a:r>
                      <a:endParaRPr sz="2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/>
                        <a:t>z</a:t>
                      </a:r>
                      <a:endParaRPr sz="2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>
                          <a:solidFill>
                            <a:srgbClr val="FFFFFF"/>
                          </a:solidFill>
                        </a:rPr>
                        <a:t>a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>
                          <a:solidFill>
                            <a:srgbClr val="FFFFFF"/>
                          </a:solidFill>
                        </a:rPr>
                        <a:t>b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>
                          <a:solidFill>
                            <a:srgbClr val="FFFFFF"/>
                          </a:solidFill>
                        </a:rPr>
                        <a:t>c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>
                          <a:solidFill>
                            <a:srgbClr val="FFFFFF"/>
                          </a:solidFill>
                        </a:rPr>
                        <a:t>e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>
                          <a:solidFill>
                            <a:srgbClr val="FFFFFF"/>
                          </a:solidFill>
                        </a:rPr>
                        <a:t>z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500"/>
                        <a:t>0</a:t>
                      </a:r>
                      <a:endParaRPr sz="15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700" b="1"/>
                        <a:t>∞</a:t>
                      </a:r>
                      <a:endParaRPr sz="15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500"/>
                        <a:t>5</a:t>
                      </a:r>
                      <a:endParaRPr sz="15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500"/>
                        <a:t>8</a:t>
                      </a:r>
                      <a:endParaRPr sz="15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500"/>
                        <a:t>2</a:t>
                      </a:r>
                      <a:endParaRPr sz="15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500"/>
                        <a:t>6</a:t>
                      </a:r>
                      <a:endParaRPr sz="15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500"/>
                        <a:t>-</a:t>
                      </a:r>
                      <a:endParaRPr sz="15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500"/>
                        <a:t>d</a:t>
                      </a:r>
                      <a:endParaRPr sz="15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500"/>
                        <a:t>d</a:t>
                      </a:r>
                      <a:endParaRPr sz="15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500"/>
                        <a:t>d</a:t>
                      </a:r>
                      <a:endParaRPr sz="15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500"/>
                        <a:t>d</a:t>
                      </a:r>
                      <a:endParaRPr sz="15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500"/>
                        <a:t>1</a:t>
                      </a:r>
                      <a:endParaRPr sz="15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700" b="1"/>
                        <a:t>∞</a:t>
                      </a:r>
                      <a:endParaRPr sz="15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500"/>
                        <a:t>5</a:t>
                      </a:r>
                      <a:endParaRPr sz="15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500"/>
                        <a:t>8</a:t>
                      </a:r>
                      <a:endParaRPr sz="15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500"/>
                        <a:t>2</a:t>
                      </a:r>
                      <a:endParaRPr sz="15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500"/>
                        <a:t>5</a:t>
                      </a:r>
                      <a:endParaRPr sz="15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500"/>
                        <a:t>-</a:t>
                      </a:r>
                      <a:endParaRPr sz="15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500"/>
                        <a:t>d</a:t>
                      </a:r>
                      <a:endParaRPr sz="15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500"/>
                        <a:t>d</a:t>
                      </a:r>
                      <a:endParaRPr sz="15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500"/>
                        <a:t>d</a:t>
                      </a:r>
                      <a:endParaRPr sz="15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500"/>
                        <a:t>e</a:t>
                      </a:r>
                      <a:endParaRPr sz="15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49"/>
          <p:cNvSpPr txBox="1">
            <a:spLocks noGrp="1"/>
          </p:cNvSpPr>
          <p:nvPr>
            <p:ph type="title"/>
          </p:nvPr>
        </p:nvSpPr>
        <p:spPr>
          <a:xfrm>
            <a:off x="895350" y="49441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Iterasi ke - 2</a:t>
            </a:r>
            <a:endParaRPr/>
          </a:p>
        </p:txBody>
      </p:sp>
      <p:sp>
        <p:nvSpPr>
          <p:cNvPr id="876" name="Google Shape;876;p49"/>
          <p:cNvSpPr/>
          <p:nvPr/>
        </p:nvSpPr>
        <p:spPr>
          <a:xfrm rot="548498">
            <a:off x="392295" y="798912"/>
            <a:ext cx="584283" cy="691203"/>
          </a:xfrm>
          <a:custGeom>
            <a:avLst/>
            <a:gdLst/>
            <a:ahLst/>
            <a:cxnLst/>
            <a:rect l="l" t="t" r="r" b="b"/>
            <a:pathLst>
              <a:path w="44204" h="52293" extrusionOk="0">
                <a:moveTo>
                  <a:pt x="35127" y="1"/>
                </a:moveTo>
                <a:cubicBezTo>
                  <a:pt x="34818" y="1"/>
                  <a:pt x="34509" y="20"/>
                  <a:pt x="34200" y="61"/>
                </a:cubicBezTo>
                <a:cubicBezTo>
                  <a:pt x="33328" y="119"/>
                  <a:pt x="32513" y="352"/>
                  <a:pt x="31699" y="643"/>
                </a:cubicBezTo>
                <a:cubicBezTo>
                  <a:pt x="31350" y="817"/>
                  <a:pt x="31001" y="992"/>
                  <a:pt x="30652" y="1166"/>
                </a:cubicBezTo>
                <a:lnTo>
                  <a:pt x="30129" y="1457"/>
                </a:lnTo>
                <a:lnTo>
                  <a:pt x="29721" y="1748"/>
                </a:lnTo>
                <a:cubicBezTo>
                  <a:pt x="29431" y="1922"/>
                  <a:pt x="29198" y="2155"/>
                  <a:pt x="28965" y="2329"/>
                </a:cubicBezTo>
                <a:lnTo>
                  <a:pt x="28733" y="2620"/>
                </a:lnTo>
                <a:lnTo>
                  <a:pt x="28500" y="2853"/>
                </a:lnTo>
                <a:lnTo>
                  <a:pt x="28093" y="3260"/>
                </a:lnTo>
                <a:lnTo>
                  <a:pt x="12738" y="22046"/>
                </a:lnTo>
                <a:lnTo>
                  <a:pt x="2618" y="34318"/>
                </a:lnTo>
                <a:lnTo>
                  <a:pt x="2153" y="34900"/>
                </a:lnTo>
                <a:lnTo>
                  <a:pt x="1920" y="35191"/>
                </a:lnTo>
                <a:lnTo>
                  <a:pt x="1687" y="35656"/>
                </a:lnTo>
                <a:cubicBezTo>
                  <a:pt x="1513" y="35947"/>
                  <a:pt x="1338" y="36238"/>
                  <a:pt x="1164" y="36587"/>
                </a:cubicBezTo>
                <a:lnTo>
                  <a:pt x="931" y="37168"/>
                </a:lnTo>
                <a:cubicBezTo>
                  <a:pt x="815" y="37401"/>
                  <a:pt x="757" y="37575"/>
                  <a:pt x="699" y="37808"/>
                </a:cubicBezTo>
                <a:cubicBezTo>
                  <a:pt x="175" y="39262"/>
                  <a:pt x="1" y="40832"/>
                  <a:pt x="175" y="42403"/>
                </a:cubicBezTo>
                <a:cubicBezTo>
                  <a:pt x="291" y="43450"/>
                  <a:pt x="524" y="44439"/>
                  <a:pt x="873" y="45427"/>
                </a:cubicBezTo>
                <a:cubicBezTo>
                  <a:pt x="1106" y="45893"/>
                  <a:pt x="1338" y="46300"/>
                  <a:pt x="1571" y="46765"/>
                </a:cubicBezTo>
                <a:lnTo>
                  <a:pt x="1920" y="47347"/>
                </a:lnTo>
                <a:cubicBezTo>
                  <a:pt x="2036" y="47521"/>
                  <a:pt x="2153" y="47696"/>
                  <a:pt x="2269" y="47870"/>
                </a:cubicBezTo>
                <a:cubicBezTo>
                  <a:pt x="2502" y="48161"/>
                  <a:pt x="2734" y="48452"/>
                  <a:pt x="3025" y="48684"/>
                </a:cubicBezTo>
                <a:lnTo>
                  <a:pt x="3316" y="49033"/>
                </a:lnTo>
                <a:lnTo>
                  <a:pt x="3607" y="49324"/>
                </a:lnTo>
                <a:lnTo>
                  <a:pt x="4188" y="49789"/>
                </a:lnTo>
                <a:lnTo>
                  <a:pt x="4770" y="50255"/>
                </a:lnTo>
                <a:lnTo>
                  <a:pt x="5061" y="50487"/>
                </a:lnTo>
                <a:lnTo>
                  <a:pt x="5468" y="50720"/>
                </a:lnTo>
                <a:cubicBezTo>
                  <a:pt x="5759" y="50894"/>
                  <a:pt x="6108" y="51069"/>
                  <a:pt x="6457" y="51243"/>
                </a:cubicBezTo>
                <a:lnTo>
                  <a:pt x="7038" y="51476"/>
                </a:lnTo>
                <a:lnTo>
                  <a:pt x="7620" y="51709"/>
                </a:lnTo>
                <a:cubicBezTo>
                  <a:pt x="8085" y="51883"/>
                  <a:pt x="8609" y="52000"/>
                  <a:pt x="9074" y="52116"/>
                </a:cubicBezTo>
                <a:cubicBezTo>
                  <a:pt x="9750" y="52229"/>
                  <a:pt x="10426" y="52293"/>
                  <a:pt x="11102" y="52293"/>
                </a:cubicBezTo>
                <a:cubicBezTo>
                  <a:pt x="11473" y="52293"/>
                  <a:pt x="11844" y="52273"/>
                  <a:pt x="12215" y="52232"/>
                </a:cubicBezTo>
                <a:cubicBezTo>
                  <a:pt x="13262" y="52116"/>
                  <a:pt x="14309" y="51883"/>
                  <a:pt x="15297" y="51534"/>
                </a:cubicBezTo>
                <a:cubicBezTo>
                  <a:pt x="15704" y="51302"/>
                  <a:pt x="16170" y="51127"/>
                  <a:pt x="16577" y="50894"/>
                </a:cubicBezTo>
                <a:lnTo>
                  <a:pt x="17158" y="50545"/>
                </a:lnTo>
                <a:lnTo>
                  <a:pt x="17682" y="50138"/>
                </a:lnTo>
                <a:cubicBezTo>
                  <a:pt x="17973" y="49906"/>
                  <a:pt x="18264" y="49673"/>
                  <a:pt x="18554" y="49440"/>
                </a:cubicBezTo>
                <a:lnTo>
                  <a:pt x="18671" y="49266"/>
                </a:lnTo>
                <a:lnTo>
                  <a:pt x="18671" y="45253"/>
                </a:lnTo>
                <a:lnTo>
                  <a:pt x="17566" y="46590"/>
                </a:lnTo>
                <a:lnTo>
                  <a:pt x="17217" y="46998"/>
                </a:lnTo>
                <a:cubicBezTo>
                  <a:pt x="17158" y="47056"/>
                  <a:pt x="17042" y="47172"/>
                  <a:pt x="16984" y="47230"/>
                </a:cubicBezTo>
                <a:cubicBezTo>
                  <a:pt x="16926" y="47288"/>
                  <a:pt x="16810" y="47405"/>
                  <a:pt x="16751" y="47463"/>
                </a:cubicBezTo>
                <a:cubicBezTo>
                  <a:pt x="16519" y="47637"/>
                  <a:pt x="16286" y="47812"/>
                  <a:pt x="16053" y="47986"/>
                </a:cubicBezTo>
                <a:lnTo>
                  <a:pt x="15704" y="48277"/>
                </a:lnTo>
                <a:lnTo>
                  <a:pt x="15239" y="48510"/>
                </a:lnTo>
                <a:cubicBezTo>
                  <a:pt x="14948" y="48742"/>
                  <a:pt x="14599" y="48859"/>
                  <a:pt x="14250" y="49033"/>
                </a:cubicBezTo>
                <a:cubicBezTo>
                  <a:pt x="13494" y="49324"/>
                  <a:pt x="12738" y="49499"/>
                  <a:pt x="11924" y="49615"/>
                </a:cubicBezTo>
                <a:cubicBezTo>
                  <a:pt x="11721" y="49630"/>
                  <a:pt x="11515" y="49638"/>
                  <a:pt x="11305" y="49638"/>
                </a:cubicBezTo>
                <a:cubicBezTo>
                  <a:pt x="10731" y="49638"/>
                  <a:pt x="10135" y="49584"/>
                  <a:pt x="9539" y="49499"/>
                </a:cubicBezTo>
                <a:cubicBezTo>
                  <a:pt x="9190" y="49382"/>
                  <a:pt x="8841" y="49324"/>
                  <a:pt x="8492" y="49208"/>
                </a:cubicBezTo>
                <a:lnTo>
                  <a:pt x="8027" y="49033"/>
                </a:lnTo>
                <a:lnTo>
                  <a:pt x="7562" y="48801"/>
                </a:lnTo>
                <a:cubicBezTo>
                  <a:pt x="7329" y="48684"/>
                  <a:pt x="7096" y="48568"/>
                  <a:pt x="6864" y="48452"/>
                </a:cubicBezTo>
                <a:lnTo>
                  <a:pt x="6515" y="48219"/>
                </a:lnTo>
                <a:lnTo>
                  <a:pt x="6282" y="48045"/>
                </a:lnTo>
                <a:lnTo>
                  <a:pt x="5875" y="47754"/>
                </a:lnTo>
                <a:lnTo>
                  <a:pt x="5410" y="47347"/>
                </a:lnTo>
                <a:lnTo>
                  <a:pt x="5235" y="47172"/>
                </a:lnTo>
                <a:lnTo>
                  <a:pt x="5003" y="46881"/>
                </a:lnTo>
                <a:cubicBezTo>
                  <a:pt x="4770" y="46707"/>
                  <a:pt x="4595" y="46474"/>
                  <a:pt x="4421" y="46242"/>
                </a:cubicBezTo>
                <a:cubicBezTo>
                  <a:pt x="4363" y="46125"/>
                  <a:pt x="4247" y="46009"/>
                  <a:pt x="4188" y="45893"/>
                </a:cubicBezTo>
                <a:lnTo>
                  <a:pt x="3898" y="45427"/>
                </a:lnTo>
                <a:cubicBezTo>
                  <a:pt x="3723" y="45078"/>
                  <a:pt x="3549" y="44787"/>
                  <a:pt x="3432" y="44439"/>
                </a:cubicBezTo>
                <a:cubicBezTo>
                  <a:pt x="2792" y="42926"/>
                  <a:pt x="2618" y="41298"/>
                  <a:pt x="2967" y="39727"/>
                </a:cubicBezTo>
                <a:cubicBezTo>
                  <a:pt x="3025" y="39378"/>
                  <a:pt x="3141" y="39029"/>
                  <a:pt x="3258" y="38680"/>
                </a:cubicBezTo>
                <a:cubicBezTo>
                  <a:pt x="3316" y="38506"/>
                  <a:pt x="3374" y="38332"/>
                  <a:pt x="3432" y="38157"/>
                </a:cubicBezTo>
                <a:cubicBezTo>
                  <a:pt x="3490" y="38041"/>
                  <a:pt x="3549" y="37866"/>
                  <a:pt x="3607" y="37750"/>
                </a:cubicBezTo>
                <a:cubicBezTo>
                  <a:pt x="3723" y="37517"/>
                  <a:pt x="3839" y="37226"/>
                  <a:pt x="4014" y="36994"/>
                </a:cubicBezTo>
                <a:cubicBezTo>
                  <a:pt x="4072" y="36936"/>
                  <a:pt x="4130" y="36819"/>
                  <a:pt x="4188" y="36703"/>
                </a:cubicBezTo>
                <a:lnTo>
                  <a:pt x="4363" y="36470"/>
                </a:lnTo>
                <a:lnTo>
                  <a:pt x="4712" y="36005"/>
                </a:lnTo>
                <a:lnTo>
                  <a:pt x="14774" y="23733"/>
                </a:lnTo>
                <a:lnTo>
                  <a:pt x="30187" y="5005"/>
                </a:lnTo>
                <a:lnTo>
                  <a:pt x="30478" y="4656"/>
                </a:lnTo>
                <a:lnTo>
                  <a:pt x="30594" y="4481"/>
                </a:lnTo>
                <a:lnTo>
                  <a:pt x="30827" y="4365"/>
                </a:lnTo>
                <a:cubicBezTo>
                  <a:pt x="30943" y="4191"/>
                  <a:pt x="31117" y="4074"/>
                  <a:pt x="31292" y="3958"/>
                </a:cubicBezTo>
                <a:lnTo>
                  <a:pt x="31583" y="3725"/>
                </a:lnTo>
                <a:lnTo>
                  <a:pt x="31932" y="3551"/>
                </a:lnTo>
                <a:cubicBezTo>
                  <a:pt x="32164" y="3435"/>
                  <a:pt x="32397" y="3260"/>
                  <a:pt x="32688" y="3144"/>
                </a:cubicBezTo>
                <a:cubicBezTo>
                  <a:pt x="33211" y="2969"/>
                  <a:pt x="33851" y="2795"/>
                  <a:pt x="34433" y="2737"/>
                </a:cubicBezTo>
                <a:cubicBezTo>
                  <a:pt x="34620" y="2720"/>
                  <a:pt x="34802" y="2713"/>
                  <a:pt x="34983" y="2713"/>
                </a:cubicBezTo>
                <a:cubicBezTo>
                  <a:pt x="35418" y="2713"/>
                  <a:pt x="35841" y="2754"/>
                  <a:pt x="36294" y="2795"/>
                </a:cubicBezTo>
                <a:cubicBezTo>
                  <a:pt x="36526" y="2853"/>
                  <a:pt x="36817" y="2969"/>
                  <a:pt x="37108" y="3027"/>
                </a:cubicBezTo>
                <a:lnTo>
                  <a:pt x="37457" y="3144"/>
                </a:lnTo>
                <a:lnTo>
                  <a:pt x="37806" y="3318"/>
                </a:lnTo>
                <a:cubicBezTo>
                  <a:pt x="37980" y="3435"/>
                  <a:pt x="38155" y="3493"/>
                  <a:pt x="38388" y="3609"/>
                </a:cubicBezTo>
                <a:lnTo>
                  <a:pt x="38620" y="3784"/>
                </a:lnTo>
                <a:lnTo>
                  <a:pt x="38795" y="3900"/>
                </a:lnTo>
                <a:lnTo>
                  <a:pt x="39144" y="4132"/>
                </a:lnTo>
                <a:lnTo>
                  <a:pt x="39435" y="4481"/>
                </a:lnTo>
                <a:lnTo>
                  <a:pt x="39609" y="4598"/>
                </a:lnTo>
                <a:lnTo>
                  <a:pt x="39783" y="4830"/>
                </a:lnTo>
                <a:cubicBezTo>
                  <a:pt x="39958" y="4947"/>
                  <a:pt x="40074" y="5121"/>
                  <a:pt x="40191" y="5296"/>
                </a:cubicBezTo>
                <a:lnTo>
                  <a:pt x="40423" y="5587"/>
                </a:lnTo>
                <a:lnTo>
                  <a:pt x="40598" y="5935"/>
                </a:lnTo>
                <a:cubicBezTo>
                  <a:pt x="40772" y="6168"/>
                  <a:pt x="40889" y="6401"/>
                  <a:pt x="41005" y="6633"/>
                </a:cubicBezTo>
                <a:cubicBezTo>
                  <a:pt x="41179" y="7215"/>
                  <a:pt x="41354" y="7855"/>
                  <a:pt x="41412" y="8436"/>
                </a:cubicBezTo>
                <a:cubicBezTo>
                  <a:pt x="41470" y="9076"/>
                  <a:pt x="41470" y="9658"/>
                  <a:pt x="41354" y="10298"/>
                </a:cubicBezTo>
                <a:cubicBezTo>
                  <a:pt x="41296" y="10530"/>
                  <a:pt x="41179" y="10821"/>
                  <a:pt x="41121" y="11112"/>
                </a:cubicBezTo>
                <a:lnTo>
                  <a:pt x="41005" y="11461"/>
                </a:lnTo>
                <a:lnTo>
                  <a:pt x="40830" y="11810"/>
                </a:lnTo>
                <a:cubicBezTo>
                  <a:pt x="40772" y="11984"/>
                  <a:pt x="40656" y="12159"/>
                  <a:pt x="40540" y="12333"/>
                </a:cubicBezTo>
                <a:lnTo>
                  <a:pt x="40423" y="12566"/>
                </a:lnTo>
                <a:lnTo>
                  <a:pt x="40249" y="12740"/>
                </a:lnTo>
                <a:lnTo>
                  <a:pt x="40016" y="13089"/>
                </a:lnTo>
                <a:lnTo>
                  <a:pt x="15763" y="42635"/>
                </a:lnTo>
                <a:lnTo>
                  <a:pt x="15588" y="42868"/>
                </a:lnTo>
                <a:cubicBezTo>
                  <a:pt x="15472" y="42926"/>
                  <a:pt x="15414" y="43043"/>
                  <a:pt x="15297" y="43101"/>
                </a:cubicBezTo>
                <a:cubicBezTo>
                  <a:pt x="15239" y="43217"/>
                  <a:pt x="15123" y="43275"/>
                  <a:pt x="15006" y="43392"/>
                </a:cubicBezTo>
                <a:cubicBezTo>
                  <a:pt x="14658" y="43566"/>
                  <a:pt x="14367" y="43799"/>
                  <a:pt x="14018" y="43915"/>
                </a:cubicBezTo>
                <a:cubicBezTo>
                  <a:pt x="13611" y="44090"/>
                  <a:pt x="13203" y="44148"/>
                  <a:pt x="12796" y="44206"/>
                </a:cubicBezTo>
                <a:cubicBezTo>
                  <a:pt x="12604" y="44230"/>
                  <a:pt x="12421" y="44244"/>
                  <a:pt x="12244" y="44244"/>
                </a:cubicBezTo>
                <a:cubicBezTo>
                  <a:pt x="11994" y="44244"/>
                  <a:pt x="11755" y="44216"/>
                  <a:pt x="11517" y="44148"/>
                </a:cubicBezTo>
                <a:cubicBezTo>
                  <a:pt x="11168" y="44090"/>
                  <a:pt x="10819" y="43973"/>
                  <a:pt x="10470" y="43799"/>
                </a:cubicBezTo>
                <a:cubicBezTo>
                  <a:pt x="10354" y="43741"/>
                  <a:pt x="10179" y="43682"/>
                  <a:pt x="10063" y="43624"/>
                </a:cubicBezTo>
                <a:cubicBezTo>
                  <a:pt x="9946" y="43566"/>
                  <a:pt x="9888" y="43508"/>
                  <a:pt x="9772" y="43392"/>
                </a:cubicBezTo>
                <a:lnTo>
                  <a:pt x="9597" y="43275"/>
                </a:lnTo>
                <a:lnTo>
                  <a:pt x="9365" y="43043"/>
                </a:lnTo>
                <a:cubicBezTo>
                  <a:pt x="9248" y="42984"/>
                  <a:pt x="9190" y="42868"/>
                  <a:pt x="9132" y="42810"/>
                </a:cubicBezTo>
                <a:cubicBezTo>
                  <a:pt x="9016" y="42694"/>
                  <a:pt x="8899" y="42577"/>
                  <a:pt x="8841" y="42461"/>
                </a:cubicBezTo>
                <a:cubicBezTo>
                  <a:pt x="8609" y="42170"/>
                  <a:pt x="8434" y="41821"/>
                  <a:pt x="8260" y="41472"/>
                </a:cubicBezTo>
                <a:cubicBezTo>
                  <a:pt x="8143" y="41123"/>
                  <a:pt x="8027" y="40658"/>
                  <a:pt x="7969" y="40251"/>
                </a:cubicBezTo>
                <a:cubicBezTo>
                  <a:pt x="7969" y="39844"/>
                  <a:pt x="7969" y="39437"/>
                  <a:pt x="8027" y="38971"/>
                </a:cubicBezTo>
                <a:cubicBezTo>
                  <a:pt x="8085" y="38622"/>
                  <a:pt x="8202" y="38273"/>
                  <a:pt x="8376" y="37924"/>
                </a:cubicBezTo>
                <a:cubicBezTo>
                  <a:pt x="8434" y="37808"/>
                  <a:pt x="8492" y="37692"/>
                  <a:pt x="8609" y="37575"/>
                </a:cubicBezTo>
                <a:cubicBezTo>
                  <a:pt x="8667" y="37459"/>
                  <a:pt x="8725" y="37343"/>
                  <a:pt x="8783" y="37285"/>
                </a:cubicBezTo>
                <a:lnTo>
                  <a:pt x="8958" y="36994"/>
                </a:lnTo>
                <a:lnTo>
                  <a:pt x="27395" y="14543"/>
                </a:lnTo>
                <a:cubicBezTo>
                  <a:pt x="27860" y="13962"/>
                  <a:pt x="27802" y="13148"/>
                  <a:pt x="27221" y="12682"/>
                </a:cubicBezTo>
                <a:lnTo>
                  <a:pt x="27162" y="12682"/>
                </a:lnTo>
                <a:cubicBezTo>
                  <a:pt x="26939" y="12483"/>
                  <a:pt x="26662" y="12391"/>
                  <a:pt x="26382" y="12391"/>
                </a:cubicBezTo>
                <a:cubicBezTo>
                  <a:pt x="26007" y="12391"/>
                  <a:pt x="25626" y="12557"/>
                  <a:pt x="25359" y="12857"/>
                </a:cubicBezTo>
                <a:lnTo>
                  <a:pt x="6864" y="35307"/>
                </a:lnTo>
                <a:lnTo>
                  <a:pt x="6573" y="35714"/>
                </a:lnTo>
                <a:cubicBezTo>
                  <a:pt x="6457" y="35831"/>
                  <a:pt x="6340" y="36005"/>
                  <a:pt x="6282" y="36180"/>
                </a:cubicBezTo>
                <a:cubicBezTo>
                  <a:pt x="6166" y="36354"/>
                  <a:pt x="6050" y="36587"/>
                  <a:pt x="5933" y="36819"/>
                </a:cubicBezTo>
                <a:cubicBezTo>
                  <a:pt x="5701" y="37343"/>
                  <a:pt x="5468" y="37866"/>
                  <a:pt x="5352" y="38506"/>
                </a:cubicBezTo>
                <a:cubicBezTo>
                  <a:pt x="5235" y="39146"/>
                  <a:pt x="5235" y="39844"/>
                  <a:pt x="5293" y="40542"/>
                </a:cubicBezTo>
                <a:cubicBezTo>
                  <a:pt x="5352" y="41181"/>
                  <a:pt x="5526" y="41879"/>
                  <a:pt x="5759" y="42519"/>
                </a:cubicBezTo>
                <a:cubicBezTo>
                  <a:pt x="5991" y="43043"/>
                  <a:pt x="6282" y="43566"/>
                  <a:pt x="6689" y="44031"/>
                </a:cubicBezTo>
                <a:cubicBezTo>
                  <a:pt x="6806" y="44264"/>
                  <a:pt x="6922" y="44439"/>
                  <a:pt x="7096" y="44613"/>
                </a:cubicBezTo>
                <a:cubicBezTo>
                  <a:pt x="7213" y="44729"/>
                  <a:pt x="7329" y="44846"/>
                  <a:pt x="7504" y="44962"/>
                </a:cubicBezTo>
                <a:lnTo>
                  <a:pt x="7853" y="45311"/>
                </a:lnTo>
                <a:lnTo>
                  <a:pt x="8202" y="45602"/>
                </a:lnTo>
                <a:cubicBezTo>
                  <a:pt x="8376" y="45718"/>
                  <a:pt x="8550" y="45776"/>
                  <a:pt x="8667" y="45893"/>
                </a:cubicBezTo>
                <a:cubicBezTo>
                  <a:pt x="8899" y="46009"/>
                  <a:pt x="9074" y="46125"/>
                  <a:pt x="9307" y="46242"/>
                </a:cubicBezTo>
                <a:cubicBezTo>
                  <a:pt x="9830" y="46474"/>
                  <a:pt x="10412" y="46649"/>
                  <a:pt x="10993" y="46765"/>
                </a:cubicBezTo>
                <a:cubicBezTo>
                  <a:pt x="11504" y="46850"/>
                  <a:pt x="11984" y="46904"/>
                  <a:pt x="12478" y="46904"/>
                </a:cubicBezTo>
                <a:cubicBezTo>
                  <a:pt x="12659" y="46904"/>
                  <a:pt x="12842" y="46897"/>
                  <a:pt x="13029" y="46881"/>
                </a:cubicBezTo>
                <a:cubicBezTo>
                  <a:pt x="13727" y="46823"/>
                  <a:pt x="14367" y="46649"/>
                  <a:pt x="15006" y="46416"/>
                </a:cubicBezTo>
                <a:cubicBezTo>
                  <a:pt x="15588" y="46183"/>
                  <a:pt x="16112" y="45893"/>
                  <a:pt x="16577" y="45544"/>
                </a:cubicBezTo>
                <a:cubicBezTo>
                  <a:pt x="16751" y="45369"/>
                  <a:pt x="16926" y="45253"/>
                  <a:pt x="17100" y="45078"/>
                </a:cubicBezTo>
                <a:cubicBezTo>
                  <a:pt x="17275" y="44962"/>
                  <a:pt x="17391" y="44846"/>
                  <a:pt x="17507" y="44671"/>
                </a:cubicBezTo>
                <a:lnTo>
                  <a:pt x="17856" y="44322"/>
                </a:lnTo>
                <a:lnTo>
                  <a:pt x="42110" y="14834"/>
                </a:lnTo>
                <a:lnTo>
                  <a:pt x="42459" y="14311"/>
                </a:lnTo>
                <a:lnTo>
                  <a:pt x="42633" y="14078"/>
                </a:lnTo>
                <a:lnTo>
                  <a:pt x="42866" y="13729"/>
                </a:lnTo>
                <a:cubicBezTo>
                  <a:pt x="42982" y="13497"/>
                  <a:pt x="43157" y="13206"/>
                  <a:pt x="43273" y="12915"/>
                </a:cubicBezTo>
                <a:cubicBezTo>
                  <a:pt x="43331" y="12799"/>
                  <a:pt x="43390" y="12624"/>
                  <a:pt x="43506" y="12450"/>
                </a:cubicBezTo>
                <a:lnTo>
                  <a:pt x="43680" y="11926"/>
                </a:lnTo>
                <a:cubicBezTo>
                  <a:pt x="43797" y="11577"/>
                  <a:pt x="43855" y="11228"/>
                  <a:pt x="43971" y="10763"/>
                </a:cubicBezTo>
                <a:cubicBezTo>
                  <a:pt x="44146" y="9890"/>
                  <a:pt x="44204" y="9018"/>
                  <a:pt x="44087" y="8204"/>
                </a:cubicBezTo>
                <a:cubicBezTo>
                  <a:pt x="44029" y="7331"/>
                  <a:pt x="43797" y="6459"/>
                  <a:pt x="43506" y="5645"/>
                </a:cubicBezTo>
                <a:cubicBezTo>
                  <a:pt x="43331" y="5296"/>
                  <a:pt x="43157" y="4947"/>
                  <a:pt x="42924" y="4598"/>
                </a:cubicBezTo>
                <a:lnTo>
                  <a:pt x="42692" y="4074"/>
                </a:lnTo>
                <a:cubicBezTo>
                  <a:pt x="42575" y="3958"/>
                  <a:pt x="42459" y="3784"/>
                  <a:pt x="42343" y="3667"/>
                </a:cubicBezTo>
                <a:cubicBezTo>
                  <a:pt x="42168" y="3435"/>
                  <a:pt x="41994" y="3202"/>
                  <a:pt x="41761" y="2969"/>
                </a:cubicBezTo>
                <a:lnTo>
                  <a:pt x="41587" y="2678"/>
                </a:lnTo>
                <a:lnTo>
                  <a:pt x="41354" y="2446"/>
                </a:lnTo>
                <a:lnTo>
                  <a:pt x="40830" y="2039"/>
                </a:lnTo>
                <a:lnTo>
                  <a:pt x="40365" y="1690"/>
                </a:lnTo>
                <a:lnTo>
                  <a:pt x="40132" y="1515"/>
                </a:lnTo>
                <a:lnTo>
                  <a:pt x="39783" y="1283"/>
                </a:lnTo>
                <a:cubicBezTo>
                  <a:pt x="39493" y="1166"/>
                  <a:pt x="39260" y="992"/>
                  <a:pt x="38969" y="875"/>
                </a:cubicBezTo>
                <a:lnTo>
                  <a:pt x="38504" y="643"/>
                </a:lnTo>
                <a:lnTo>
                  <a:pt x="37980" y="468"/>
                </a:lnTo>
                <a:cubicBezTo>
                  <a:pt x="37632" y="352"/>
                  <a:pt x="37224" y="294"/>
                  <a:pt x="36817" y="177"/>
                </a:cubicBezTo>
                <a:cubicBezTo>
                  <a:pt x="36254" y="65"/>
                  <a:pt x="35690" y="1"/>
                  <a:pt x="351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783F04">
                <a:alpha val="5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49"/>
          <p:cNvSpPr txBox="1"/>
          <p:nvPr/>
        </p:nvSpPr>
        <p:spPr>
          <a:xfrm>
            <a:off x="1139150" y="1922125"/>
            <a:ext cx="1062900" cy="10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5400"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z</a:t>
            </a:r>
            <a:endParaRPr sz="5400">
              <a:latin typeface="Signika Negative Light"/>
              <a:ea typeface="Signika Negative Light"/>
              <a:cs typeface="Signika Negative Light"/>
              <a:sym typeface="Signika Negative Light"/>
            </a:endParaRPr>
          </a:p>
        </p:txBody>
      </p:sp>
      <p:sp>
        <p:nvSpPr>
          <p:cNvPr id="878" name="Google Shape;878;p49"/>
          <p:cNvSpPr txBox="1"/>
          <p:nvPr/>
        </p:nvSpPr>
        <p:spPr>
          <a:xfrm>
            <a:off x="4392471" y="1518075"/>
            <a:ext cx="5046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3100" b="1">
                <a:latin typeface="Signika Negative"/>
                <a:ea typeface="Signika Negative"/>
                <a:cs typeface="Signika Negative"/>
                <a:sym typeface="Signika Negative"/>
              </a:rPr>
              <a:t>=</a:t>
            </a:r>
            <a:endParaRPr sz="3100" b="1">
              <a:latin typeface="Signika Negative"/>
              <a:ea typeface="Signika Negative"/>
              <a:cs typeface="Signika Negative"/>
              <a:sym typeface="Signika Negative"/>
            </a:endParaRPr>
          </a:p>
        </p:txBody>
      </p:sp>
      <p:sp>
        <p:nvSpPr>
          <p:cNvPr id="879" name="Google Shape;879;p49"/>
          <p:cNvSpPr txBox="1"/>
          <p:nvPr/>
        </p:nvSpPr>
        <p:spPr>
          <a:xfrm>
            <a:off x="4367896" y="2610075"/>
            <a:ext cx="5046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3100" b="1">
                <a:latin typeface="Signika Negative"/>
                <a:ea typeface="Signika Negative"/>
                <a:cs typeface="Signika Negative"/>
                <a:sym typeface="Signika Negative"/>
              </a:rPr>
              <a:t>=</a:t>
            </a:r>
            <a:endParaRPr sz="3100" b="1">
              <a:latin typeface="Signika Negative"/>
              <a:ea typeface="Signika Negative"/>
              <a:cs typeface="Signika Negative"/>
              <a:sym typeface="Signika Negative"/>
            </a:endParaRPr>
          </a:p>
        </p:txBody>
      </p:sp>
      <p:cxnSp>
        <p:nvCxnSpPr>
          <p:cNvPr id="880" name="Google Shape;880;p49"/>
          <p:cNvCxnSpPr/>
          <p:nvPr/>
        </p:nvCxnSpPr>
        <p:spPr>
          <a:xfrm rot="10800000" flipH="1">
            <a:off x="1934900" y="1884325"/>
            <a:ext cx="1965000" cy="6228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49"/>
          <p:cNvCxnSpPr/>
          <p:nvPr/>
        </p:nvCxnSpPr>
        <p:spPr>
          <a:xfrm>
            <a:off x="1967125" y="2528600"/>
            <a:ext cx="1879200" cy="4833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82" name="Google Shape;882;p49"/>
          <p:cNvSpPr txBox="1"/>
          <p:nvPr/>
        </p:nvSpPr>
        <p:spPr>
          <a:xfrm>
            <a:off x="4841396" y="1571875"/>
            <a:ext cx="5838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500"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11</a:t>
            </a:r>
            <a:endParaRPr sz="2500">
              <a:latin typeface="Signika Negative Light"/>
              <a:ea typeface="Signika Negative Light"/>
              <a:cs typeface="Signika Negative Light"/>
              <a:sym typeface="Signika Negative Light"/>
            </a:endParaRPr>
          </a:p>
        </p:txBody>
      </p:sp>
      <p:sp>
        <p:nvSpPr>
          <p:cNvPr id="883" name="Google Shape;883;p49"/>
          <p:cNvSpPr txBox="1"/>
          <p:nvPr/>
        </p:nvSpPr>
        <p:spPr>
          <a:xfrm>
            <a:off x="4841396" y="2685200"/>
            <a:ext cx="5838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500"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8</a:t>
            </a:r>
            <a:endParaRPr sz="2500">
              <a:latin typeface="Signika Negative Light"/>
              <a:ea typeface="Signika Negative Light"/>
              <a:cs typeface="Signika Negative Light"/>
              <a:sym typeface="Signika Negative Light"/>
            </a:endParaRPr>
          </a:p>
        </p:txBody>
      </p:sp>
      <p:sp>
        <p:nvSpPr>
          <p:cNvPr id="884" name="Google Shape;884;p49"/>
          <p:cNvSpPr txBox="1"/>
          <p:nvPr/>
        </p:nvSpPr>
        <p:spPr>
          <a:xfrm>
            <a:off x="3269525" y="1441875"/>
            <a:ext cx="3948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500"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6</a:t>
            </a:r>
            <a:endParaRPr sz="2500">
              <a:latin typeface="Signika Negative Light"/>
              <a:ea typeface="Signika Negative Light"/>
              <a:cs typeface="Signika Negative Light"/>
              <a:sym typeface="Signika Negative Light"/>
            </a:endParaRPr>
          </a:p>
        </p:txBody>
      </p:sp>
      <p:sp>
        <p:nvSpPr>
          <p:cNvPr id="885" name="Google Shape;885;p49"/>
          <p:cNvSpPr txBox="1"/>
          <p:nvPr/>
        </p:nvSpPr>
        <p:spPr>
          <a:xfrm>
            <a:off x="3262675" y="2532800"/>
            <a:ext cx="5838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500"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3</a:t>
            </a:r>
            <a:endParaRPr sz="2500">
              <a:latin typeface="Signika Negative Light"/>
              <a:ea typeface="Signika Negative Light"/>
              <a:cs typeface="Signika Negative Light"/>
              <a:sym typeface="Signika Negative Light"/>
            </a:endParaRPr>
          </a:p>
        </p:txBody>
      </p:sp>
      <p:sp>
        <p:nvSpPr>
          <p:cNvPr id="886" name="Google Shape;886;p49"/>
          <p:cNvSpPr txBox="1"/>
          <p:nvPr/>
        </p:nvSpPr>
        <p:spPr>
          <a:xfrm>
            <a:off x="3262675" y="3093250"/>
            <a:ext cx="3948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Signika Negative Light"/>
              <a:ea typeface="Signika Negative Light"/>
              <a:cs typeface="Signika Negative Light"/>
              <a:sym typeface="Signika Negative Light"/>
            </a:endParaRPr>
          </a:p>
        </p:txBody>
      </p:sp>
      <p:sp>
        <p:nvSpPr>
          <p:cNvPr id="887" name="Google Shape;887;p49"/>
          <p:cNvSpPr txBox="1"/>
          <p:nvPr/>
        </p:nvSpPr>
        <p:spPr>
          <a:xfrm>
            <a:off x="1465175" y="2611100"/>
            <a:ext cx="3948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500"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5</a:t>
            </a:r>
            <a:endParaRPr sz="2500">
              <a:latin typeface="Signika Negative Light"/>
              <a:ea typeface="Signika Negative Light"/>
              <a:cs typeface="Signika Negative Light"/>
              <a:sym typeface="Signika Negative Light"/>
            </a:endParaRPr>
          </a:p>
        </p:txBody>
      </p:sp>
      <p:sp>
        <p:nvSpPr>
          <p:cNvPr id="888" name="Google Shape;888;p49"/>
          <p:cNvSpPr txBox="1"/>
          <p:nvPr/>
        </p:nvSpPr>
        <p:spPr>
          <a:xfrm>
            <a:off x="4001171" y="1689525"/>
            <a:ext cx="5046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500"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d</a:t>
            </a:r>
            <a:endParaRPr sz="2500">
              <a:latin typeface="Signika Negative Light"/>
              <a:ea typeface="Signika Negative Light"/>
              <a:cs typeface="Signika Negative Light"/>
              <a:sym typeface="Signika Negative Light"/>
            </a:endParaRPr>
          </a:p>
        </p:txBody>
      </p:sp>
      <p:sp>
        <p:nvSpPr>
          <p:cNvPr id="889" name="Google Shape;889;p49"/>
          <p:cNvSpPr txBox="1"/>
          <p:nvPr/>
        </p:nvSpPr>
        <p:spPr>
          <a:xfrm>
            <a:off x="3955071" y="2802450"/>
            <a:ext cx="5046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500"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e</a:t>
            </a:r>
            <a:endParaRPr sz="2500">
              <a:latin typeface="Signika Negative Light"/>
              <a:ea typeface="Signika Negative Light"/>
              <a:cs typeface="Signika Negative Light"/>
              <a:sym typeface="Signika Negative Light"/>
            </a:endParaRPr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50"/>
          <p:cNvSpPr txBox="1">
            <a:spLocks noGrp="1"/>
          </p:cNvSpPr>
          <p:nvPr>
            <p:ph type="title"/>
          </p:nvPr>
        </p:nvSpPr>
        <p:spPr>
          <a:xfrm>
            <a:off x="895350" y="49441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Iterasi ke - 2</a:t>
            </a:r>
            <a:endParaRPr/>
          </a:p>
        </p:txBody>
      </p:sp>
      <p:sp>
        <p:nvSpPr>
          <p:cNvPr id="895" name="Google Shape;895;p50"/>
          <p:cNvSpPr/>
          <p:nvPr/>
        </p:nvSpPr>
        <p:spPr>
          <a:xfrm rot="548498">
            <a:off x="392295" y="798912"/>
            <a:ext cx="584283" cy="691203"/>
          </a:xfrm>
          <a:custGeom>
            <a:avLst/>
            <a:gdLst/>
            <a:ahLst/>
            <a:cxnLst/>
            <a:rect l="l" t="t" r="r" b="b"/>
            <a:pathLst>
              <a:path w="44204" h="52293" extrusionOk="0">
                <a:moveTo>
                  <a:pt x="35127" y="1"/>
                </a:moveTo>
                <a:cubicBezTo>
                  <a:pt x="34818" y="1"/>
                  <a:pt x="34509" y="20"/>
                  <a:pt x="34200" y="61"/>
                </a:cubicBezTo>
                <a:cubicBezTo>
                  <a:pt x="33328" y="119"/>
                  <a:pt x="32513" y="352"/>
                  <a:pt x="31699" y="643"/>
                </a:cubicBezTo>
                <a:cubicBezTo>
                  <a:pt x="31350" y="817"/>
                  <a:pt x="31001" y="992"/>
                  <a:pt x="30652" y="1166"/>
                </a:cubicBezTo>
                <a:lnTo>
                  <a:pt x="30129" y="1457"/>
                </a:lnTo>
                <a:lnTo>
                  <a:pt x="29721" y="1748"/>
                </a:lnTo>
                <a:cubicBezTo>
                  <a:pt x="29431" y="1922"/>
                  <a:pt x="29198" y="2155"/>
                  <a:pt x="28965" y="2329"/>
                </a:cubicBezTo>
                <a:lnTo>
                  <a:pt x="28733" y="2620"/>
                </a:lnTo>
                <a:lnTo>
                  <a:pt x="28500" y="2853"/>
                </a:lnTo>
                <a:lnTo>
                  <a:pt x="28093" y="3260"/>
                </a:lnTo>
                <a:lnTo>
                  <a:pt x="12738" y="22046"/>
                </a:lnTo>
                <a:lnTo>
                  <a:pt x="2618" y="34318"/>
                </a:lnTo>
                <a:lnTo>
                  <a:pt x="2153" y="34900"/>
                </a:lnTo>
                <a:lnTo>
                  <a:pt x="1920" y="35191"/>
                </a:lnTo>
                <a:lnTo>
                  <a:pt x="1687" y="35656"/>
                </a:lnTo>
                <a:cubicBezTo>
                  <a:pt x="1513" y="35947"/>
                  <a:pt x="1338" y="36238"/>
                  <a:pt x="1164" y="36587"/>
                </a:cubicBezTo>
                <a:lnTo>
                  <a:pt x="931" y="37168"/>
                </a:lnTo>
                <a:cubicBezTo>
                  <a:pt x="815" y="37401"/>
                  <a:pt x="757" y="37575"/>
                  <a:pt x="699" y="37808"/>
                </a:cubicBezTo>
                <a:cubicBezTo>
                  <a:pt x="175" y="39262"/>
                  <a:pt x="1" y="40832"/>
                  <a:pt x="175" y="42403"/>
                </a:cubicBezTo>
                <a:cubicBezTo>
                  <a:pt x="291" y="43450"/>
                  <a:pt x="524" y="44439"/>
                  <a:pt x="873" y="45427"/>
                </a:cubicBezTo>
                <a:cubicBezTo>
                  <a:pt x="1106" y="45893"/>
                  <a:pt x="1338" y="46300"/>
                  <a:pt x="1571" y="46765"/>
                </a:cubicBezTo>
                <a:lnTo>
                  <a:pt x="1920" y="47347"/>
                </a:lnTo>
                <a:cubicBezTo>
                  <a:pt x="2036" y="47521"/>
                  <a:pt x="2153" y="47696"/>
                  <a:pt x="2269" y="47870"/>
                </a:cubicBezTo>
                <a:cubicBezTo>
                  <a:pt x="2502" y="48161"/>
                  <a:pt x="2734" y="48452"/>
                  <a:pt x="3025" y="48684"/>
                </a:cubicBezTo>
                <a:lnTo>
                  <a:pt x="3316" y="49033"/>
                </a:lnTo>
                <a:lnTo>
                  <a:pt x="3607" y="49324"/>
                </a:lnTo>
                <a:lnTo>
                  <a:pt x="4188" y="49789"/>
                </a:lnTo>
                <a:lnTo>
                  <a:pt x="4770" y="50255"/>
                </a:lnTo>
                <a:lnTo>
                  <a:pt x="5061" y="50487"/>
                </a:lnTo>
                <a:lnTo>
                  <a:pt x="5468" y="50720"/>
                </a:lnTo>
                <a:cubicBezTo>
                  <a:pt x="5759" y="50894"/>
                  <a:pt x="6108" y="51069"/>
                  <a:pt x="6457" y="51243"/>
                </a:cubicBezTo>
                <a:lnTo>
                  <a:pt x="7038" y="51476"/>
                </a:lnTo>
                <a:lnTo>
                  <a:pt x="7620" y="51709"/>
                </a:lnTo>
                <a:cubicBezTo>
                  <a:pt x="8085" y="51883"/>
                  <a:pt x="8609" y="52000"/>
                  <a:pt x="9074" y="52116"/>
                </a:cubicBezTo>
                <a:cubicBezTo>
                  <a:pt x="9750" y="52229"/>
                  <a:pt x="10426" y="52293"/>
                  <a:pt x="11102" y="52293"/>
                </a:cubicBezTo>
                <a:cubicBezTo>
                  <a:pt x="11473" y="52293"/>
                  <a:pt x="11844" y="52273"/>
                  <a:pt x="12215" y="52232"/>
                </a:cubicBezTo>
                <a:cubicBezTo>
                  <a:pt x="13262" y="52116"/>
                  <a:pt x="14309" y="51883"/>
                  <a:pt x="15297" y="51534"/>
                </a:cubicBezTo>
                <a:cubicBezTo>
                  <a:pt x="15704" y="51302"/>
                  <a:pt x="16170" y="51127"/>
                  <a:pt x="16577" y="50894"/>
                </a:cubicBezTo>
                <a:lnTo>
                  <a:pt x="17158" y="50545"/>
                </a:lnTo>
                <a:lnTo>
                  <a:pt x="17682" y="50138"/>
                </a:lnTo>
                <a:cubicBezTo>
                  <a:pt x="17973" y="49906"/>
                  <a:pt x="18264" y="49673"/>
                  <a:pt x="18554" y="49440"/>
                </a:cubicBezTo>
                <a:lnTo>
                  <a:pt x="18671" y="49266"/>
                </a:lnTo>
                <a:lnTo>
                  <a:pt x="18671" y="45253"/>
                </a:lnTo>
                <a:lnTo>
                  <a:pt x="17566" y="46590"/>
                </a:lnTo>
                <a:lnTo>
                  <a:pt x="17217" y="46998"/>
                </a:lnTo>
                <a:cubicBezTo>
                  <a:pt x="17158" y="47056"/>
                  <a:pt x="17042" y="47172"/>
                  <a:pt x="16984" y="47230"/>
                </a:cubicBezTo>
                <a:cubicBezTo>
                  <a:pt x="16926" y="47288"/>
                  <a:pt x="16810" y="47405"/>
                  <a:pt x="16751" y="47463"/>
                </a:cubicBezTo>
                <a:cubicBezTo>
                  <a:pt x="16519" y="47637"/>
                  <a:pt x="16286" y="47812"/>
                  <a:pt x="16053" y="47986"/>
                </a:cubicBezTo>
                <a:lnTo>
                  <a:pt x="15704" y="48277"/>
                </a:lnTo>
                <a:lnTo>
                  <a:pt x="15239" y="48510"/>
                </a:lnTo>
                <a:cubicBezTo>
                  <a:pt x="14948" y="48742"/>
                  <a:pt x="14599" y="48859"/>
                  <a:pt x="14250" y="49033"/>
                </a:cubicBezTo>
                <a:cubicBezTo>
                  <a:pt x="13494" y="49324"/>
                  <a:pt x="12738" y="49499"/>
                  <a:pt x="11924" y="49615"/>
                </a:cubicBezTo>
                <a:cubicBezTo>
                  <a:pt x="11721" y="49630"/>
                  <a:pt x="11515" y="49638"/>
                  <a:pt x="11305" y="49638"/>
                </a:cubicBezTo>
                <a:cubicBezTo>
                  <a:pt x="10731" y="49638"/>
                  <a:pt x="10135" y="49584"/>
                  <a:pt x="9539" y="49499"/>
                </a:cubicBezTo>
                <a:cubicBezTo>
                  <a:pt x="9190" y="49382"/>
                  <a:pt x="8841" y="49324"/>
                  <a:pt x="8492" y="49208"/>
                </a:cubicBezTo>
                <a:lnTo>
                  <a:pt x="8027" y="49033"/>
                </a:lnTo>
                <a:lnTo>
                  <a:pt x="7562" y="48801"/>
                </a:lnTo>
                <a:cubicBezTo>
                  <a:pt x="7329" y="48684"/>
                  <a:pt x="7096" y="48568"/>
                  <a:pt x="6864" y="48452"/>
                </a:cubicBezTo>
                <a:lnTo>
                  <a:pt x="6515" y="48219"/>
                </a:lnTo>
                <a:lnTo>
                  <a:pt x="6282" y="48045"/>
                </a:lnTo>
                <a:lnTo>
                  <a:pt x="5875" y="47754"/>
                </a:lnTo>
                <a:lnTo>
                  <a:pt x="5410" y="47347"/>
                </a:lnTo>
                <a:lnTo>
                  <a:pt x="5235" y="47172"/>
                </a:lnTo>
                <a:lnTo>
                  <a:pt x="5003" y="46881"/>
                </a:lnTo>
                <a:cubicBezTo>
                  <a:pt x="4770" y="46707"/>
                  <a:pt x="4595" y="46474"/>
                  <a:pt x="4421" y="46242"/>
                </a:cubicBezTo>
                <a:cubicBezTo>
                  <a:pt x="4363" y="46125"/>
                  <a:pt x="4247" y="46009"/>
                  <a:pt x="4188" y="45893"/>
                </a:cubicBezTo>
                <a:lnTo>
                  <a:pt x="3898" y="45427"/>
                </a:lnTo>
                <a:cubicBezTo>
                  <a:pt x="3723" y="45078"/>
                  <a:pt x="3549" y="44787"/>
                  <a:pt x="3432" y="44439"/>
                </a:cubicBezTo>
                <a:cubicBezTo>
                  <a:pt x="2792" y="42926"/>
                  <a:pt x="2618" y="41298"/>
                  <a:pt x="2967" y="39727"/>
                </a:cubicBezTo>
                <a:cubicBezTo>
                  <a:pt x="3025" y="39378"/>
                  <a:pt x="3141" y="39029"/>
                  <a:pt x="3258" y="38680"/>
                </a:cubicBezTo>
                <a:cubicBezTo>
                  <a:pt x="3316" y="38506"/>
                  <a:pt x="3374" y="38332"/>
                  <a:pt x="3432" y="38157"/>
                </a:cubicBezTo>
                <a:cubicBezTo>
                  <a:pt x="3490" y="38041"/>
                  <a:pt x="3549" y="37866"/>
                  <a:pt x="3607" y="37750"/>
                </a:cubicBezTo>
                <a:cubicBezTo>
                  <a:pt x="3723" y="37517"/>
                  <a:pt x="3839" y="37226"/>
                  <a:pt x="4014" y="36994"/>
                </a:cubicBezTo>
                <a:cubicBezTo>
                  <a:pt x="4072" y="36936"/>
                  <a:pt x="4130" y="36819"/>
                  <a:pt x="4188" y="36703"/>
                </a:cubicBezTo>
                <a:lnTo>
                  <a:pt x="4363" y="36470"/>
                </a:lnTo>
                <a:lnTo>
                  <a:pt x="4712" y="36005"/>
                </a:lnTo>
                <a:lnTo>
                  <a:pt x="14774" y="23733"/>
                </a:lnTo>
                <a:lnTo>
                  <a:pt x="30187" y="5005"/>
                </a:lnTo>
                <a:lnTo>
                  <a:pt x="30478" y="4656"/>
                </a:lnTo>
                <a:lnTo>
                  <a:pt x="30594" y="4481"/>
                </a:lnTo>
                <a:lnTo>
                  <a:pt x="30827" y="4365"/>
                </a:lnTo>
                <a:cubicBezTo>
                  <a:pt x="30943" y="4191"/>
                  <a:pt x="31117" y="4074"/>
                  <a:pt x="31292" y="3958"/>
                </a:cubicBezTo>
                <a:lnTo>
                  <a:pt x="31583" y="3725"/>
                </a:lnTo>
                <a:lnTo>
                  <a:pt x="31932" y="3551"/>
                </a:lnTo>
                <a:cubicBezTo>
                  <a:pt x="32164" y="3435"/>
                  <a:pt x="32397" y="3260"/>
                  <a:pt x="32688" y="3144"/>
                </a:cubicBezTo>
                <a:cubicBezTo>
                  <a:pt x="33211" y="2969"/>
                  <a:pt x="33851" y="2795"/>
                  <a:pt x="34433" y="2737"/>
                </a:cubicBezTo>
                <a:cubicBezTo>
                  <a:pt x="34620" y="2720"/>
                  <a:pt x="34802" y="2713"/>
                  <a:pt x="34983" y="2713"/>
                </a:cubicBezTo>
                <a:cubicBezTo>
                  <a:pt x="35418" y="2713"/>
                  <a:pt x="35841" y="2754"/>
                  <a:pt x="36294" y="2795"/>
                </a:cubicBezTo>
                <a:cubicBezTo>
                  <a:pt x="36526" y="2853"/>
                  <a:pt x="36817" y="2969"/>
                  <a:pt x="37108" y="3027"/>
                </a:cubicBezTo>
                <a:lnTo>
                  <a:pt x="37457" y="3144"/>
                </a:lnTo>
                <a:lnTo>
                  <a:pt x="37806" y="3318"/>
                </a:lnTo>
                <a:cubicBezTo>
                  <a:pt x="37980" y="3435"/>
                  <a:pt x="38155" y="3493"/>
                  <a:pt x="38388" y="3609"/>
                </a:cubicBezTo>
                <a:lnTo>
                  <a:pt x="38620" y="3784"/>
                </a:lnTo>
                <a:lnTo>
                  <a:pt x="38795" y="3900"/>
                </a:lnTo>
                <a:lnTo>
                  <a:pt x="39144" y="4132"/>
                </a:lnTo>
                <a:lnTo>
                  <a:pt x="39435" y="4481"/>
                </a:lnTo>
                <a:lnTo>
                  <a:pt x="39609" y="4598"/>
                </a:lnTo>
                <a:lnTo>
                  <a:pt x="39783" y="4830"/>
                </a:lnTo>
                <a:cubicBezTo>
                  <a:pt x="39958" y="4947"/>
                  <a:pt x="40074" y="5121"/>
                  <a:pt x="40191" y="5296"/>
                </a:cubicBezTo>
                <a:lnTo>
                  <a:pt x="40423" y="5587"/>
                </a:lnTo>
                <a:lnTo>
                  <a:pt x="40598" y="5935"/>
                </a:lnTo>
                <a:cubicBezTo>
                  <a:pt x="40772" y="6168"/>
                  <a:pt x="40889" y="6401"/>
                  <a:pt x="41005" y="6633"/>
                </a:cubicBezTo>
                <a:cubicBezTo>
                  <a:pt x="41179" y="7215"/>
                  <a:pt x="41354" y="7855"/>
                  <a:pt x="41412" y="8436"/>
                </a:cubicBezTo>
                <a:cubicBezTo>
                  <a:pt x="41470" y="9076"/>
                  <a:pt x="41470" y="9658"/>
                  <a:pt x="41354" y="10298"/>
                </a:cubicBezTo>
                <a:cubicBezTo>
                  <a:pt x="41296" y="10530"/>
                  <a:pt x="41179" y="10821"/>
                  <a:pt x="41121" y="11112"/>
                </a:cubicBezTo>
                <a:lnTo>
                  <a:pt x="41005" y="11461"/>
                </a:lnTo>
                <a:lnTo>
                  <a:pt x="40830" y="11810"/>
                </a:lnTo>
                <a:cubicBezTo>
                  <a:pt x="40772" y="11984"/>
                  <a:pt x="40656" y="12159"/>
                  <a:pt x="40540" y="12333"/>
                </a:cubicBezTo>
                <a:lnTo>
                  <a:pt x="40423" y="12566"/>
                </a:lnTo>
                <a:lnTo>
                  <a:pt x="40249" y="12740"/>
                </a:lnTo>
                <a:lnTo>
                  <a:pt x="40016" y="13089"/>
                </a:lnTo>
                <a:lnTo>
                  <a:pt x="15763" y="42635"/>
                </a:lnTo>
                <a:lnTo>
                  <a:pt x="15588" y="42868"/>
                </a:lnTo>
                <a:cubicBezTo>
                  <a:pt x="15472" y="42926"/>
                  <a:pt x="15414" y="43043"/>
                  <a:pt x="15297" y="43101"/>
                </a:cubicBezTo>
                <a:cubicBezTo>
                  <a:pt x="15239" y="43217"/>
                  <a:pt x="15123" y="43275"/>
                  <a:pt x="15006" y="43392"/>
                </a:cubicBezTo>
                <a:cubicBezTo>
                  <a:pt x="14658" y="43566"/>
                  <a:pt x="14367" y="43799"/>
                  <a:pt x="14018" y="43915"/>
                </a:cubicBezTo>
                <a:cubicBezTo>
                  <a:pt x="13611" y="44090"/>
                  <a:pt x="13203" y="44148"/>
                  <a:pt x="12796" y="44206"/>
                </a:cubicBezTo>
                <a:cubicBezTo>
                  <a:pt x="12604" y="44230"/>
                  <a:pt x="12421" y="44244"/>
                  <a:pt x="12244" y="44244"/>
                </a:cubicBezTo>
                <a:cubicBezTo>
                  <a:pt x="11994" y="44244"/>
                  <a:pt x="11755" y="44216"/>
                  <a:pt x="11517" y="44148"/>
                </a:cubicBezTo>
                <a:cubicBezTo>
                  <a:pt x="11168" y="44090"/>
                  <a:pt x="10819" y="43973"/>
                  <a:pt x="10470" y="43799"/>
                </a:cubicBezTo>
                <a:cubicBezTo>
                  <a:pt x="10354" y="43741"/>
                  <a:pt x="10179" y="43682"/>
                  <a:pt x="10063" y="43624"/>
                </a:cubicBezTo>
                <a:cubicBezTo>
                  <a:pt x="9946" y="43566"/>
                  <a:pt x="9888" y="43508"/>
                  <a:pt x="9772" y="43392"/>
                </a:cubicBezTo>
                <a:lnTo>
                  <a:pt x="9597" y="43275"/>
                </a:lnTo>
                <a:lnTo>
                  <a:pt x="9365" y="43043"/>
                </a:lnTo>
                <a:cubicBezTo>
                  <a:pt x="9248" y="42984"/>
                  <a:pt x="9190" y="42868"/>
                  <a:pt x="9132" y="42810"/>
                </a:cubicBezTo>
                <a:cubicBezTo>
                  <a:pt x="9016" y="42694"/>
                  <a:pt x="8899" y="42577"/>
                  <a:pt x="8841" y="42461"/>
                </a:cubicBezTo>
                <a:cubicBezTo>
                  <a:pt x="8609" y="42170"/>
                  <a:pt x="8434" y="41821"/>
                  <a:pt x="8260" y="41472"/>
                </a:cubicBezTo>
                <a:cubicBezTo>
                  <a:pt x="8143" y="41123"/>
                  <a:pt x="8027" y="40658"/>
                  <a:pt x="7969" y="40251"/>
                </a:cubicBezTo>
                <a:cubicBezTo>
                  <a:pt x="7969" y="39844"/>
                  <a:pt x="7969" y="39437"/>
                  <a:pt x="8027" y="38971"/>
                </a:cubicBezTo>
                <a:cubicBezTo>
                  <a:pt x="8085" y="38622"/>
                  <a:pt x="8202" y="38273"/>
                  <a:pt x="8376" y="37924"/>
                </a:cubicBezTo>
                <a:cubicBezTo>
                  <a:pt x="8434" y="37808"/>
                  <a:pt x="8492" y="37692"/>
                  <a:pt x="8609" y="37575"/>
                </a:cubicBezTo>
                <a:cubicBezTo>
                  <a:pt x="8667" y="37459"/>
                  <a:pt x="8725" y="37343"/>
                  <a:pt x="8783" y="37285"/>
                </a:cubicBezTo>
                <a:lnTo>
                  <a:pt x="8958" y="36994"/>
                </a:lnTo>
                <a:lnTo>
                  <a:pt x="27395" y="14543"/>
                </a:lnTo>
                <a:cubicBezTo>
                  <a:pt x="27860" y="13962"/>
                  <a:pt x="27802" y="13148"/>
                  <a:pt x="27221" y="12682"/>
                </a:cubicBezTo>
                <a:lnTo>
                  <a:pt x="27162" y="12682"/>
                </a:lnTo>
                <a:cubicBezTo>
                  <a:pt x="26939" y="12483"/>
                  <a:pt x="26662" y="12391"/>
                  <a:pt x="26382" y="12391"/>
                </a:cubicBezTo>
                <a:cubicBezTo>
                  <a:pt x="26007" y="12391"/>
                  <a:pt x="25626" y="12557"/>
                  <a:pt x="25359" y="12857"/>
                </a:cubicBezTo>
                <a:lnTo>
                  <a:pt x="6864" y="35307"/>
                </a:lnTo>
                <a:lnTo>
                  <a:pt x="6573" y="35714"/>
                </a:lnTo>
                <a:cubicBezTo>
                  <a:pt x="6457" y="35831"/>
                  <a:pt x="6340" y="36005"/>
                  <a:pt x="6282" y="36180"/>
                </a:cubicBezTo>
                <a:cubicBezTo>
                  <a:pt x="6166" y="36354"/>
                  <a:pt x="6050" y="36587"/>
                  <a:pt x="5933" y="36819"/>
                </a:cubicBezTo>
                <a:cubicBezTo>
                  <a:pt x="5701" y="37343"/>
                  <a:pt x="5468" y="37866"/>
                  <a:pt x="5352" y="38506"/>
                </a:cubicBezTo>
                <a:cubicBezTo>
                  <a:pt x="5235" y="39146"/>
                  <a:pt x="5235" y="39844"/>
                  <a:pt x="5293" y="40542"/>
                </a:cubicBezTo>
                <a:cubicBezTo>
                  <a:pt x="5352" y="41181"/>
                  <a:pt x="5526" y="41879"/>
                  <a:pt x="5759" y="42519"/>
                </a:cubicBezTo>
                <a:cubicBezTo>
                  <a:pt x="5991" y="43043"/>
                  <a:pt x="6282" y="43566"/>
                  <a:pt x="6689" y="44031"/>
                </a:cubicBezTo>
                <a:cubicBezTo>
                  <a:pt x="6806" y="44264"/>
                  <a:pt x="6922" y="44439"/>
                  <a:pt x="7096" y="44613"/>
                </a:cubicBezTo>
                <a:cubicBezTo>
                  <a:pt x="7213" y="44729"/>
                  <a:pt x="7329" y="44846"/>
                  <a:pt x="7504" y="44962"/>
                </a:cubicBezTo>
                <a:lnTo>
                  <a:pt x="7853" y="45311"/>
                </a:lnTo>
                <a:lnTo>
                  <a:pt x="8202" y="45602"/>
                </a:lnTo>
                <a:cubicBezTo>
                  <a:pt x="8376" y="45718"/>
                  <a:pt x="8550" y="45776"/>
                  <a:pt x="8667" y="45893"/>
                </a:cubicBezTo>
                <a:cubicBezTo>
                  <a:pt x="8899" y="46009"/>
                  <a:pt x="9074" y="46125"/>
                  <a:pt x="9307" y="46242"/>
                </a:cubicBezTo>
                <a:cubicBezTo>
                  <a:pt x="9830" y="46474"/>
                  <a:pt x="10412" y="46649"/>
                  <a:pt x="10993" y="46765"/>
                </a:cubicBezTo>
                <a:cubicBezTo>
                  <a:pt x="11504" y="46850"/>
                  <a:pt x="11984" y="46904"/>
                  <a:pt x="12478" y="46904"/>
                </a:cubicBezTo>
                <a:cubicBezTo>
                  <a:pt x="12659" y="46904"/>
                  <a:pt x="12842" y="46897"/>
                  <a:pt x="13029" y="46881"/>
                </a:cubicBezTo>
                <a:cubicBezTo>
                  <a:pt x="13727" y="46823"/>
                  <a:pt x="14367" y="46649"/>
                  <a:pt x="15006" y="46416"/>
                </a:cubicBezTo>
                <a:cubicBezTo>
                  <a:pt x="15588" y="46183"/>
                  <a:pt x="16112" y="45893"/>
                  <a:pt x="16577" y="45544"/>
                </a:cubicBezTo>
                <a:cubicBezTo>
                  <a:pt x="16751" y="45369"/>
                  <a:pt x="16926" y="45253"/>
                  <a:pt x="17100" y="45078"/>
                </a:cubicBezTo>
                <a:cubicBezTo>
                  <a:pt x="17275" y="44962"/>
                  <a:pt x="17391" y="44846"/>
                  <a:pt x="17507" y="44671"/>
                </a:cubicBezTo>
                <a:lnTo>
                  <a:pt x="17856" y="44322"/>
                </a:lnTo>
                <a:lnTo>
                  <a:pt x="42110" y="14834"/>
                </a:lnTo>
                <a:lnTo>
                  <a:pt x="42459" y="14311"/>
                </a:lnTo>
                <a:lnTo>
                  <a:pt x="42633" y="14078"/>
                </a:lnTo>
                <a:lnTo>
                  <a:pt x="42866" y="13729"/>
                </a:lnTo>
                <a:cubicBezTo>
                  <a:pt x="42982" y="13497"/>
                  <a:pt x="43157" y="13206"/>
                  <a:pt x="43273" y="12915"/>
                </a:cubicBezTo>
                <a:cubicBezTo>
                  <a:pt x="43331" y="12799"/>
                  <a:pt x="43390" y="12624"/>
                  <a:pt x="43506" y="12450"/>
                </a:cubicBezTo>
                <a:lnTo>
                  <a:pt x="43680" y="11926"/>
                </a:lnTo>
                <a:cubicBezTo>
                  <a:pt x="43797" y="11577"/>
                  <a:pt x="43855" y="11228"/>
                  <a:pt x="43971" y="10763"/>
                </a:cubicBezTo>
                <a:cubicBezTo>
                  <a:pt x="44146" y="9890"/>
                  <a:pt x="44204" y="9018"/>
                  <a:pt x="44087" y="8204"/>
                </a:cubicBezTo>
                <a:cubicBezTo>
                  <a:pt x="44029" y="7331"/>
                  <a:pt x="43797" y="6459"/>
                  <a:pt x="43506" y="5645"/>
                </a:cubicBezTo>
                <a:cubicBezTo>
                  <a:pt x="43331" y="5296"/>
                  <a:pt x="43157" y="4947"/>
                  <a:pt x="42924" y="4598"/>
                </a:cubicBezTo>
                <a:lnTo>
                  <a:pt x="42692" y="4074"/>
                </a:lnTo>
                <a:cubicBezTo>
                  <a:pt x="42575" y="3958"/>
                  <a:pt x="42459" y="3784"/>
                  <a:pt x="42343" y="3667"/>
                </a:cubicBezTo>
                <a:cubicBezTo>
                  <a:pt x="42168" y="3435"/>
                  <a:pt x="41994" y="3202"/>
                  <a:pt x="41761" y="2969"/>
                </a:cubicBezTo>
                <a:lnTo>
                  <a:pt x="41587" y="2678"/>
                </a:lnTo>
                <a:lnTo>
                  <a:pt x="41354" y="2446"/>
                </a:lnTo>
                <a:lnTo>
                  <a:pt x="40830" y="2039"/>
                </a:lnTo>
                <a:lnTo>
                  <a:pt x="40365" y="1690"/>
                </a:lnTo>
                <a:lnTo>
                  <a:pt x="40132" y="1515"/>
                </a:lnTo>
                <a:lnTo>
                  <a:pt x="39783" y="1283"/>
                </a:lnTo>
                <a:cubicBezTo>
                  <a:pt x="39493" y="1166"/>
                  <a:pt x="39260" y="992"/>
                  <a:pt x="38969" y="875"/>
                </a:cubicBezTo>
                <a:lnTo>
                  <a:pt x="38504" y="643"/>
                </a:lnTo>
                <a:lnTo>
                  <a:pt x="37980" y="468"/>
                </a:lnTo>
                <a:cubicBezTo>
                  <a:pt x="37632" y="352"/>
                  <a:pt x="37224" y="294"/>
                  <a:pt x="36817" y="177"/>
                </a:cubicBezTo>
                <a:cubicBezTo>
                  <a:pt x="36254" y="65"/>
                  <a:pt x="35690" y="1"/>
                  <a:pt x="351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783F04">
                <a:alpha val="5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896" name="Google Shape;896;p50"/>
          <p:cNvGraphicFramePr/>
          <p:nvPr/>
        </p:nvGraphicFramePr>
        <p:xfrm>
          <a:off x="1028650" y="1518700"/>
          <a:ext cx="7239100" cy="2621130"/>
        </p:xfrm>
        <a:graphic>
          <a:graphicData uri="http://schemas.openxmlformats.org/drawingml/2006/table">
            <a:tbl>
              <a:tblPr>
                <a:noFill/>
                <a:tableStyleId>{F8C03D92-66BD-4C02-A9C8-A913BC6CFE20}</a:tableStyleId>
              </a:tblPr>
              <a:tblGrid>
                <a:gridCol w="769900"/>
                <a:gridCol w="5463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Fokus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Total Bobot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Prev (v)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/>
                        <a:t>d</a:t>
                      </a:r>
                      <a:endParaRPr sz="2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/>
                        <a:t>a</a:t>
                      </a:r>
                      <a:endParaRPr sz="2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/>
                        <a:t>b</a:t>
                      </a:r>
                      <a:endParaRPr sz="2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/>
                        <a:t>c</a:t>
                      </a:r>
                      <a:endParaRPr sz="2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/>
                        <a:t>e</a:t>
                      </a:r>
                      <a:endParaRPr sz="2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/>
                        <a:t>z</a:t>
                      </a:r>
                      <a:endParaRPr sz="2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>
                          <a:solidFill>
                            <a:srgbClr val="FFFFFF"/>
                          </a:solidFill>
                        </a:rPr>
                        <a:t>a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>
                          <a:solidFill>
                            <a:srgbClr val="FFFFFF"/>
                          </a:solidFill>
                        </a:rPr>
                        <a:t>b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>
                          <a:solidFill>
                            <a:srgbClr val="FFFFFF"/>
                          </a:solidFill>
                        </a:rPr>
                        <a:t>c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>
                          <a:solidFill>
                            <a:srgbClr val="FFFFFF"/>
                          </a:solidFill>
                        </a:rPr>
                        <a:t>e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>
                          <a:solidFill>
                            <a:srgbClr val="FFFFFF"/>
                          </a:solidFill>
                        </a:rPr>
                        <a:t>z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600" b="1"/>
                        <a:t>∞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-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600" b="1"/>
                        <a:t>∞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-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600" b="1"/>
                        <a:t>∞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-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tance Learning by Slidesgo">
  <a:themeElements>
    <a:clrScheme name="Simple Light">
      <a:dk1>
        <a:srgbClr val="040404"/>
      </a:dk1>
      <a:lt1>
        <a:srgbClr val="FFFFFF"/>
      </a:lt1>
      <a:dk2>
        <a:srgbClr val="FFE49E"/>
      </a:dk2>
      <a:lt2>
        <a:srgbClr val="D1EAF7"/>
      </a:lt2>
      <a:accent1>
        <a:srgbClr val="1552BD"/>
      </a:accent1>
      <a:accent2>
        <a:srgbClr val="FEDFE3"/>
      </a:accent2>
      <a:accent3>
        <a:srgbClr val="E93F62"/>
      </a:accent3>
      <a:accent4>
        <a:srgbClr val="FFE49E"/>
      </a:accent4>
      <a:accent5>
        <a:srgbClr val="D1EAF7"/>
      </a:accent5>
      <a:accent6>
        <a:srgbClr val="1552BD"/>
      </a:accent6>
      <a:hlink>
        <a:srgbClr val="04040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490</Words>
  <Application>Microsoft Office PowerPoint</Application>
  <PresentationFormat>On-screen Show (16:9)</PresentationFormat>
  <Paragraphs>423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31" baseType="lpstr">
      <vt:lpstr>Signika Negative Light</vt:lpstr>
      <vt:lpstr>Fira Sans Extra Condensed Medium</vt:lpstr>
      <vt:lpstr>Paytone One</vt:lpstr>
      <vt:lpstr>Nunito Light</vt:lpstr>
      <vt:lpstr>Signika Negative</vt:lpstr>
      <vt:lpstr>Archivo</vt:lpstr>
      <vt:lpstr>Roboto Condensed Light</vt:lpstr>
      <vt:lpstr>Comic Sans MS</vt:lpstr>
      <vt:lpstr>Raleway Thin</vt:lpstr>
      <vt:lpstr>Arial</vt:lpstr>
      <vt:lpstr>Signika Negative SemiBold</vt:lpstr>
      <vt:lpstr>Chelsea Market</vt:lpstr>
      <vt:lpstr>Simple Light</vt:lpstr>
      <vt:lpstr>Distance Learning by Slidesgo</vt:lpstr>
      <vt:lpstr>Djikstra Algorithm</vt:lpstr>
      <vt:lpstr>Djikstra Algorithm</vt:lpstr>
      <vt:lpstr>Graph</vt:lpstr>
      <vt:lpstr>Inisiasi</vt:lpstr>
      <vt:lpstr>Inisiasi</vt:lpstr>
      <vt:lpstr>Iterasi ke - 1</vt:lpstr>
      <vt:lpstr>Iterasi ke - 1</vt:lpstr>
      <vt:lpstr>Iterasi ke - 2</vt:lpstr>
      <vt:lpstr>Iterasi ke - 2</vt:lpstr>
      <vt:lpstr>Iterasi ke - 3</vt:lpstr>
      <vt:lpstr>Iterasi ke - 3</vt:lpstr>
      <vt:lpstr>Iterasi ke - 4</vt:lpstr>
      <vt:lpstr>Iterasi ke - 4</vt:lpstr>
      <vt:lpstr>Iterasi ke - 5</vt:lpstr>
      <vt:lpstr>Iterasi ke - 5</vt:lpstr>
      <vt:lpstr>Total Bobot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Djikstra Algorithm</dc:title>
  <cp:lastModifiedBy>Linda Damayanti</cp:lastModifiedBy>
  <cp:revision>2</cp:revision>
  <dcterms:modified xsi:type="dcterms:W3CDTF">2020-10-14T14:40:22Z</dcterms:modified>
</cp:coreProperties>
</file>