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725" r:id="rId2"/>
    <p:sldId id="1555" r:id="rId3"/>
    <p:sldId id="1578" r:id="rId4"/>
    <p:sldId id="1579" r:id="rId5"/>
    <p:sldId id="1580" r:id="rId6"/>
    <p:sldId id="1581" r:id="rId7"/>
    <p:sldId id="1571" r:id="rId8"/>
    <p:sldId id="1582" r:id="rId9"/>
    <p:sldId id="1572" r:id="rId10"/>
    <p:sldId id="155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62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2\CFD_Class_Lecture\Homework\Week_3\Example_ONERA_M6\mesh_ONERAM6_100k\Result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Total!$B$1</c:f>
              <c:strCache>
                <c:ptCount val="1"/>
                <c:pt idx="0">
                  <c:v>100k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Total!$A$2:$A$126</c:f>
              <c:numCache>
                <c:formatCode>General</c:formatCode>
                <c:ptCount val="125"/>
                <c:pt idx="0">
                  <c:v>0.375278</c:v>
                </c:pt>
                <c:pt idx="1">
                  <c:v>0.37556800000000001</c:v>
                </c:pt>
                <c:pt idx="2">
                  <c:v>0.37556800000000001</c:v>
                </c:pt>
                <c:pt idx="3">
                  <c:v>0.375608</c:v>
                </c:pt>
                <c:pt idx="4">
                  <c:v>0.375608</c:v>
                </c:pt>
                <c:pt idx="5">
                  <c:v>0.37676799999999999</c:v>
                </c:pt>
                <c:pt idx="6">
                  <c:v>0.37676799999999999</c:v>
                </c:pt>
                <c:pt idx="7">
                  <c:v>0.37691599999999997</c:v>
                </c:pt>
                <c:pt idx="8">
                  <c:v>0.37691599999999997</c:v>
                </c:pt>
                <c:pt idx="9">
                  <c:v>0.37945000000000001</c:v>
                </c:pt>
                <c:pt idx="10">
                  <c:v>0.37945000000000001</c:v>
                </c:pt>
                <c:pt idx="11">
                  <c:v>0.37971500000000002</c:v>
                </c:pt>
                <c:pt idx="12">
                  <c:v>0.37971500000000002</c:v>
                </c:pt>
                <c:pt idx="13">
                  <c:v>0.38015100000000002</c:v>
                </c:pt>
                <c:pt idx="14">
                  <c:v>0.38015100000000002</c:v>
                </c:pt>
                <c:pt idx="15">
                  <c:v>0.38458399999999998</c:v>
                </c:pt>
                <c:pt idx="16">
                  <c:v>0.38458399999999998</c:v>
                </c:pt>
                <c:pt idx="17">
                  <c:v>0.38499699999999998</c:v>
                </c:pt>
                <c:pt idx="18">
                  <c:v>0.38499699999999998</c:v>
                </c:pt>
                <c:pt idx="19">
                  <c:v>0.39208900000000002</c:v>
                </c:pt>
                <c:pt idx="20">
                  <c:v>0.39208900000000002</c:v>
                </c:pt>
                <c:pt idx="21">
                  <c:v>0.39212399999999997</c:v>
                </c:pt>
                <c:pt idx="22">
                  <c:v>0.39212399999999997</c:v>
                </c:pt>
                <c:pt idx="23">
                  <c:v>0.39258100000000001</c:v>
                </c:pt>
                <c:pt idx="24">
                  <c:v>0.39258100000000001</c:v>
                </c:pt>
                <c:pt idx="25">
                  <c:v>0.40179700000000002</c:v>
                </c:pt>
                <c:pt idx="26">
                  <c:v>0.40179700000000002</c:v>
                </c:pt>
                <c:pt idx="27">
                  <c:v>0.40251700000000001</c:v>
                </c:pt>
                <c:pt idx="28">
                  <c:v>0.40251700000000001</c:v>
                </c:pt>
                <c:pt idx="29">
                  <c:v>0.414053</c:v>
                </c:pt>
                <c:pt idx="30">
                  <c:v>0.414053</c:v>
                </c:pt>
                <c:pt idx="31">
                  <c:v>0.41626000000000002</c:v>
                </c:pt>
                <c:pt idx="32">
                  <c:v>0.41626000000000002</c:v>
                </c:pt>
                <c:pt idx="33">
                  <c:v>0.429286</c:v>
                </c:pt>
                <c:pt idx="34">
                  <c:v>0.429286</c:v>
                </c:pt>
                <c:pt idx="35">
                  <c:v>0.43421500000000002</c:v>
                </c:pt>
                <c:pt idx="36">
                  <c:v>0.43421500000000002</c:v>
                </c:pt>
                <c:pt idx="37">
                  <c:v>0.44794699999999998</c:v>
                </c:pt>
                <c:pt idx="38">
                  <c:v>0.44794699999999998</c:v>
                </c:pt>
                <c:pt idx="39">
                  <c:v>0.457652</c:v>
                </c:pt>
                <c:pt idx="40">
                  <c:v>0.457652</c:v>
                </c:pt>
                <c:pt idx="41">
                  <c:v>0.47041899999999998</c:v>
                </c:pt>
                <c:pt idx="42">
                  <c:v>0.47041899999999998</c:v>
                </c:pt>
                <c:pt idx="43">
                  <c:v>0.48820999999999998</c:v>
                </c:pt>
                <c:pt idx="44">
                  <c:v>0.48820999999999998</c:v>
                </c:pt>
                <c:pt idx="45">
                  <c:v>0.49693999999999999</c:v>
                </c:pt>
                <c:pt idx="46">
                  <c:v>0.49693999999999999</c:v>
                </c:pt>
                <c:pt idx="47">
                  <c:v>0.52624499999999996</c:v>
                </c:pt>
                <c:pt idx="48">
                  <c:v>0.52624499999999996</c:v>
                </c:pt>
                <c:pt idx="49">
                  <c:v>0.52759400000000001</c:v>
                </c:pt>
                <c:pt idx="50">
                  <c:v>0.52759400000000001</c:v>
                </c:pt>
                <c:pt idx="51">
                  <c:v>0.52801299999999995</c:v>
                </c:pt>
                <c:pt idx="52">
                  <c:v>0.52801299999999995</c:v>
                </c:pt>
                <c:pt idx="53">
                  <c:v>0.56440699999999999</c:v>
                </c:pt>
                <c:pt idx="54">
                  <c:v>0.56440699999999999</c:v>
                </c:pt>
                <c:pt idx="55">
                  <c:v>0.57982500000000003</c:v>
                </c:pt>
                <c:pt idx="56">
                  <c:v>0.57982500000000003</c:v>
                </c:pt>
                <c:pt idx="57">
                  <c:v>0.60554399999999997</c:v>
                </c:pt>
                <c:pt idx="58">
                  <c:v>0.60554399999999997</c:v>
                </c:pt>
                <c:pt idx="59">
                  <c:v>0.64722800000000003</c:v>
                </c:pt>
                <c:pt idx="60">
                  <c:v>0.64722800000000003</c:v>
                </c:pt>
                <c:pt idx="61">
                  <c:v>0.65023299999999995</c:v>
                </c:pt>
                <c:pt idx="62">
                  <c:v>0.65055099999999999</c:v>
                </c:pt>
                <c:pt idx="63">
                  <c:v>0.68903099999999995</c:v>
                </c:pt>
                <c:pt idx="64">
                  <c:v>0.69723299999999999</c:v>
                </c:pt>
                <c:pt idx="65">
                  <c:v>0.69918199999999997</c:v>
                </c:pt>
                <c:pt idx="66">
                  <c:v>0.69959899999999997</c:v>
                </c:pt>
                <c:pt idx="67">
                  <c:v>0.70322300000000004</c:v>
                </c:pt>
                <c:pt idx="68">
                  <c:v>0.72873600000000005</c:v>
                </c:pt>
                <c:pt idx="69">
                  <c:v>0.74359799999999998</c:v>
                </c:pt>
                <c:pt idx="70">
                  <c:v>0.75207999999999997</c:v>
                </c:pt>
                <c:pt idx="71">
                  <c:v>0.79375399999999996</c:v>
                </c:pt>
                <c:pt idx="72">
                  <c:v>0.79399600000000004</c:v>
                </c:pt>
                <c:pt idx="73">
                  <c:v>0.79641499999999998</c:v>
                </c:pt>
                <c:pt idx="74">
                  <c:v>0.79667100000000002</c:v>
                </c:pt>
                <c:pt idx="75">
                  <c:v>0.79763399999999995</c:v>
                </c:pt>
                <c:pt idx="76">
                  <c:v>0.79763399999999995</c:v>
                </c:pt>
                <c:pt idx="77">
                  <c:v>0.79945299999999997</c:v>
                </c:pt>
                <c:pt idx="78">
                  <c:v>0.79945299999999997</c:v>
                </c:pt>
                <c:pt idx="79">
                  <c:v>0.84399500000000005</c:v>
                </c:pt>
                <c:pt idx="80">
                  <c:v>0.84399500000000005</c:v>
                </c:pt>
                <c:pt idx="81">
                  <c:v>0.85480199999999995</c:v>
                </c:pt>
                <c:pt idx="82">
                  <c:v>0.85480199999999995</c:v>
                </c:pt>
                <c:pt idx="83">
                  <c:v>0.87962600000000002</c:v>
                </c:pt>
                <c:pt idx="84">
                  <c:v>0.87962600000000002</c:v>
                </c:pt>
                <c:pt idx="85">
                  <c:v>0.89290999999999998</c:v>
                </c:pt>
                <c:pt idx="86">
                  <c:v>0.89290999999999998</c:v>
                </c:pt>
                <c:pt idx="87">
                  <c:v>0.90700899999999995</c:v>
                </c:pt>
                <c:pt idx="88">
                  <c:v>0.90700899999999995</c:v>
                </c:pt>
                <c:pt idx="89">
                  <c:v>0.919929</c:v>
                </c:pt>
                <c:pt idx="90">
                  <c:v>0.919929</c:v>
                </c:pt>
                <c:pt idx="91">
                  <c:v>0.92805099999999996</c:v>
                </c:pt>
                <c:pt idx="92">
                  <c:v>0.92805099999999996</c:v>
                </c:pt>
                <c:pt idx="93">
                  <c:v>0.93948299999999996</c:v>
                </c:pt>
                <c:pt idx="94">
                  <c:v>0.93948299999999996</c:v>
                </c:pt>
                <c:pt idx="95">
                  <c:v>0.94421299999999997</c:v>
                </c:pt>
                <c:pt idx="96">
                  <c:v>0.94421299999999997</c:v>
                </c:pt>
                <c:pt idx="97">
                  <c:v>0.95385399999999998</c:v>
                </c:pt>
                <c:pt idx="98">
                  <c:v>0.95385399999999998</c:v>
                </c:pt>
                <c:pt idx="99">
                  <c:v>0.95663900000000002</c:v>
                </c:pt>
                <c:pt idx="100">
                  <c:v>0.95663900000000002</c:v>
                </c:pt>
                <c:pt idx="101">
                  <c:v>0.96454200000000001</c:v>
                </c:pt>
                <c:pt idx="102">
                  <c:v>0.96454200000000001</c:v>
                </c:pt>
                <c:pt idx="103">
                  <c:v>0.96619600000000005</c:v>
                </c:pt>
                <c:pt idx="104">
                  <c:v>0.96619600000000005</c:v>
                </c:pt>
                <c:pt idx="105">
                  <c:v>0.97255599999999998</c:v>
                </c:pt>
                <c:pt idx="106">
                  <c:v>0.97255599999999998</c:v>
                </c:pt>
                <c:pt idx="107">
                  <c:v>0.97354799999999997</c:v>
                </c:pt>
                <c:pt idx="108">
                  <c:v>0.97354799999999997</c:v>
                </c:pt>
                <c:pt idx="109">
                  <c:v>0.97426500000000005</c:v>
                </c:pt>
                <c:pt idx="110">
                  <c:v>0.97426500000000005</c:v>
                </c:pt>
                <c:pt idx="111">
                  <c:v>0.97920399999999996</c:v>
                </c:pt>
                <c:pt idx="112">
                  <c:v>0.97920399999999996</c:v>
                </c:pt>
                <c:pt idx="113">
                  <c:v>0.98318700000000003</c:v>
                </c:pt>
                <c:pt idx="114">
                  <c:v>0.98318700000000003</c:v>
                </c:pt>
                <c:pt idx="115">
                  <c:v>0.98355400000000004</c:v>
                </c:pt>
                <c:pt idx="116">
                  <c:v>0.98355400000000004</c:v>
                </c:pt>
                <c:pt idx="117">
                  <c:v>0.98667400000000005</c:v>
                </c:pt>
                <c:pt idx="118">
                  <c:v>0.98667400000000005</c:v>
                </c:pt>
                <c:pt idx="119">
                  <c:v>0.9869</c:v>
                </c:pt>
                <c:pt idx="120">
                  <c:v>0.9869</c:v>
                </c:pt>
                <c:pt idx="121">
                  <c:v>0.98933300000000002</c:v>
                </c:pt>
                <c:pt idx="122">
                  <c:v>0.98933300000000002</c:v>
                </c:pt>
                <c:pt idx="123">
                  <c:v>0.98947399999999996</c:v>
                </c:pt>
              </c:numCache>
            </c:numRef>
          </c:xVal>
          <c:yVal>
            <c:numRef>
              <c:f>Total!$B$2:$B$126</c:f>
              <c:numCache>
                <c:formatCode>General</c:formatCode>
                <c:ptCount val="125"/>
                <c:pt idx="0">
                  <c:v>0.728128</c:v>
                </c:pt>
                <c:pt idx="1">
                  <c:v>0.80429899999999999</c:v>
                </c:pt>
                <c:pt idx="2">
                  <c:v>0.55230699999999999</c:v>
                </c:pt>
                <c:pt idx="3">
                  <c:v>0.81464000000000003</c:v>
                </c:pt>
                <c:pt idx="4">
                  <c:v>0.52832599999999996</c:v>
                </c:pt>
                <c:pt idx="5">
                  <c:v>0.75051500000000004</c:v>
                </c:pt>
                <c:pt idx="6">
                  <c:v>0.22669400000000001</c:v>
                </c:pt>
                <c:pt idx="7">
                  <c:v>0.74259799999999998</c:v>
                </c:pt>
                <c:pt idx="8">
                  <c:v>0.18872</c:v>
                </c:pt>
                <c:pt idx="9">
                  <c:v>-0.22256400000000001</c:v>
                </c:pt>
                <c:pt idx="10">
                  <c:v>0.532246</c:v>
                </c:pt>
                <c:pt idx="11">
                  <c:v>0.51061400000000001</c:v>
                </c:pt>
                <c:pt idx="12">
                  <c:v>-0.26507399999999998</c:v>
                </c:pt>
                <c:pt idx="13">
                  <c:v>0.48294999999999999</c:v>
                </c:pt>
                <c:pt idx="14">
                  <c:v>-0.30759599999999998</c:v>
                </c:pt>
                <c:pt idx="15">
                  <c:v>0.20460800000000001</c:v>
                </c:pt>
                <c:pt idx="16">
                  <c:v>-0.73185100000000003</c:v>
                </c:pt>
                <c:pt idx="17">
                  <c:v>0.192721</c:v>
                </c:pt>
                <c:pt idx="18">
                  <c:v>-0.74792199999999998</c:v>
                </c:pt>
                <c:pt idx="19">
                  <c:v>-5.1634200000000004E-4</c:v>
                </c:pt>
                <c:pt idx="20">
                  <c:v>-1.00865</c:v>
                </c:pt>
                <c:pt idx="21">
                  <c:v>-6.8740100000000003E-4</c:v>
                </c:pt>
                <c:pt idx="22">
                  <c:v>-1.0088299999999999</c:v>
                </c:pt>
                <c:pt idx="23">
                  <c:v>-2.5118599999999999E-3</c:v>
                </c:pt>
                <c:pt idx="24">
                  <c:v>-1.01064</c:v>
                </c:pt>
                <c:pt idx="25">
                  <c:v>-3.9881800000000002E-2</c:v>
                </c:pt>
                <c:pt idx="26">
                  <c:v>-1.04766</c:v>
                </c:pt>
                <c:pt idx="27">
                  <c:v>-4.2185500000000001E-2</c:v>
                </c:pt>
                <c:pt idx="28">
                  <c:v>-1.04976</c:v>
                </c:pt>
                <c:pt idx="29">
                  <c:v>-3.4091200000000002E-2</c:v>
                </c:pt>
                <c:pt idx="30">
                  <c:v>-0.96478799999999998</c:v>
                </c:pt>
                <c:pt idx="31">
                  <c:v>-3.2969900000000003E-2</c:v>
                </c:pt>
                <c:pt idx="32">
                  <c:v>-0.94895099999999999</c:v>
                </c:pt>
                <c:pt idx="33">
                  <c:v>-5.2828300000000002E-2</c:v>
                </c:pt>
                <c:pt idx="34">
                  <c:v>-0.86104700000000001</c:v>
                </c:pt>
                <c:pt idx="35">
                  <c:v>-6.1364200000000001E-2</c:v>
                </c:pt>
                <c:pt idx="36">
                  <c:v>-0.83017399999999997</c:v>
                </c:pt>
                <c:pt idx="37">
                  <c:v>-8.61373E-2</c:v>
                </c:pt>
                <c:pt idx="38">
                  <c:v>-0.77784699999999996</c:v>
                </c:pt>
                <c:pt idx="39">
                  <c:v>-0.103918</c:v>
                </c:pt>
                <c:pt idx="40">
                  <c:v>-0.74291499999999999</c:v>
                </c:pt>
                <c:pt idx="41">
                  <c:v>-0.12037100000000001</c:v>
                </c:pt>
                <c:pt idx="42">
                  <c:v>-0.72347899999999998</c:v>
                </c:pt>
                <c:pt idx="43">
                  <c:v>-0.143821</c:v>
                </c:pt>
                <c:pt idx="44">
                  <c:v>-0.69795300000000005</c:v>
                </c:pt>
                <c:pt idx="45">
                  <c:v>-0.153002</c:v>
                </c:pt>
                <c:pt idx="46">
                  <c:v>-0.69717099999999999</c:v>
                </c:pt>
                <c:pt idx="47">
                  <c:v>-0.18341099999999999</c:v>
                </c:pt>
                <c:pt idx="48">
                  <c:v>-0.69403199999999998</c:v>
                </c:pt>
                <c:pt idx="49">
                  <c:v>-0.18481600000000001</c:v>
                </c:pt>
                <c:pt idx="50">
                  <c:v>-0.69390200000000002</c:v>
                </c:pt>
                <c:pt idx="51">
                  <c:v>-0.18529799999999999</c:v>
                </c:pt>
                <c:pt idx="52">
                  <c:v>-0.69380200000000003</c:v>
                </c:pt>
                <c:pt idx="53">
                  <c:v>-0.217141</c:v>
                </c:pt>
                <c:pt idx="54">
                  <c:v>-0.69637099999999996</c:v>
                </c:pt>
                <c:pt idx="55">
                  <c:v>-0.228938</c:v>
                </c:pt>
                <c:pt idx="56">
                  <c:v>-0.68004500000000001</c:v>
                </c:pt>
                <c:pt idx="57">
                  <c:v>-0.24115800000000001</c:v>
                </c:pt>
                <c:pt idx="58">
                  <c:v>-0.64988699999999999</c:v>
                </c:pt>
                <c:pt idx="59">
                  <c:v>-0.25652200000000003</c:v>
                </c:pt>
                <c:pt idx="60">
                  <c:v>-0.56837899999999997</c:v>
                </c:pt>
                <c:pt idx="61">
                  <c:v>-0.55819399999999997</c:v>
                </c:pt>
                <c:pt idx="62">
                  <c:v>-0.25638699999999998</c:v>
                </c:pt>
                <c:pt idx="63">
                  <c:v>-0.261347</c:v>
                </c:pt>
                <c:pt idx="64">
                  <c:v>-0.40121299999999999</c:v>
                </c:pt>
                <c:pt idx="65">
                  <c:v>-0.39414399999999999</c:v>
                </c:pt>
                <c:pt idx="66">
                  <c:v>-0.25236999999999998</c:v>
                </c:pt>
                <c:pt idx="67">
                  <c:v>-0.382461</c:v>
                </c:pt>
                <c:pt idx="68">
                  <c:v>-0.22749800000000001</c:v>
                </c:pt>
                <c:pt idx="69">
                  <c:v>-0.24763299999999999</c:v>
                </c:pt>
                <c:pt idx="70">
                  <c:v>-0.20013500000000001</c:v>
                </c:pt>
                <c:pt idx="71">
                  <c:v>-0.139594</c:v>
                </c:pt>
                <c:pt idx="72">
                  <c:v>-0.14721500000000001</c:v>
                </c:pt>
                <c:pt idx="73">
                  <c:v>-0.13383600000000001</c:v>
                </c:pt>
                <c:pt idx="74">
                  <c:v>-0.14371300000000001</c:v>
                </c:pt>
                <c:pt idx="75">
                  <c:v>-0.141933</c:v>
                </c:pt>
                <c:pt idx="76">
                  <c:v>-0.13044700000000001</c:v>
                </c:pt>
                <c:pt idx="77">
                  <c:v>-0.139816</c:v>
                </c:pt>
                <c:pt idx="78">
                  <c:v>-0.12809300000000001</c:v>
                </c:pt>
                <c:pt idx="79">
                  <c:v>-5.2370399999999998E-2</c:v>
                </c:pt>
                <c:pt idx="80">
                  <c:v>-7.5480599999999995E-2</c:v>
                </c:pt>
                <c:pt idx="81">
                  <c:v>-3.67006E-2</c:v>
                </c:pt>
                <c:pt idx="82">
                  <c:v>-6.16173E-2</c:v>
                </c:pt>
                <c:pt idx="83">
                  <c:v>-3.0617399999999999E-3</c:v>
                </c:pt>
                <c:pt idx="84">
                  <c:v>-3.3063099999999998E-2</c:v>
                </c:pt>
                <c:pt idx="85">
                  <c:v>1.9891699999999998E-2</c:v>
                </c:pt>
                <c:pt idx="86">
                  <c:v>-1.40082E-2</c:v>
                </c:pt>
                <c:pt idx="87">
                  <c:v>6.3325400000000002E-3</c:v>
                </c:pt>
                <c:pt idx="88">
                  <c:v>4.5025099999999998E-2</c:v>
                </c:pt>
                <c:pt idx="89">
                  <c:v>3.08353E-2</c:v>
                </c:pt>
                <c:pt idx="90">
                  <c:v>7.2142899999999996E-2</c:v>
                </c:pt>
                <c:pt idx="91">
                  <c:v>4.63509E-2</c:v>
                </c:pt>
                <c:pt idx="92">
                  <c:v>8.9054700000000001E-2</c:v>
                </c:pt>
                <c:pt idx="93">
                  <c:v>7.6962199999999995E-2</c:v>
                </c:pt>
                <c:pt idx="94">
                  <c:v>0.118106</c:v>
                </c:pt>
                <c:pt idx="95">
                  <c:v>8.9507299999999998E-2</c:v>
                </c:pt>
                <c:pt idx="96">
                  <c:v>0.130082</c:v>
                </c:pt>
                <c:pt idx="97">
                  <c:v>0.121735</c:v>
                </c:pt>
                <c:pt idx="98">
                  <c:v>0.15726899999999999</c:v>
                </c:pt>
                <c:pt idx="99">
                  <c:v>0.13100400000000001</c:v>
                </c:pt>
                <c:pt idx="100">
                  <c:v>0.16495099999999999</c:v>
                </c:pt>
                <c:pt idx="101">
                  <c:v>0.186144</c:v>
                </c:pt>
                <c:pt idx="102">
                  <c:v>0.156449</c:v>
                </c:pt>
                <c:pt idx="103">
                  <c:v>0.16159100000000001</c:v>
                </c:pt>
                <c:pt idx="104">
                  <c:v>0.190471</c:v>
                </c:pt>
                <c:pt idx="105">
                  <c:v>0.18304400000000001</c:v>
                </c:pt>
                <c:pt idx="106">
                  <c:v>0.20599899999999999</c:v>
                </c:pt>
                <c:pt idx="107">
                  <c:v>0.186478</c:v>
                </c:pt>
                <c:pt idx="108">
                  <c:v>0.20860100000000001</c:v>
                </c:pt>
                <c:pt idx="109">
                  <c:v>0.21032400000000001</c:v>
                </c:pt>
                <c:pt idx="110">
                  <c:v>0.189027</c:v>
                </c:pt>
                <c:pt idx="111">
                  <c:v>0.207261</c:v>
                </c:pt>
                <c:pt idx="112">
                  <c:v>0.22284699999999999</c:v>
                </c:pt>
                <c:pt idx="113">
                  <c:v>0.22476299999999999</c:v>
                </c:pt>
                <c:pt idx="114">
                  <c:v>0.236209</c:v>
                </c:pt>
                <c:pt idx="115">
                  <c:v>0.226272</c:v>
                </c:pt>
                <c:pt idx="116">
                  <c:v>0.237288</c:v>
                </c:pt>
                <c:pt idx="117">
                  <c:v>0.248201</c:v>
                </c:pt>
                <c:pt idx="118">
                  <c:v>0.24580099999999999</c:v>
                </c:pt>
                <c:pt idx="119">
                  <c:v>0.249003</c:v>
                </c:pt>
                <c:pt idx="120">
                  <c:v>0.24724099999999999</c:v>
                </c:pt>
                <c:pt idx="121">
                  <c:v>0.255911</c:v>
                </c:pt>
                <c:pt idx="122">
                  <c:v>0.25583400000000001</c:v>
                </c:pt>
                <c:pt idx="123">
                  <c:v>0.25633600000000001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36-4B54-B6A5-1F2B39856D87}"/>
            </c:ext>
          </c:extLst>
        </c:ser>
        <c:ser>
          <c:idx val="0"/>
          <c:order val="1"/>
          <c:tx>
            <c:strRef>
              <c:f>Total!$E$1</c:f>
              <c:strCache>
                <c:ptCount val="1"/>
                <c:pt idx="0">
                  <c:v>Hexa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Total!$D$2:$D$126</c:f>
              <c:numCache>
                <c:formatCode>General</c:formatCode>
                <c:ptCount val="125"/>
                <c:pt idx="0">
                  <c:v>0.37375000000000003</c:v>
                </c:pt>
                <c:pt idx="1">
                  <c:v>0.374251</c:v>
                </c:pt>
                <c:pt idx="2">
                  <c:v>0.374251</c:v>
                </c:pt>
                <c:pt idx="3">
                  <c:v>0.37573299999999998</c:v>
                </c:pt>
                <c:pt idx="4">
                  <c:v>0.37573299999999998</c:v>
                </c:pt>
                <c:pt idx="5">
                  <c:v>0.37821300000000002</c:v>
                </c:pt>
                <c:pt idx="6">
                  <c:v>0.37821300000000002</c:v>
                </c:pt>
                <c:pt idx="7">
                  <c:v>0.38178800000000002</c:v>
                </c:pt>
                <c:pt idx="8">
                  <c:v>0.38178800000000002</c:v>
                </c:pt>
                <c:pt idx="9">
                  <c:v>0.386573</c:v>
                </c:pt>
                <c:pt idx="10">
                  <c:v>0.386573</c:v>
                </c:pt>
                <c:pt idx="11">
                  <c:v>0.392596</c:v>
                </c:pt>
                <c:pt idx="12">
                  <c:v>0.392596</c:v>
                </c:pt>
                <c:pt idx="13">
                  <c:v>0.39982000000000001</c:v>
                </c:pt>
                <c:pt idx="14">
                  <c:v>0.39982000000000001</c:v>
                </c:pt>
                <c:pt idx="15">
                  <c:v>0.408221</c:v>
                </c:pt>
                <c:pt idx="16">
                  <c:v>0.408221</c:v>
                </c:pt>
                <c:pt idx="17">
                  <c:v>0.41782000000000002</c:v>
                </c:pt>
                <c:pt idx="18">
                  <c:v>0.41782000000000002</c:v>
                </c:pt>
                <c:pt idx="19">
                  <c:v>0.428645</c:v>
                </c:pt>
                <c:pt idx="20">
                  <c:v>0.428645</c:v>
                </c:pt>
                <c:pt idx="21">
                  <c:v>0.44070500000000001</c:v>
                </c:pt>
                <c:pt idx="22">
                  <c:v>0.44070500000000001</c:v>
                </c:pt>
                <c:pt idx="23">
                  <c:v>0.45398500000000003</c:v>
                </c:pt>
                <c:pt idx="24">
                  <c:v>0.45398500000000003</c:v>
                </c:pt>
                <c:pt idx="25">
                  <c:v>0.46845100000000001</c:v>
                </c:pt>
                <c:pt idx="26">
                  <c:v>0.46845100000000001</c:v>
                </c:pt>
                <c:pt idx="27">
                  <c:v>0.48405199999999998</c:v>
                </c:pt>
                <c:pt idx="28">
                  <c:v>0.48405199999999998</c:v>
                </c:pt>
                <c:pt idx="29">
                  <c:v>0.50072300000000003</c:v>
                </c:pt>
                <c:pt idx="30">
                  <c:v>0.50072300000000003</c:v>
                </c:pt>
                <c:pt idx="31">
                  <c:v>0.51838300000000004</c:v>
                </c:pt>
                <c:pt idx="32">
                  <c:v>0.51838300000000004</c:v>
                </c:pt>
                <c:pt idx="33">
                  <c:v>0.536941</c:v>
                </c:pt>
                <c:pt idx="34">
                  <c:v>0.536941</c:v>
                </c:pt>
                <c:pt idx="35">
                  <c:v>0.55629600000000001</c:v>
                </c:pt>
                <c:pt idx="36">
                  <c:v>0.55629600000000001</c:v>
                </c:pt>
                <c:pt idx="37">
                  <c:v>0.57633699999999999</c:v>
                </c:pt>
                <c:pt idx="38">
                  <c:v>0.57633699999999999</c:v>
                </c:pt>
                <c:pt idx="39">
                  <c:v>0.59694700000000001</c:v>
                </c:pt>
                <c:pt idx="40">
                  <c:v>0.59694700000000001</c:v>
                </c:pt>
                <c:pt idx="41">
                  <c:v>0.61800100000000002</c:v>
                </c:pt>
                <c:pt idx="42">
                  <c:v>0.61800100000000002</c:v>
                </c:pt>
                <c:pt idx="43">
                  <c:v>0.63936999999999999</c:v>
                </c:pt>
                <c:pt idx="44">
                  <c:v>0.63936999999999999</c:v>
                </c:pt>
                <c:pt idx="45">
                  <c:v>0.66092300000000004</c:v>
                </c:pt>
                <c:pt idx="46">
                  <c:v>0.66092300000000004</c:v>
                </c:pt>
                <c:pt idx="47">
                  <c:v>0.68252599999999997</c:v>
                </c:pt>
                <c:pt idx="48">
                  <c:v>0.68252599999999997</c:v>
                </c:pt>
                <c:pt idx="49">
                  <c:v>0.70404999999999995</c:v>
                </c:pt>
                <c:pt idx="50">
                  <c:v>0.70404999999999995</c:v>
                </c:pt>
                <c:pt idx="51">
                  <c:v>0.72536800000000001</c:v>
                </c:pt>
                <c:pt idx="52">
                  <c:v>0.72536800000000001</c:v>
                </c:pt>
                <c:pt idx="53">
                  <c:v>0.74635700000000005</c:v>
                </c:pt>
                <c:pt idx="54">
                  <c:v>0.74635700000000005</c:v>
                </c:pt>
                <c:pt idx="55">
                  <c:v>0.766903</c:v>
                </c:pt>
                <c:pt idx="56">
                  <c:v>0.766903</c:v>
                </c:pt>
                <c:pt idx="57">
                  <c:v>0.78689799999999999</c:v>
                </c:pt>
                <c:pt idx="58">
                  <c:v>0.78689799999999999</c:v>
                </c:pt>
                <c:pt idx="59">
                  <c:v>0.80624600000000002</c:v>
                </c:pt>
                <c:pt idx="60">
                  <c:v>0.80624600000000002</c:v>
                </c:pt>
                <c:pt idx="61">
                  <c:v>0.82485600000000003</c:v>
                </c:pt>
                <c:pt idx="62">
                  <c:v>0.82485600000000003</c:v>
                </c:pt>
                <c:pt idx="63">
                  <c:v>0.84265199999999996</c:v>
                </c:pt>
                <c:pt idx="64">
                  <c:v>0.84265199999999996</c:v>
                </c:pt>
                <c:pt idx="65">
                  <c:v>0.85957099999999997</c:v>
                </c:pt>
                <c:pt idx="66">
                  <c:v>0.85957099999999997</c:v>
                </c:pt>
                <c:pt idx="67">
                  <c:v>0.87556400000000001</c:v>
                </c:pt>
                <c:pt idx="68">
                  <c:v>0.87556400000000001</c:v>
                </c:pt>
                <c:pt idx="69">
                  <c:v>0.890598</c:v>
                </c:pt>
                <c:pt idx="70">
                  <c:v>0.890598</c:v>
                </c:pt>
                <c:pt idx="71">
                  <c:v>0.90466100000000005</c:v>
                </c:pt>
                <c:pt idx="72">
                  <c:v>0.90466100000000005</c:v>
                </c:pt>
                <c:pt idx="73">
                  <c:v>0.91775899999999999</c:v>
                </c:pt>
                <c:pt idx="74">
                  <c:v>0.91775899999999999</c:v>
                </c:pt>
                <c:pt idx="75">
                  <c:v>0.929921</c:v>
                </c:pt>
                <c:pt idx="76">
                  <c:v>0.929921</c:v>
                </c:pt>
                <c:pt idx="77">
                  <c:v>0.94120099999999995</c:v>
                </c:pt>
                <c:pt idx="78">
                  <c:v>0.94120099999999995</c:v>
                </c:pt>
                <c:pt idx="79">
                  <c:v>0.95167500000000005</c:v>
                </c:pt>
                <c:pt idx="80">
                  <c:v>0.95167500000000005</c:v>
                </c:pt>
                <c:pt idx="81">
                  <c:v>0.961449</c:v>
                </c:pt>
                <c:pt idx="82">
                  <c:v>0.961449</c:v>
                </c:pt>
                <c:pt idx="83">
                  <c:v>0.97065299999999999</c:v>
                </c:pt>
                <c:pt idx="84">
                  <c:v>0.97065299999999999</c:v>
                </c:pt>
                <c:pt idx="85">
                  <c:v>0.97944600000000004</c:v>
                </c:pt>
                <c:pt idx="86">
                  <c:v>0.97944600000000004</c:v>
                </c:pt>
                <c:pt idx="87">
                  <c:v>0.98801899999999998</c:v>
                </c:pt>
              </c:numCache>
            </c:numRef>
          </c:xVal>
          <c:yVal>
            <c:numRef>
              <c:f>Total!$E$2:$E$126</c:f>
              <c:numCache>
                <c:formatCode>General</c:formatCode>
                <c:ptCount val="125"/>
                <c:pt idx="0">
                  <c:v>0.77272700000000005</c:v>
                </c:pt>
                <c:pt idx="1">
                  <c:v>0.83357899999999996</c:v>
                </c:pt>
                <c:pt idx="2">
                  <c:v>0.52621499999999999</c:v>
                </c:pt>
                <c:pt idx="3">
                  <c:v>0.17083100000000001</c:v>
                </c:pt>
                <c:pt idx="4">
                  <c:v>0.721244</c:v>
                </c:pt>
                <c:pt idx="5">
                  <c:v>-0.21330399999999999</c:v>
                </c:pt>
                <c:pt idx="6">
                  <c:v>0.503548</c:v>
                </c:pt>
                <c:pt idx="7">
                  <c:v>-0.58589400000000003</c:v>
                </c:pt>
                <c:pt idx="8">
                  <c:v>0.25173800000000002</c:v>
                </c:pt>
                <c:pt idx="9">
                  <c:v>-0.89183599999999996</c:v>
                </c:pt>
                <c:pt idx="10">
                  <c:v>4.4986600000000002E-2</c:v>
                </c:pt>
                <c:pt idx="11">
                  <c:v>-1.07392</c:v>
                </c:pt>
                <c:pt idx="12">
                  <c:v>-4.5397E-2</c:v>
                </c:pt>
                <c:pt idx="13">
                  <c:v>-1.1238600000000001</c:v>
                </c:pt>
                <c:pt idx="14">
                  <c:v>-3.4772600000000001E-2</c:v>
                </c:pt>
                <c:pt idx="15">
                  <c:v>-1.08948</c:v>
                </c:pt>
                <c:pt idx="16">
                  <c:v>-1.6186099999999998E-2</c:v>
                </c:pt>
                <c:pt idx="17">
                  <c:v>-1.02857</c:v>
                </c:pt>
                <c:pt idx="18">
                  <c:v>-3.0018800000000002E-2</c:v>
                </c:pt>
                <c:pt idx="19">
                  <c:v>-0.95485500000000001</c:v>
                </c:pt>
                <c:pt idx="20">
                  <c:v>-5.4302599999999999E-2</c:v>
                </c:pt>
                <c:pt idx="21">
                  <c:v>-0.85386799999999996</c:v>
                </c:pt>
                <c:pt idx="22">
                  <c:v>-7.7698299999999998E-2</c:v>
                </c:pt>
                <c:pt idx="23">
                  <c:v>-0.74133000000000004</c:v>
                </c:pt>
                <c:pt idx="24">
                  <c:v>-9.9793000000000007E-2</c:v>
                </c:pt>
                <c:pt idx="25">
                  <c:v>-0.12015099999999999</c:v>
                </c:pt>
                <c:pt idx="26">
                  <c:v>-0.658412</c:v>
                </c:pt>
                <c:pt idx="27">
                  <c:v>-0.13919699999999999</c:v>
                </c:pt>
                <c:pt idx="28">
                  <c:v>-0.61972700000000003</c:v>
                </c:pt>
                <c:pt idx="29">
                  <c:v>-0.15786500000000001</c:v>
                </c:pt>
                <c:pt idx="30">
                  <c:v>-0.61240399999999995</c:v>
                </c:pt>
                <c:pt idx="31">
                  <c:v>-0.17698800000000001</c:v>
                </c:pt>
                <c:pt idx="32">
                  <c:v>-0.61877700000000002</c:v>
                </c:pt>
                <c:pt idx="33">
                  <c:v>-0.19697500000000001</c:v>
                </c:pt>
                <c:pt idx="34">
                  <c:v>-0.62961299999999998</c:v>
                </c:pt>
                <c:pt idx="35">
                  <c:v>-0.21757699999999999</c:v>
                </c:pt>
                <c:pt idx="36">
                  <c:v>-0.64340699999999995</c:v>
                </c:pt>
                <c:pt idx="37">
                  <c:v>-0.23780999999999999</c:v>
                </c:pt>
                <c:pt idx="38">
                  <c:v>-0.66368400000000005</c:v>
                </c:pt>
                <c:pt idx="39">
                  <c:v>-0.25596600000000003</c:v>
                </c:pt>
                <c:pt idx="40">
                  <c:v>-0.69241699999999995</c:v>
                </c:pt>
                <c:pt idx="41">
                  <c:v>-0.269812</c:v>
                </c:pt>
                <c:pt idx="42">
                  <c:v>-0.71924100000000002</c:v>
                </c:pt>
                <c:pt idx="43">
                  <c:v>-0.27699400000000002</c:v>
                </c:pt>
                <c:pt idx="44">
                  <c:v>-0.70866399999999996</c:v>
                </c:pt>
                <c:pt idx="45">
                  <c:v>-0.27569399999999999</c:v>
                </c:pt>
                <c:pt idx="46">
                  <c:v>-0.61111199999999999</c:v>
                </c:pt>
                <c:pt idx="47">
                  <c:v>-0.265374</c:v>
                </c:pt>
                <c:pt idx="48">
                  <c:v>-0.42896899999999999</c:v>
                </c:pt>
                <c:pt idx="49">
                  <c:v>-0.247173</c:v>
                </c:pt>
                <c:pt idx="50">
                  <c:v>-0.28156300000000001</c:v>
                </c:pt>
                <c:pt idx="51">
                  <c:v>-0.223445</c:v>
                </c:pt>
                <c:pt idx="52">
                  <c:v>-0.222993</c:v>
                </c:pt>
                <c:pt idx="53">
                  <c:v>-0.19695099999999999</c:v>
                </c:pt>
                <c:pt idx="54">
                  <c:v>-0.19755300000000001</c:v>
                </c:pt>
                <c:pt idx="55">
                  <c:v>-0.17005400000000001</c:v>
                </c:pt>
                <c:pt idx="56">
                  <c:v>-0.169989</c:v>
                </c:pt>
                <c:pt idx="57">
                  <c:v>-0.13789100000000001</c:v>
                </c:pt>
                <c:pt idx="58">
                  <c:v>-0.14413500000000001</c:v>
                </c:pt>
                <c:pt idx="59">
                  <c:v>-0.106861</c:v>
                </c:pt>
                <c:pt idx="60">
                  <c:v>-0.12009400000000001</c:v>
                </c:pt>
                <c:pt idx="61">
                  <c:v>-7.8791200000000006E-2</c:v>
                </c:pt>
                <c:pt idx="62">
                  <c:v>-9.8002800000000001E-2</c:v>
                </c:pt>
                <c:pt idx="63">
                  <c:v>-7.7339900000000003E-2</c:v>
                </c:pt>
                <c:pt idx="64">
                  <c:v>-5.2695600000000002E-2</c:v>
                </c:pt>
                <c:pt idx="65">
                  <c:v>-5.7408899999999999E-2</c:v>
                </c:pt>
                <c:pt idx="66">
                  <c:v>-2.7773699999999998E-2</c:v>
                </c:pt>
                <c:pt idx="67">
                  <c:v>-3.7236600000000002E-2</c:v>
                </c:pt>
                <c:pt idx="68">
                  <c:v>-3.4066500000000002E-3</c:v>
                </c:pt>
                <c:pt idx="69">
                  <c:v>-1.6179900000000001E-2</c:v>
                </c:pt>
                <c:pt idx="70">
                  <c:v>2.0650999999999999E-2</c:v>
                </c:pt>
                <c:pt idx="71">
                  <c:v>6.3401799999999999E-3</c:v>
                </c:pt>
                <c:pt idx="72">
                  <c:v>4.4614099999999997E-2</c:v>
                </c:pt>
                <c:pt idx="73">
                  <c:v>3.0226300000000001E-2</c:v>
                </c:pt>
                <c:pt idx="74">
                  <c:v>6.8129899999999993E-2</c:v>
                </c:pt>
                <c:pt idx="75">
                  <c:v>5.5345499999999999E-2</c:v>
                </c:pt>
                <c:pt idx="76">
                  <c:v>9.11159E-2</c:v>
                </c:pt>
                <c:pt idx="77">
                  <c:v>8.1031500000000006E-2</c:v>
                </c:pt>
                <c:pt idx="78">
                  <c:v>0.11277</c:v>
                </c:pt>
                <c:pt idx="79">
                  <c:v>0.106889</c:v>
                </c:pt>
                <c:pt idx="80">
                  <c:v>0.133414</c:v>
                </c:pt>
                <c:pt idx="81">
                  <c:v>0.132211</c:v>
                </c:pt>
                <c:pt idx="82">
                  <c:v>0.15180199999999999</c:v>
                </c:pt>
                <c:pt idx="83">
                  <c:v>0.15794800000000001</c:v>
                </c:pt>
                <c:pt idx="84">
                  <c:v>0.170011</c:v>
                </c:pt>
                <c:pt idx="85">
                  <c:v>0.18334500000000001</c:v>
                </c:pt>
                <c:pt idx="86">
                  <c:v>0.18055499999999999</c:v>
                </c:pt>
                <c:pt idx="87">
                  <c:v>0.20838100000000001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36-4B54-B6A5-1F2B39856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612335"/>
        <c:axId val="267614255"/>
      </c:scatterChart>
      <c:valAx>
        <c:axId val="267612335"/>
        <c:scaling>
          <c:orientation val="minMax"/>
          <c:max val="1.05"/>
          <c:min val="0.3000000000000000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614255"/>
        <c:crosses val="autoZero"/>
        <c:crossBetween val="midCat"/>
      </c:valAx>
      <c:valAx>
        <c:axId val="267614255"/>
        <c:scaling>
          <c:orientation val="maxMin"/>
          <c:max val="1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6123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2EBA-8585-A39F-133F-460A4718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D6D97D2-EC0E-916F-F900-6863BDBEACB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8AF53EB-DE36-5322-E87F-DBFB5C19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C523234-4585-366C-38A5-7FE163EB1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AC35C-B7F5-2B6E-DEFD-936FBEC30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E392475-32AE-9E21-9A94-73A2EE590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A1BC1DE-5030-86A3-A7EE-4DD7528E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52FE0AF-9F3A-CD83-B799-1C393C69F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E06F-52A6-025E-A30B-11FDD7D3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9DE20E3-F0C2-6793-4D29-C038F30217B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73D4279-E3EE-5601-59CA-B372ED978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FA3580CC-F506-C7ED-CDB3-BDDF16DD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12FB-F7EE-36FA-0A02-B5BEFA58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39B5DD-5525-04A2-0CE6-2087EA567CB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762B6082-B6F6-8C28-DF03-8151CA3E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036C5F4-4FCC-A195-57BA-B232A8F9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5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5BB6-D341-1F05-7F41-CFABCA0B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33ED69D-7EDE-3813-B346-DE9FC2BDC4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E8DF009-DA79-907F-BAD9-AE80C436D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4BF1417B-7DD7-E5CE-ED97-09873BB2F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1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(3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Oct. 02,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https://github.com/</a:t>
            </a:r>
            <a:r>
              <a:rPr lang="en-US" altLang="ko-KR" sz="1200" dirty="0" err="1">
                <a:hlinkClick r:id="rId3"/>
              </a:rPr>
              <a:t>Bogeuns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CFD_Class_Lecture.git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452922" y="1659762"/>
            <a:ext cx="8171455" cy="2428328"/>
            <a:chOff x="1424930" y="1855705"/>
            <a:chExt cx="8171455" cy="24283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424930" y="1855705"/>
              <a:ext cx="8171455" cy="1344149"/>
              <a:chOff x="594505" y="1583240"/>
              <a:chExt cx="8171455" cy="13441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594505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en-US" altLang="ko-KR" dirty="0" err="1"/>
                  <a:t>Inc_Inviscid_Hydrofoil</a:t>
                </a:r>
                <a:r>
                  <a:rPr lang="en-US" altLang="ko-KR" dirty="0"/>
                  <a:t>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920920" y="1975654"/>
                <a:ext cx="7845040" cy="95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조건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원본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원본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조건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대체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대체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471241" y="3314541"/>
              <a:ext cx="8125144" cy="969492"/>
              <a:chOff x="640816" y="3254612"/>
              <a:chExt cx="8125144" cy="96949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640816" y="3254612"/>
                <a:ext cx="2761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oneraM6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비교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920920" y="3623940"/>
                <a:ext cx="784504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mesh_ONERAM6_turb_hexa_43008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mesh_ONERAM6_100k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비교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29D4-A9A1-48E5-70E1-E202800E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9F554F9-66B9-3EDF-FA41-B508701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BE0C6-1220-31AF-BC49-65BE82E6228E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</a:t>
            </a:r>
            <a:r>
              <a:rPr lang="ko-KR" altLang="en-US" sz="2000" dirty="0"/>
              <a:t>원본 파일</a:t>
            </a:r>
            <a:r>
              <a:rPr lang="en-US" altLang="ko-KR" sz="2000" dirty="0"/>
              <a:t>])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DD3DA7-6E3E-A73F-D415-2C47E1412F5A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389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6814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Incompressible Flow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INC_EULER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INC_DENSITY_INIT= 998.2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INC_VELOCITY_INIT= ( 1.775, 0.0, 0.0 )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MARKER_EULER= ( airfoil,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lower_wall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upper_wall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MARKER_INLET= ( inlet, 0.0, 1.775, .0, 0.0, 0.0 )  -----------------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MARKER_OUTLET= ( outlet,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00.599785,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0.002721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9999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수렴하지 않음으로 종료됨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DD3DA7-6E3E-A73F-D415-2C47E141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3896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B19606-06C2-2B42-BB64-FFBAD762E0A9}"/>
              </a:ext>
            </a:extLst>
          </p:cNvPr>
          <p:cNvSpPr txBox="1"/>
          <p:nvPr/>
        </p:nvSpPr>
        <p:spPr>
          <a:xfrm>
            <a:off x="4577065" y="3429000"/>
            <a:ext cx="4682765" cy="614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Inlet boundary marker(s) with the following formats (NONE = no marker) Incompressible: (inlet marker, temperature, velocity magnitude,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flow_direction_x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flow_direction_y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flow_direction_z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... ) where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unit vector.</a:t>
            </a:r>
            <a:endParaRPr lang="en-US" altLang="ko-K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FBEE91-4186-2D8B-D98F-AE4ACD0D1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2892" y="4321309"/>
            <a:ext cx="3120119" cy="7095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5951022-4DC9-23C4-9C24-FF4A0DAF507D}"/>
              </a:ext>
            </a:extLst>
          </p:cNvPr>
          <p:cNvGrpSpPr/>
          <p:nvPr/>
        </p:nvGrpSpPr>
        <p:grpSpPr>
          <a:xfrm>
            <a:off x="7962628" y="1073067"/>
            <a:ext cx="4081863" cy="2444719"/>
            <a:chOff x="7962628" y="1073067"/>
            <a:chExt cx="4081863" cy="24447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89C07FB-DBFB-DAF2-4843-C03C82579A9D}"/>
                </a:ext>
              </a:extLst>
            </p:cNvPr>
            <p:cNvGrpSpPr/>
            <p:nvPr/>
          </p:nvGrpSpPr>
          <p:grpSpPr>
            <a:xfrm>
              <a:off x="7962628" y="1073067"/>
              <a:ext cx="3972787" cy="2444719"/>
              <a:chOff x="7962628" y="1073067"/>
              <a:chExt cx="3972787" cy="244471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94B7065-DDE0-35C1-CE3E-4DAD93C83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962628" y="1073067"/>
                <a:ext cx="3656926" cy="2211673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4E423A-DDA3-92F7-4571-04D9CA328E71}"/>
                  </a:ext>
                </a:extLst>
              </p:cNvPr>
              <p:cNvSpPr txBox="1"/>
              <p:nvPr/>
            </p:nvSpPr>
            <p:spPr>
              <a:xfrm>
                <a:off x="10322352" y="3286953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[wireframe]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7C4640A-B19D-9918-85B4-15EF36DC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725449" y="2577403"/>
              <a:ext cx="319042" cy="70955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562913-F73A-015F-3DEA-9A0622210259}"/>
              </a:ext>
            </a:extLst>
          </p:cNvPr>
          <p:cNvSpPr/>
          <p:nvPr/>
        </p:nvSpPr>
        <p:spPr>
          <a:xfrm>
            <a:off x="9717881" y="2105025"/>
            <a:ext cx="30480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DB6B4-6197-F818-5F55-0E83FF5201E7}"/>
              </a:ext>
            </a:extLst>
          </p:cNvPr>
          <p:cNvSpPr txBox="1"/>
          <p:nvPr/>
        </p:nvSpPr>
        <p:spPr>
          <a:xfrm>
            <a:off x="10152667" y="5077550"/>
            <a:ext cx="1909113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4 </a:t>
            </a:r>
            <a:r>
              <a:rPr lang="ko-KR" altLang="en-US" sz="900" dirty="0"/>
              <a:t>해석 결과 확대 </a:t>
            </a:r>
            <a:r>
              <a:rPr lang="en-US" altLang="ko-KR" sz="900" dirty="0"/>
              <a:t>[wireframe]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079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AFF3-65F8-4B6A-EA42-9789C1587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34E28B-2EC4-3850-FF0E-3F985180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D776B-ECB6-5B53-864D-BA48708922CA}"/>
              </a:ext>
            </a:extLst>
          </p:cNvPr>
          <p:cNvSpPr txBox="1"/>
          <p:nvPr/>
        </p:nvSpPr>
        <p:spPr>
          <a:xfrm>
            <a:off x="206309" y="3319902"/>
            <a:ext cx="8147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Edge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하단부에 높은 압력이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상단부를 따라 상대적 저압이 형성되며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trailing edge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 다시  높은 압력이 형성되는 형태를 포함한 전체적인 형태는 일치함을 보임에 따라 해석 결과가 타당하게 보임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E4C1-A27D-23DE-3905-0993F2D523F0}"/>
              </a:ext>
            </a:extLst>
          </p:cNvPr>
          <p:cNvSpPr txBox="1"/>
          <p:nvPr/>
        </p:nvSpPr>
        <p:spPr>
          <a:xfrm>
            <a:off x="0" y="6488668"/>
            <a:ext cx="8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Fig. 6: SU2, Tutorial, access 30, Sep, 2025 https://su2code.github.io/tutorials/Inc_Inviscid_Hydrofoil/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B78A81-D271-5512-033A-8FC4ECC718E0}"/>
              </a:ext>
            </a:extLst>
          </p:cNvPr>
          <p:cNvGrpSpPr/>
          <p:nvPr/>
        </p:nvGrpSpPr>
        <p:grpSpPr>
          <a:xfrm>
            <a:off x="8435524" y="833986"/>
            <a:ext cx="3228575" cy="2724260"/>
            <a:chOff x="8706840" y="793526"/>
            <a:chExt cx="3228575" cy="272426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9E69F9D-B897-8555-BF88-853F7D3FA316}"/>
                </a:ext>
              </a:extLst>
            </p:cNvPr>
            <p:cNvGrpSpPr/>
            <p:nvPr/>
          </p:nvGrpSpPr>
          <p:grpSpPr>
            <a:xfrm>
              <a:off x="8706840" y="793526"/>
              <a:ext cx="3228575" cy="2724260"/>
              <a:chOff x="8706840" y="793526"/>
              <a:chExt cx="3228575" cy="272426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CE5C160-2E2F-D03F-5CD1-5BA617207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06840" y="793526"/>
                <a:ext cx="2786264" cy="249342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F29C7-4EBB-7062-75AF-3F044E378CD8}"/>
                  </a:ext>
                </a:extLst>
              </p:cNvPr>
              <p:cNvSpPr txBox="1"/>
              <p:nvPr/>
            </p:nvSpPr>
            <p:spPr>
              <a:xfrm>
                <a:off x="10322352" y="3286953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5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[Pressure]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6588E29-5C44-CD4F-BE34-6DDD0DFD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422" y="2530712"/>
              <a:ext cx="312395" cy="709550"/>
            </a:xfrm>
            <a:prstGeom prst="rect">
              <a:avLst/>
            </a:prstGeom>
          </p:spPr>
        </p:pic>
      </p:grpSp>
      <p:pic>
        <p:nvPicPr>
          <p:cNvPr id="1026" name="Picture 2" descr="Channel Pressure">
            <a:extLst>
              <a:ext uri="{FF2B5EF4-FFF2-40B4-BE49-F238E27FC236}">
                <a16:creationId xmlns:a16="http://schemas.microsoft.com/office/drawing/2014/main" id="{19FD369B-1579-6F8E-68BB-0ABA41D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25" y="3599325"/>
            <a:ext cx="2786264" cy="25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E0118-397F-E8CD-28C2-C60ECBC8213C}"/>
              </a:ext>
            </a:extLst>
          </p:cNvPr>
          <p:cNvSpPr txBox="1"/>
          <p:nvPr/>
        </p:nvSpPr>
        <p:spPr>
          <a:xfrm>
            <a:off x="9822730" y="6152228"/>
            <a:ext cx="1841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6 </a:t>
            </a:r>
            <a:r>
              <a:rPr lang="ko-KR" altLang="en-US" sz="900" dirty="0"/>
              <a:t>해석 결과 </a:t>
            </a:r>
            <a:r>
              <a:rPr lang="en-US" altLang="ko-KR" sz="900" dirty="0"/>
              <a:t>[SU2_Tutorial]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1FD027-69E2-D4D3-3353-24E8D023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6914"/>
              </p:ext>
            </p:extLst>
          </p:nvPr>
        </p:nvGraphicFramePr>
        <p:xfrm>
          <a:off x="142866" y="1179452"/>
          <a:ext cx="8105644" cy="2006807"/>
        </p:xfrm>
        <a:graphic>
          <a:graphicData uri="http://schemas.openxmlformats.org/drawingml/2006/table">
            <a:tbl>
              <a:tblPr/>
              <a:tblGrid>
                <a:gridCol w="2026411">
                  <a:extLst>
                    <a:ext uri="{9D8B030D-6E8A-4147-A177-3AD203B41FA5}">
                      <a16:colId xmlns:a16="http://schemas.microsoft.com/office/drawing/2014/main" val="2525917205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3563900584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1966824011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114031716"/>
                    </a:ext>
                  </a:extLst>
                </a:gridCol>
              </a:tblGrid>
              <a:tr h="2030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구분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Fig. 5 (</a:t>
                      </a:r>
                      <a:r>
                        <a:rPr lang="ko-KR" altLang="en-US" sz="900"/>
                        <a:t>자체 해석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Fig. 6 (SU2 Tutorial)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해석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757842"/>
                  </a:ext>
                </a:extLst>
              </a:tr>
              <a:tr h="627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압력 분포 패턴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익형 앞전</a:t>
                      </a:r>
                      <a:r>
                        <a:rPr lang="en-US" altLang="ko-KR" sz="900"/>
                        <a:t>(leading edge)</a:t>
                      </a:r>
                      <a:r>
                        <a:rPr lang="ko-KR" altLang="en-US" sz="900"/>
                        <a:t>에서 강한 저압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파란색</a:t>
                      </a:r>
                      <a:r>
                        <a:rPr lang="en-US" altLang="ko-KR" sz="900"/>
                        <a:t>), </a:t>
                      </a:r>
                      <a:r>
                        <a:rPr lang="ko-KR" altLang="en-US" sz="900"/>
                        <a:t>상부 표면 따라 압력 감소 후 회복</a:t>
                      </a:r>
                      <a:r>
                        <a:rPr lang="en-US" altLang="ko-KR" sz="900"/>
                        <a:t>. </a:t>
                      </a:r>
                      <a:r>
                        <a:rPr lang="ko-KR" altLang="en-US" sz="900"/>
                        <a:t>익형 후방에서 압력 증가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/>
                        <a:t>유사하게 </a:t>
                      </a:r>
                      <a:r>
                        <a:rPr lang="en-US" altLang="ko-KR" sz="900" dirty="0"/>
                        <a:t>leading edge</a:t>
                      </a:r>
                      <a:r>
                        <a:rPr lang="ko-KR" altLang="en-US" sz="900" dirty="0"/>
                        <a:t>에서 저압 발생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상부 표면 따라 부드럽게 압력 회복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전체적인 압력장 패턴은 거의 동일함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00578"/>
                  </a:ext>
                </a:extLst>
              </a:tr>
              <a:tr h="486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컬러 스케일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-0.5 ~ 0.25 (Fig. 5 </a:t>
                      </a:r>
                      <a:r>
                        <a:rPr lang="ko-KR" altLang="en-US" sz="900"/>
                        <a:t>기준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-0.5 ~ 0.25 (</a:t>
                      </a:r>
                      <a:r>
                        <a:rPr lang="ko-KR" altLang="en-US" sz="900"/>
                        <a:t>비슷하나 표시 방식 단순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값의 범위 자체는 일치</a:t>
                      </a:r>
                      <a:r>
                        <a:rPr lang="en-US" altLang="ko-KR" sz="900"/>
                        <a:t>. </a:t>
                      </a:r>
                      <a:r>
                        <a:rPr lang="ko-KR" altLang="en-US" sz="900"/>
                        <a:t>단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색상 그라데이션 표현이 </a:t>
                      </a:r>
                      <a:r>
                        <a:rPr lang="en-US" altLang="ko-KR" sz="900"/>
                        <a:t>Fig. 5 </a:t>
                      </a:r>
                      <a:r>
                        <a:rPr lang="ko-KR" altLang="en-US" sz="900"/>
                        <a:t>쪽이 좀 더 세밀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46012"/>
                  </a:ext>
                </a:extLst>
              </a:tr>
              <a:tr h="344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해석 차이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해석 도구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메쉬 세팅 차이로 미세한 </a:t>
                      </a:r>
                      <a:r>
                        <a:rPr lang="en-US" altLang="ko-KR" sz="900"/>
                        <a:t>contour </a:t>
                      </a:r>
                      <a:r>
                        <a:rPr lang="ko-KR" altLang="en-US" sz="900"/>
                        <a:t>차이가 있음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튜토리얼이라 단순화된 격자 및 조건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전체 경향 동일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세부 경계층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후류 표현에서 약간 차이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594964"/>
                  </a:ext>
                </a:extLst>
              </a:tr>
              <a:tr h="344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신뢰성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SU2 </a:t>
                      </a:r>
                      <a:r>
                        <a:rPr lang="ko-KR" altLang="en-US" sz="900"/>
                        <a:t>기본 튜토리얼 결과와 패턴 일치 확인됨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튜토리얼 대비 결과가 잘 재현됨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/>
                        <a:t>자체 해석 결과의 타당성 확보 가능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540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F3A990-C159-6EB0-8D95-9B93AB30CD7A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</a:t>
            </a:r>
            <a:r>
              <a:rPr lang="ko-KR" altLang="en-US" sz="2000" dirty="0"/>
              <a:t>원본 파일</a:t>
            </a:r>
            <a:r>
              <a:rPr lang="en-US" altLang="ko-KR" sz="2000" dirty="0"/>
              <a:t>])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4A15F-2C7D-E988-A946-A2A7AEB31CF6}"/>
              </a:ext>
            </a:extLst>
          </p:cNvPr>
          <p:cNvSpPr txBox="1"/>
          <p:nvPr/>
        </p:nvSpPr>
        <p:spPr>
          <a:xfrm>
            <a:off x="69486" y="3137665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BEFC-D837-21C5-060D-863DA68B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5CA6FF-FF26-98F2-304A-2DE6848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5B365-5524-1269-7397-52AAE567EE98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372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229376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Incompressible Flow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INC_EULER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INC_DENSITY_INIT= 998.2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INC_VELOCITY_INIT= ( 1.775, 0.0, 0.0 )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MARKER_EULER=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MARKER_INLET= ( farfield, 0.0, 1.775, 1.0, 0.0, 0.0 )-----------------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MARKER_OUTLET= (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farfield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:−0.008736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0.040900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9999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수렴하지 않음으로 종료됨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5B365-5524-1269-7397-52AAE567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3726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6D40D5-098E-1259-6913-804DC5A060F6}"/>
              </a:ext>
            </a:extLst>
          </p:cNvPr>
          <p:cNvSpPr txBox="1"/>
          <p:nvPr/>
        </p:nvSpPr>
        <p:spPr>
          <a:xfrm>
            <a:off x="4577065" y="3429000"/>
            <a:ext cx="4682765" cy="614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Inlet boundary marker(s) with the following formats (NONE = no marker) Incompressible: (inlet marker, temperature, velocity magnitude,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flow_direction_x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flow_direction_y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flow_direction_z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... ) where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unit vector.</a:t>
            </a:r>
            <a:endParaRPr lang="en-US" altLang="ko-K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A00BA0-36B8-9535-A586-89FF127DEF77}"/>
              </a:ext>
            </a:extLst>
          </p:cNvPr>
          <p:cNvGrpSpPr/>
          <p:nvPr/>
        </p:nvGrpSpPr>
        <p:grpSpPr>
          <a:xfrm>
            <a:off x="9362785" y="1062216"/>
            <a:ext cx="2678089" cy="2455570"/>
            <a:chOff x="9362785" y="1062216"/>
            <a:chExt cx="2678089" cy="24555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A760F-FA23-180D-ABB9-72EBCB4F9105}"/>
                </a:ext>
              </a:extLst>
            </p:cNvPr>
            <p:cNvGrpSpPr/>
            <p:nvPr/>
          </p:nvGrpSpPr>
          <p:grpSpPr>
            <a:xfrm>
              <a:off x="9362785" y="1062216"/>
              <a:ext cx="2678089" cy="2455570"/>
              <a:chOff x="9362785" y="1062216"/>
              <a:chExt cx="2678089" cy="245557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5A50CBE-11E3-93BF-027A-CA9BAF1BBC19}"/>
                  </a:ext>
                </a:extLst>
              </p:cNvPr>
              <p:cNvGrpSpPr/>
              <p:nvPr/>
            </p:nvGrpSpPr>
            <p:grpSpPr>
              <a:xfrm>
                <a:off x="9362785" y="1062216"/>
                <a:ext cx="2572630" cy="2455570"/>
                <a:chOff x="9362785" y="1062216"/>
                <a:chExt cx="2572630" cy="2455570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F736F6B3-FA99-06AC-739B-02DF99D2F4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362785" y="1062216"/>
                  <a:ext cx="2260821" cy="2211673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D7A12E3-44D8-0D3A-B938-0DF92EA9977F}"/>
                    </a:ext>
                  </a:extLst>
                </p:cNvPr>
                <p:cNvSpPr txBox="1"/>
                <p:nvPr/>
              </p:nvSpPr>
              <p:spPr>
                <a:xfrm>
                  <a:off x="10322352" y="3286953"/>
                  <a:ext cx="161306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7 </a:t>
                  </a:r>
                  <a:r>
                    <a:rPr lang="ko-KR" altLang="en-US" sz="900" dirty="0"/>
                    <a:t>해석 결과 </a:t>
                  </a:r>
                  <a:r>
                    <a:rPr lang="en-US" altLang="ko-KR" sz="900" dirty="0"/>
                    <a:t>[wireframe]</a:t>
                  </a:r>
                  <a:endParaRPr lang="ko-KR" altLang="en-US" sz="900" dirty="0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0044F03-8C4F-8DA7-01C4-F17C5C385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729065" y="2577403"/>
                <a:ext cx="311809" cy="70955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A719A0-C995-628F-11E9-FD1BA037F938}"/>
                </a:ext>
              </a:extLst>
            </p:cNvPr>
            <p:cNvSpPr/>
            <p:nvPr/>
          </p:nvSpPr>
          <p:spPr>
            <a:xfrm>
              <a:off x="10396754" y="2112092"/>
              <a:ext cx="192882" cy="1119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200EDB-10AF-81B0-BE73-E8D377B46FE2}"/>
              </a:ext>
            </a:extLst>
          </p:cNvPr>
          <p:cNvGrpSpPr/>
          <p:nvPr/>
        </p:nvGrpSpPr>
        <p:grpSpPr>
          <a:xfrm>
            <a:off x="9378735" y="4110087"/>
            <a:ext cx="2788907" cy="2078857"/>
            <a:chOff x="8717629" y="2861602"/>
            <a:chExt cx="3344153" cy="249273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A5872CC-A668-30FB-EC45-0EF472AAC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17629" y="2861602"/>
              <a:ext cx="3217385" cy="22290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599371-5910-142B-8B27-65A2D750FF0C}"/>
                </a:ext>
              </a:extLst>
            </p:cNvPr>
            <p:cNvSpPr txBox="1"/>
            <p:nvPr/>
          </p:nvSpPr>
          <p:spPr>
            <a:xfrm>
              <a:off x="9634344" y="5077551"/>
              <a:ext cx="2427438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</a:t>
              </a:r>
              <a:r>
                <a:rPr lang="ko-KR" altLang="en-US" sz="900" dirty="0"/>
                <a:t>해석 결과 확대 </a:t>
              </a:r>
              <a:r>
                <a:rPr lang="en-US" altLang="ko-KR" sz="900" dirty="0"/>
                <a:t>[wireframe] 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2C99DE-340C-41D1-4143-8146A0A6F54A}"/>
              </a:ext>
            </a:extLst>
          </p:cNvPr>
          <p:cNvSpPr txBox="1"/>
          <p:nvPr/>
        </p:nvSpPr>
        <p:spPr>
          <a:xfrm>
            <a:off x="256584" y="645699"/>
            <a:ext cx="1109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[n0012_897-257]) Mesh 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변경시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73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4E963-3F2B-7163-B0D5-1C22811A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21D7E0-9483-47F8-B96F-8C1FBFCE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D432F-CDEC-2169-DD14-B08CA3E4BD95}"/>
              </a:ext>
            </a:extLst>
          </p:cNvPr>
          <p:cNvSpPr txBox="1"/>
          <p:nvPr/>
        </p:nvSpPr>
        <p:spPr>
          <a:xfrm>
            <a:off x="206309" y="1129434"/>
            <a:ext cx="81478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오류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같은 해석상의 오류가 발견됨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Inlet, Outlet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Wall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처리되어 있는 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n0012_897-257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구성되어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서로 다른 해석 조건을 가지고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</a:t>
            </a:r>
            <a:r>
              <a:rPr lang="sv-SE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MARKER_INLET= ( farfield, 0.0, 1.775, 1.0, 0.0, 0.0 )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구성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실행하였음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9999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번째에서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수렴하지 않음 으로 종료되었음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불규칙한 압력장이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압력장이 파편화 되어 해석에 어려움이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압력장이 균일하게 형성되며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하단부 에서의 고압 등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Tutorial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해석 결과와 상당한 차이를 보임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4F3107-AF55-32E1-6156-6CB69022F11E}"/>
              </a:ext>
            </a:extLst>
          </p:cNvPr>
          <p:cNvGrpSpPr/>
          <p:nvPr/>
        </p:nvGrpSpPr>
        <p:grpSpPr>
          <a:xfrm>
            <a:off x="8435524" y="1619993"/>
            <a:ext cx="3228575" cy="1308342"/>
            <a:chOff x="8706840" y="1579533"/>
            <a:chExt cx="3228575" cy="13083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AA55EE1-7A81-B703-7491-EDF71599B504}"/>
                </a:ext>
              </a:extLst>
            </p:cNvPr>
            <p:cNvGrpSpPr/>
            <p:nvPr/>
          </p:nvGrpSpPr>
          <p:grpSpPr>
            <a:xfrm>
              <a:off x="8706840" y="1579533"/>
              <a:ext cx="3228575" cy="1308342"/>
              <a:chOff x="8706840" y="1579533"/>
              <a:chExt cx="3228575" cy="13083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CBF6EA-BA39-F12C-4E99-EB0F36969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06840" y="1579533"/>
                <a:ext cx="2786264" cy="92141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D280ED-C9FE-3658-A6BF-16A313A5328F}"/>
                  </a:ext>
                </a:extLst>
              </p:cNvPr>
              <p:cNvSpPr txBox="1"/>
              <p:nvPr/>
            </p:nvSpPr>
            <p:spPr>
              <a:xfrm>
                <a:off x="10322352" y="2657042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[Pressure]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81AFD1E-699E-D96A-AC89-0B301469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23020" y="1855837"/>
              <a:ext cx="312395" cy="69207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BF4DBF-6C5F-9298-16A6-2F4DCC4159D6}"/>
              </a:ext>
            </a:extLst>
          </p:cNvPr>
          <p:cNvGrpSpPr/>
          <p:nvPr/>
        </p:nvGrpSpPr>
        <p:grpSpPr>
          <a:xfrm>
            <a:off x="8354206" y="4741682"/>
            <a:ext cx="3428729" cy="1575390"/>
            <a:chOff x="8302107" y="4807670"/>
            <a:chExt cx="3428729" cy="15753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BB1800-9FAC-6483-2F0A-062C46ABB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302107" y="4807670"/>
              <a:ext cx="3428729" cy="119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D37240-D9D4-76E9-3484-09C8698814D5}"/>
                </a:ext>
              </a:extLst>
            </p:cNvPr>
            <p:cNvSpPr txBox="1"/>
            <p:nvPr/>
          </p:nvSpPr>
          <p:spPr>
            <a:xfrm>
              <a:off x="9624766" y="6152228"/>
              <a:ext cx="20393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</a:t>
              </a:r>
              <a:r>
                <a:rPr lang="ko-KR" altLang="en-US" sz="900" dirty="0"/>
                <a:t>해석 결과 </a:t>
              </a:r>
              <a:r>
                <a:rPr lang="en-US" altLang="ko-KR" sz="900" dirty="0"/>
                <a:t>[Pressure Contour]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0376CE-3165-78C8-FEE7-CD8244BDDB9C}"/>
              </a:ext>
            </a:extLst>
          </p:cNvPr>
          <p:cNvSpPr txBox="1"/>
          <p:nvPr/>
        </p:nvSpPr>
        <p:spPr>
          <a:xfrm>
            <a:off x="256584" y="645699"/>
            <a:ext cx="1109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[n0012_897-257]) Mesh 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변경시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8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mesh_ONERAM6_turb_hexa_43008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4CBC2-B00C-B838-5681-3AAC34EE14B5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43008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RANS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KIND_TURB_MODEL= SA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MACH_NUMBER= 0.8395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AOA= 3.06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FREESTREAM_TEMPERATURE= 288.15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REYNOLDS_NUMBER= 11.72E6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REYNOLDS_LENGTH= 0.64607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MARKER_HEATFLUX= ( WING,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MARKER_FAR= ( FARFIELD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MARKER_SYM= ( SYMMETRY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결과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0.252610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0.015736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438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4CBC2-B00C-B838-5681-3AAC34EE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FCDE-1F1F-EE6E-32A4-83CA6F7B3501}"/>
              </a:ext>
            </a:extLst>
          </p:cNvPr>
          <p:cNvGrpSpPr/>
          <p:nvPr/>
        </p:nvGrpSpPr>
        <p:grpSpPr>
          <a:xfrm>
            <a:off x="7903170" y="966344"/>
            <a:ext cx="3815185" cy="3061650"/>
            <a:chOff x="7969837" y="930217"/>
            <a:chExt cx="3815185" cy="30616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B2284-7AF8-1D03-E5AF-63730EE28BF5}"/>
                </a:ext>
              </a:extLst>
            </p:cNvPr>
            <p:cNvGrpSpPr/>
            <p:nvPr/>
          </p:nvGrpSpPr>
          <p:grpSpPr>
            <a:xfrm>
              <a:off x="7969837" y="930217"/>
              <a:ext cx="3815185" cy="3061650"/>
              <a:chOff x="8774592" y="862582"/>
              <a:chExt cx="3010433" cy="241584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18F50D1-1E46-8841-8FF5-2A7914559CA0}"/>
                  </a:ext>
                </a:extLst>
              </p:cNvPr>
              <p:cNvGrpSpPr/>
              <p:nvPr/>
            </p:nvGrpSpPr>
            <p:grpSpPr>
              <a:xfrm>
                <a:off x="8774592" y="862582"/>
                <a:ext cx="3010433" cy="2415844"/>
                <a:chOff x="9230221" y="4382142"/>
                <a:chExt cx="2590072" cy="207850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BF1875-5D39-5C24-C40F-65260B779CF5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11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24DE442D-B30A-78EC-94ED-A0B49EA1A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30221" y="4382142"/>
                  <a:ext cx="1974215" cy="1668957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42A14B-1F24-2390-46E8-64F087A4FF7F}"/>
                  </a:ext>
                </a:extLst>
              </p:cNvPr>
              <p:cNvSpPr/>
              <p:nvPr/>
            </p:nvSpPr>
            <p:spPr>
              <a:xfrm>
                <a:off x="9857946" y="1709819"/>
                <a:ext cx="288769" cy="2453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765A30-F032-3711-EB13-3FD860E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64244" y="2083497"/>
              <a:ext cx="594225" cy="135557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79448D-B951-5BD5-7D25-57C0766724A1}"/>
              </a:ext>
            </a:extLst>
          </p:cNvPr>
          <p:cNvGrpSpPr/>
          <p:nvPr/>
        </p:nvGrpSpPr>
        <p:grpSpPr>
          <a:xfrm>
            <a:off x="7751870" y="4322734"/>
            <a:ext cx="4237044" cy="2229427"/>
            <a:chOff x="7751870" y="3551442"/>
            <a:chExt cx="4237044" cy="22294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3AA2B-84EE-1742-AF15-F00D7AE4810D}"/>
                </a:ext>
              </a:extLst>
            </p:cNvPr>
            <p:cNvGrpSpPr/>
            <p:nvPr/>
          </p:nvGrpSpPr>
          <p:grpSpPr>
            <a:xfrm>
              <a:off x="7751870" y="3551442"/>
              <a:ext cx="4183545" cy="2229427"/>
              <a:chOff x="7751870" y="3551442"/>
              <a:chExt cx="4183545" cy="222942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9C7A2EE-9309-C5C5-ADB4-8452FBF20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551442"/>
                <a:ext cx="3414479" cy="177086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B2246-C077-2F42-709B-09699FC414F3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814526-6A55-99A7-96ED-46F44813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4689" y="4140476"/>
              <a:ext cx="594225" cy="13555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21B35-EA24-F918-82B5-BD16CED6D77F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042F-382D-9CCC-F82E-B19FD87A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B44F21-4043-2748-0D2B-307B379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mesh_ONERAM6_100k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FDE-2A1E-D675-F57A-0FB718CBAF99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58F22-1ECE-EB0F-0A47-443A12A0102F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315806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RANS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KIND_TURB_MODEL= SA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MACH_NUMBER= 0.8395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AOA= 3.06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FREESTREAM_TEMPERATURE= 288.15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REYNOLDS_NUMBER= 11.72E6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REYNOLDS_LENGTH= 0.64607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MARKER_HEATFLUX= ( WING,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MARKER_FAR= ( FARFIELD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MARKER_SYM= ( SYMMETRY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:0.255115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0.018052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438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58F22-1ECE-EB0F-0A47-443A12A0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2BE60D8A-F15C-7580-4E6A-B44CF54A59AB}"/>
              </a:ext>
            </a:extLst>
          </p:cNvPr>
          <p:cNvGrpSpPr/>
          <p:nvPr/>
        </p:nvGrpSpPr>
        <p:grpSpPr>
          <a:xfrm>
            <a:off x="8222918" y="645699"/>
            <a:ext cx="3495437" cy="3382295"/>
            <a:chOff x="8289585" y="609572"/>
            <a:chExt cx="3495437" cy="33822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A0B3A5B-14DF-DF30-0B54-9C9EBDDAD677}"/>
                </a:ext>
              </a:extLst>
            </p:cNvPr>
            <p:cNvGrpSpPr/>
            <p:nvPr/>
          </p:nvGrpSpPr>
          <p:grpSpPr>
            <a:xfrm>
              <a:off x="8289585" y="609572"/>
              <a:ext cx="3495437" cy="3382295"/>
              <a:chOff x="9026895" y="609572"/>
              <a:chExt cx="2758131" cy="2668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81A89E1-1184-5656-FFF4-AEF21E0409EF}"/>
                  </a:ext>
                </a:extLst>
              </p:cNvPr>
              <p:cNvGrpSpPr/>
              <p:nvPr/>
            </p:nvGrpSpPr>
            <p:grpSpPr>
              <a:xfrm>
                <a:off x="9026895" y="609572"/>
                <a:ext cx="2758131" cy="2668854"/>
                <a:chOff x="9447293" y="4164461"/>
                <a:chExt cx="2373000" cy="229618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C155A6-40AA-CB0F-67FC-58A6FD3EF5B2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13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D8FF462-A4CA-003E-1716-DC5D78C88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47293" y="4164461"/>
                  <a:ext cx="1540070" cy="2104320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6878ED3-EFF1-981B-EC70-86DA547AC18D}"/>
                  </a:ext>
                </a:extLst>
              </p:cNvPr>
              <p:cNvSpPr/>
              <p:nvPr/>
            </p:nvSpPr>
            <p:spPr>
              <a:xfrm>
                <a:off x="9494976" y="1692000"/>
                <a:ext cx="288769" cy="2453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284F8C-D6D5-517D-87B6-48E83607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64244" y="2083497"/>
              <a:ext cx="594225" cy="135557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CED1F7-7576-04F8-E2E4-CF9EAB032C82}"/>
              </a:ext>
            </a:extLst>
          </p:cNvPr>
          <p:cNvGrpSpPr/>
          <p:nvPr/>
        </p:nvGrpSpPr>
        <p:grpSpPr>
          <a:xfrm>
            <a:off x="7751870" y="4214173"/>
            <a:ext cx="4237044" cy="2337988"/>
            <a:chOff x="7751870" y="3442881"/>
            <a:chExt cx="4237044" cy="233798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38EF774-866A-E282-EC42-7E29EBD3565D}"/>
                </a:ext>
              </a:extLst>
            </p:cNvPr>
            <p:cNvGrpSpPr/>
            <p:nvPr/>
          </p:nvGrpSpPr>
          <p:grpSpPr>
            <a:xfrm>
              <a:off x="7751870" y="3442881"/>
              <a:ext cx="4183545" cy="2337988"/>
              <a:chOff x="7751870" y="3442881"/>
              <a:chExt cx="4183545" cy="2337988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B13F1DF-3CC0-1DE9-14AF-618EE3866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442881"/>
                <a:ext cx="3414479" cy="198798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8CF72A-2D42-88C7-385D-DEC3DA940DF7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14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8F99A0-FF30-81E1-8930-A736A189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4689" y="4140476"/>
              <a:ext cx="594225" cy="13555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10D296-EC30-D2B8-0A9D-F48E35D25F55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9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 비교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AB35D3-6EDC-52CE-7EB3-5A21F26DF56E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 (x/c) </a:t>
                </a:r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AB35D3-6EDC-52CE-7EB3-5A21F26DF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F35D09-298F-9DF5-C6CC-B55794CC3F31}"/>
              </a:ext>
            </a:extLst>
          </p:cNvPr>
          <p:cNvGrpSpPr/>
          <p:nvPr/>
        </p:nvGrpSpPr>
        <p:grpSpPr>
          <a:xfrm>
            <a:off x="7603548" y="1206754"/>
            <a:ext cx="4276383" cy="2608681"/>
            <a:chOff x="7782661" y="1206754"/>
            <a:chExt cx="4276383" cy="2608681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FAB1D919-9D36-4D39-96C0-D248062B292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58729"/>
                </p:ext>
              </p:extLst>
            </p:nvPr>
          </p:nvGraphicFramePr>
          <p:xfrm>
            <a:off x="7782661" y="1206754"/>
            <a:ext cx="3880495" cy="23282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36942A-756C-D001-ADDC-7009FFEB01EF}"/>
                </a:ext>
              </a:extLst>
            </p:cNvPr>
            <p:cNvSpPr txBox="1"/>
            <p:nvPr/>
          </p:nvSpPr>
          <p:spPr>
            <a:xfrm>
              <a:off x="10109739" y="3584604"/>
              <a:ext cx="1949305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Table. 1 </a:t>
              </a:r>
              <a:r>
                <a:rPr lang="ko-KR" altLang="en-US" sz="900" dirty="0"/>
                <a:t>해석 결과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834723-39E2-A75F-27E2-4FF369EC220D}"/>
              </a:ext>
            </a:extLst>
          </p:cNvPr>
          <p:cNvGrpSpPr/>
          <p:nvPr/>
        </p:nvGrpSpPr>
        <p:grpSpPr>
          <a:xfrm>
            <a:off x="7603548" y="3864989"/>
            <a:ext cx="4409339" cy="2962526"/>
            <a:chOff x="7782661" y="3864989"/>
            <a:chExt cx="4409339" cy="296252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78CCCE-3967-CEBE-402B-F638A2C5F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661" y="3864989"/>
              <a:ext cx="3301731" cy="28471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B71BA-A0EC-CC83-0304-3A3BA3ED91EC}"/>
                </a:ext>
              </a:extLst>
            </p:cNvPr>
            <p:cNvSpPr txBox="1"/>
            <p:nvPr/>
          </p:nvSpPr>
          <p:spPr>
            <a:xfrm>
              <a:off x="10242695" y="6596684"/>
              <a:ext cx="1949305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Table.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 해석 결과</a:t>
              </a:r>
              <a:r>
                <a:rPr lang="en-US" altLang="ko-KR" sz="900" dirty="0"/>
                <a:t>(SU2 Tutorial)</a:t>
              </a:r>
              <a:endParaRPr lang="ko-KR" altLang="en-US" sz="9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2EF86F-A105-BB9D-FEA4-3EDA146F9892}"/>
              </a:ext>
            </a:extLst>
          </p:cNvPr>
          <p:cNvSpPr txBox="1"/>
          <p:nvPr/>
        </p:nvSpPr>
        <p:spPr>
          <a:xfrm>
            <a:off x="73559" y="6488668"/>
            <a:ext cx="8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Fig. 6: SU2, Tutorial, access 30, Sep, 2025, https://su2code.github.io/tutorials/Turbulent_ONERAM6/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E09450D-E8EF-2601-D308-9E1EB081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1762"/>
              </p:ext>
            </p:extLst>
          </p:nvPr>
        </p:nvGraphicFramePr>
        <p:xfrm>
          <a:off x="256585" y="1157201"/>
          <a:ext cx="7346964" cy="1647301"/>
        </p:xfrm>
        <a:graphic>
          <a:graphicData uri="http://schemas.openxmlformats.org/drawingml/2006/table">
            <a:tbl>
              <a:tblPr/>
              <a:tblGrid>
                <a:gridCol w="1836741">
                  <a:extLst>
                    <a:ext uri="{9D8B030D-6E8A-4147-A177-3AD203B41FA5}">
                      <a16:colId xmlns:a16="http://schemas.microsoft.com/office/drawing/2014/main" val="689928484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4267668474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3136822788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2318270533"/>
                    </a:ext>
                  </a:extLst>
                </a:gridCol>
              </a:tblGrid>
              <a:tr h="196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구분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Table 1 (</a:t>
                      </a:r>
                      <a:r>
                        <a:rPr lang="ko-KR" altLang="en-US" sz="800"/>
                        <a:t>자체 해석</a:t>
                      </a:r>
                      <a:r>
                        <a:rPr lang="en-US" altLang="ko-KR" sz="800"/>
                        <a:t>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Table 2 (SU2 Tutorial)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해석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0876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/>
                        <a:t>x/c </a:t>
                      </a:r>
                      <a:r>
                        <a:rPr lang="ko-KR" altLang="en-US" sz="800" b="1"/>
                        <a:t>분포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x/c = 0.3~0.9 </a:t>
                      </a:r>
                      <a:r>
                        <a:rPr lang="ko-KR" altLang="en-US" sz="800"/>
                        <a:t>구간에 대해 </a:t>
                      </a:r>
                      <a:r>
                        <a:rPr lang="en-US" altLang="ko-KR" sz="800"/>
                        <a:t>Cp </a:t>
                      </a:r>
                      <a:r>
                        <a:rPr lang="ko-KR" altLang="en-US" sz="800"/>
                        <a:t>분포 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x/c = 0~1 </a:t>
                      </a:r>
                      <a:r>
                        <a:rPr lang="ko-KR" altLang="en-US" sz="800"/>
                        <a:t>전체 구간 포함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네 해석은 일부 구간 집중</a:t>
                      </a:r>
                      <a:r>
                        <a:rPr lang="en-US" altLang="ko-KR" sz="800"/>
                        <a:t>, SU2</a:t>
                      </a:r>
                      <a:r>
                        <a:rPr lang="ko-KR" altLang="en-US" sz="800"/>
                        <a:t>는 전 구간 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980320"/>
                  </a:ext>
                </a:extLst>
              </a:tr>
              <a:tr h="4622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형태 </a:t>
                      </a:r>
                      <a:r>
                        <a:rPr lang="en-US" altLang="ko-KR" sz="800" b="1"/>
                        <a:t>(</a:t>
                      </a:r>
                      <a:r>
                        <a:rPr lang="en-US" sz="800" b="1"/>
                        <a:t>Cp </a:t>
                      </a:r>
                      <a:r>
                        <a:rPr lang="ko-KR" altLang="en-US" sz="800" b="1"/>
                        <a:t>곡선</a:t>
                      </a:r>
                      <a:r>
                        <a:rPr lang="en-US" altLang="ko-KR" sz="800" b="1"/>
                        <a:t>)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상부면</a:t>
                      </a:r>
                      <a:r>
                        <a:rPr lang="en-US" altLang="ko-KR" sz="800"/>
                        <a:t>: </a:t>
                      </a:r>
                      <a:r>
                        <a:rPr lang="ko-KR" altLang="en-US" sz="800"/>
                        <a:t>급격한 흡입 피크 후 완만한 회복하부면</a:t>
                      </a:r>
                      <a:r>
                        <a:rPr lang="en-US" altLang="ko-KR" sz="800"/>
                        <a:t>: </a:t>
                      </a:r>
                      <a:r>
                        <a:rPr lang="ko-KR" altLang="en-US" sz="800"/>
                        <a:t>완만한 압력 분포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유사하게 상부면 급격한 피크 후 점진적 회복실험과 비교했을 때 </a:t>
                      </a:r>
                      <a:r>
                        <a:rPr lang="en-US" altLang="ko-KR" sz="800"/>
                        <a:t>Coarse/Fine mesh </a:t>
                      </a:r>
                      <a:r>
                        <a:rPr lang="ko-KR" altLang="en-US" sz="800"/>
                        <a:t>차이 명확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경향성은 동일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세부 분포에서 차이 존재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657175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메쉬 효과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100k vs Hexa → </a:t>
                      </a:r>
                      <a:r>
                        <a:rPr lang="ko-KR" altLang="en-US" sz="800"/>
                        <a:t>거의 동일한 경향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Coarse vs Fine mesh → Fine mesh</a:t>
                      </a:r>
                      <a:r>
                        <a:rPr lang="ko-KR" altLang="en-US" sz="800"/>
                        <a:t>가 실험과 더 근접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네 결과도 메쉬 독립성 확보가 된 것으로 보임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387279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실험 데이터와 비교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실험치 없음 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직접 비교 어려움</a:t>
                      </a:r>
                      <a:r>
                        <a:rPr lang="en-US" altLang="ko-KR" sz="800"/>
                        <a:t>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실험 데이터와 함께 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보고서에서는 </a:t>
                      </a:r>
                      <a:r>
                        <a:rPr lang="en-US" altLang="ko-KR" sz="800" dirty="0"/>
                        <a:t>SU2 </a:t>
                      </a:r>
                      <a:r>
                        <a:rPr lang="ko-KR" altLang="en-US" sz="800" dirty="0"/>
                        <a:t>결과와의 경향 비교로 신뢰성 언급 가능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165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B5099E9-3FBB-8A20-6437-E41DBE2E6045}"/>
              </a:ext>
            </a:extLst>
          </p:cNvPr>
          <p:cNvSpPr txBox="1"/>
          <p:nvPr/>
        </p:nvSpPr>
        <p:spPr>
          <a:xfrm>
            <a:off x="69485" y="3007522"/>
            <a:ext cx="753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자체 해석 결과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(Table 1)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100k 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Hexa mesh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간의 압력계수 분포 차이는 거의 나타나지 않았으며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9388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격자 의존성이 낮음을 보여준다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SU2 Tutorial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(Table 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비교했을 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전반적인 압력 분포의 경향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388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상부면의 흡입 피크 및 점진적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하부면의 완만한 압력 분포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일치하였다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"SU2 Tutorial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실험 데이터와의 비교를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Coarse mesh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실험과 더 잘 일치함을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388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연구의 해석 결과도 이러한 경향성을 재현하였으며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해석 모델의 타당성을 뒷받침한다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72173</TotalTime>
  <Words>1638</Words>
  <Application>Microsoft Office PowerPoint</Application>
  <PresentationFormat>와이드스크린</PresentationFormat>
  <Paragraphs>224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1_Office 테마</vt:lpstr>
      <vt:lpstr>SU2 보고서 (3주차)</vt:lpstr>
      <vt:lpstr>목차</vt:lpstr>
      <vt:lpstr>1. Inc_Inviscid_Hydrofoil 해석 격자 조건</vt:lpstr>
      <vt:lpstr>1. Inc_Inviscid_Hydrofoil 해석 격자 조건</vt:lpstr>
      <vt:lpstr>1. Inc_Inviscid_Hydrofoil 해석 격자 조건</vt:lpstr>
      <vt:lpstr>1. Inc_Inviscid_Hydrofoil 해석 격자 조건</vt:lpstr>
      <vt:lpstr>2. mesh_ONERAM6_turb_hexa_43008해석 격자 조건</vt:lpstr>
      <vt:lpstr>2. mesh_ONERAM6_100k 해석 격자 조건</vt:lpstr>
      <vt:lpstr>2. 3D_oneraM6 해석 결과 비교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1943</cp:revision>
  <cp:lastPrinted>2025-09-22T06:18:02Z</cp:lastPrinted>
  <dcterms:created xsi:type="dcterms:W3CDTF">2022-05-24T00:47:27Z</dcterms:created>
  <dcterms:modified xsi:type="dcterms:W3CDTF">2025-09-30T07:18:02Z</dcterms:modified>
  <cp:version/>
</cp:coreProperties>
</file>