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725" r:id="rId2"/>
    <p:sldId id="1555" r:id="rId3"/>
    <p:sldId id="1578" r:id="rId4"/>
    <p:sldId id="1579" r:id="rId5"/>
    <p:sldId id="1580" r:id="rId6"/>
    <p:sldId id="1581" r:id="rId7"/>
    <p:sldId id="1571" r:id="rId8"/>
    <p:sldId id="1582" r:id="rId9"/>
    <p:sldId id="1572" r:id="rId10"/>
    <p:sldId id="1554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39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B9CDE5"/>
    <a:srgbClr val="0066FF"/>
    <a:srgbClr val="A9A9A9"/>
    <a:srgbClr val="FFFFFF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8EC20E35-A176-4012-BC5E-935CFFF8708E}" styleName="보통 스타일 3">
    <a:wholeTbl>
      <a:tcTxStyle>
        <a:fontRef idx="minor">
          <a:schemeClr val="tx1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보통 스타일 3 - 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06F615A-370F-48FF-96DE-FFA2584FB0C5}" styleName="Light Style 2 - Body/Background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dk1"/>
            </a:lnRef>
          </a:left>
          <a:right>
            <a:lnRef idx="1">
              <a:schemeClr val="dk1"/>
            </a:lnRef>
          </a:right>
          <a:top>
            <a:lnRef idx="1">
              <a:schemeClr val="dk1"/>
            </a:lnRef>
          </a:top>
          <a:bottom>
            <a:lnRef idx="1">
              <a:schemeClr val="dk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dk1"/>
            </a:lnRef>
          </a:top>
          <a:bottom>
            <a:lnRef idx="1">
              <a:schemeClr val="dk1"/>
            </a:lnRef>
          </a:bottom>
        </a:tcBdr>
      </a:tcStyle>
    </a:band1H>
    <a:band1V>
      <a:tcTxStyle/>
      <a:tcStyle>
        <a:tcBdr>
          <a:left>
            <a:lnRef idx="1">
              <a:schemeClr val="dk1"/>
            </a:lnRef>
          </a:left>
          <a:right>
            <a:lnRef idx="1">
              <a:schemeClr val="dk1"/>
            </a:lnRef>
          </a:right>
        </a:tcBdr>
      </a:tcStyle>
    </a:band1V>
    <a:band2V>
      <a:tcTxStyle/>
      <a:tcStyle>
        <a:tcBdr>
          <a:left>
            <a:lnRef idx="1">
              <a:schemeClr val="dk1"/>
            </a:lnRef>
          </a:left>
          <a:right>
            <a:lnRef idx="1">
              <a:schemeClr val="dk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>
        <a:fontRef idx="minor">
          <a:scrgbClr r="0" g="0" b="0"/>
        </a:fontRef>
        <a:schemeClr val="dk1"/>
      </a:tcTxStyle>
      <a:tcStyle>
        <a:tcBdr>
          <a:top>
            <a:ln w="60800" cmpd="dbl">
              <a:solidFill>
                <a:schemeClr val="dk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dk1">
          <a:shade val="40000"/>
        </a:schemeClr>
      </a:tcTxStyle>
      <a:tcStyle>
        <a:tcBdr/>
        <a:fill>
          <a:solidFill>
            <a:schemeClr val="dk1">
              <a:alpha val="40000"/>
            </a:schemeClr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25E5076-3810-47DD-B79F-674D7AD40C01}" styleName="어두운 스타일 1 - 강조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TxStyle/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TxStyle/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TxStyle/>
      <a:tcStyle>
        <a:tcBdr>
          <a:left>
            <a:ln>
              <a:noFill/>
            </a:ln>
          </a:left>
        </a:tcBdr>
      </a:tcStyle>
    </a:seCell>
    <a:swCell>
      <a:tcTxStyle/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TxStyle/>
      <a:tcStyle>
        <a:tcBdr>
          <a:left>
            <a:ln>
              <a:noFill/>
            </a:ln>
          </a:left>
        </a:tcBdr>
      </a:tcStyle>
    </a:neCell>
    <a:nwCell>
      <a:tcTxStyle/>
      <a:tcStyle>
        <a:tcBdr>
          <a:right>
            <a:ln>
              <a:noFill/>
            </a:ln>
          </a:right>
        </a:tcBdr>
      </a:tcStyle>
    </a:nwCel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241DA88-1426-460D-A704-38602BF70CBC}" styleName="Dark Style 2 - Body/Background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75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8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  <a:prstDash val="sysDash"/>
            </a:ln>
          </a:top>
        </a:tcBdr>
        <a:fill>
          <a:solidFill>
            <a:schemeClr val="dk1">
              <a:tint val="40000"/>
            </a:schemeClr>
          </a:solidFill>
        </a:fill>
      </a:tcStyle>
    </a:lastRow>
    <a:seCell>
      <a:tcTxStyle/>
      <a:tcStyle>
        <a:tcBdr>
          <a:left>
            <a:ln>
              <a:noFill/>
            </a:ln>
          </a:left>
        </a:tcBdr>
      </a:tcStyle>
    </a:seCell>
    <a:swCell>
      <a:tcTxStyle/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TxStyle/>
      <a:tcStyle>
        <a:tcBdr>
          <a:left>
            <a:ln>
              <a:noFill/>
            </a:ln>
          </a:left>
        </a:tcBdr>
      </a:tcStyle>
    </a:neCell>
    <a:nwCell>
      <a:tcTxStyle/>
      <a:tcStyle>
        <a:tcBdr>
          <a:right>
            <a:ln>
              <a:noFill/>
            </a:ln>
          </a:right>
        </a:tcBdr>
      </a:tcStyle>
    </a:nwCell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보통 스타일 3 - 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TxStyle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TxStyle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TxStyle/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TxStyle/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222" autoAdjust="0"/>
    <p:restoredTop sz="94718" autoAdjust="0"/>
  </p:normalViewPr>
  <p:slideViewPr>
    <p:cSldViewPr snapToGrid="0">
      <p:cViewPr varScale="1">
        <p:scale>
          <a:sx n="102" d="100"/>
          <a:sy n="102" d="100"/>
        </p:scale>
        <p:origin x="1434" y="102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-1038"/>
    </p:cViewPr>
  </p:outlin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SU2\CFD_Class_Lecture\Homework\Week_3\Example_ONERA_M6\mesh_ONERAM6_100k\Result(2)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1"/>
          <c:order val="0"/>
          <c:tx>
            <c:strRef>
              <c:f>Total!$B$1</c:f>
              <c:strCache>
                <c:ptCount val="1"/>
                <c:pt idx="0">
                  <c:v>100k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Total!$A$2:$A$126</c:f>
              <c:numCache>
                <c:formatCode>General</c:formatCode>
                <c:ptCount val="125"/>
                <c:pt idx="0">
                  <c:v>0.375278</c:v>
                </c:pt>
                <c:pt idx="1">
                  <c:v>0.37556800000000001</c:v>
                </c:pt>
                <c:pt idx="2">
                  <c:v>0.37556800000000001</c:v>
                </c:pt>
                <c:pt idx="3">
                  <c:v>0.375608</c:v>
                </c:pt>
                <c:pt idx="4">
                  <c:v>0.375608</c:v>
                </c:pt>
                <c:pt idx="5">
                  <c:v>0.37676799999999999</c:v>
                </c:pt>
                <c:pt idx="6">
                  <c:v>0.37676799999999999</c:v>
                </c:pt>
                <c:pt idx="7">
                  <c:v>0.37691599999999997</c:v>
                </c:pt>
                <c:pt idx="8">
                  <c:v>0.37691599999999997</c:v>
                </c:pt>
                <c:pt idx="9">
                  <c:v>0.37945000000000001</c:v>
                </c:pt>
                <c:pt idx="10">
                  <c:v>0.37945000000000001</c:v>
                </c:pt>
                <c:pt idx="11">
                  <c:v>0.37971500000000002</c:v>
                </c:pt>
                <c:pt idx="12">
                  <c:v>0.37971500000000002</c:v>
                </c:pt>
                <c:pt idx="13">
                  <c:v>0.38015100000000002</c:v>
                </c:pt>
                <c:pt idx="14">
                  <c:v>0.38015100000000002</c:v>
                </c:pt>
                <c:pt idx="15">
                  <c:v>0.38458399999999998</c:v>
                </c:pt>
                <c:pt idx="16">
                  <c:v>0.38458399999999998</c:v>
                </c:pt>
                <c:pt idx="17">
                  <c:v>0.38499699999999998</c:v>
                </c:pt>
                <c:pt idx="18">
                  <c:v>0.38499699999999998</c:v>
                </c:pt>
                <c:pt idx="19">
                  <c:v>0.39208900000000002</c:v>
                </c:pt>
                <c:pt idx="20">
                  <c:v>0.39208900000000002</c:v>
                </c:pt>
                <c:pt idx="21">
                  <c:v>0.39212399999999997</c:v>
                </c:pt>
                <c:pt idx="22">
                  <c:v>0.39212399999999997</c:v>
                </c:pt>
                <c:pt idx="23">
                  <c:v>0.39258100000000001</c:v>
                </c:pt>
                <c:pt idx="24">
                  <c:v>0.39258100000000001</c:v>
                </c:pt>
                <c:pt idx="25">
                  <c:v>0.40179700000000002</c:v>
                </c:pt>
                <c:pt idx="26">
                  <c:v>0.40179700000000002</c:v>
                </c:pt>
                <c:pt idx="27">
                  <c:v>0.40251700000000001</c:v>
                </c:pt>
                <c:pt idx="28">
                  <c:v>0.40251700000000001</c:v>
                </c:pt>
                <c:pt idx="29">
                  <c:v>0.414053</c:v>
                </c:pt>
                <c:pt idx="30">
                  <c:v>0.414053</c:v>
                </c:pt>
                <c:pt idx="31">
                  <c:v>0.41626000000000002</c:v>
                </c:pt>
                <c:pt idx="32">
                  <c:v>0.41626000000000002</c:v>
                </c:pt>
                <c:pt idx="33">
                  <c:v>0.429286</c:v>
                </c:pt>
                <c:pt idx="34">
                  <c:v>0.429286</c:v>
                </c:pt>
                <c:pt idx="35">
                  <c:v>0.43421500000000002</c:v>
                </c:pt>
                <c:pt idx="36">
                  <c:v>0.43421500000000002</c:v>
                </c:pt>
                <c:pt idx="37">
                  <c:v>0.44794699999999998</c:v>
                </c:pt>
                <c:pt idx="38">
                  <c:v>0.44794699999999998</c:v>
                </c:pt>
                <c:pt idx="39">
                  <c:v>0.457652</c:v>
                </c:pt>
                <c:pt idx="40">
                  <c:v>0.457652</c:v>
                </c:pt>
                <c:pt idx="41">
                  <c:v>0.47041899999999998</c:v>
                </c:pt>
                <c:pt idx="42">
                  <c:v>0.47041899999999998</c:v>
                </c:pt>
                <c:pt idx="43">
                  <c:v>0.48820999999999998</c:v>
                </c:pt>
                <c:pt idx="44">
                  <c:v>0.48820999999999998</c:v>
                </c:pt>
                <c:pt idx="45">
                  <c:v>0.49693999999999999</c:v>
                </c:pt>
                <c:pt idx="46">
                  <c:v>0.49693999999999999</c:v>
                </c:pt>
                <c:pt idx="47">
                  <c:v>0.52624499999999996</c:v>
                </c:pt>
                <c:pt idx="48">
                  <c:v>0.52624499999999996</c:v>
                </c:pt>
                <c:pt idx="49">
                  <c:v>0.52759400000000001</c:v>
                </c:pt>
                <c:pt idx="50">
                  <c:v>0.52759400000000001</c:v>
                </c:pt>
                <c:pt idx="51">
                  <c:v>0.52801299999999995</c:v>
                </c:pt>
                <c:pt idx="52">
                  <c:v>0.52801299999999995</c:v>
                </c:pt>
                <c:pt idx="53">
                  <c:v>0.56440699999999999</c:v>
                </c:pt>
                <c:pt idx="54">
                  <c:v>0.56440699999999999</c:v>
                </c:pt>
                <c:pt idx="55">
                  <c:v>0.57982500000000003</c:v>
                </c:pt>
                <c:pt idx="56">
                  <c:v>0.57982500000000003</c:v>
                </c:pt>
                <c:pt idx="57">
                  <c:v>0.60554399999999997</c:v>
                </c:pt>
                <c:pt idx="58">
                  <c:v>0.60554399999999997</c:v>
                </c:pt>
                <c:pt idx="59">
                  <c:v>0.64722800000000003</c:v>
                </c:pt>
                <c:pt idx="60">
                  <c:v>0.64722800000000003</c:v>
                </c:pt>
                <c:pt idx="61">
                  <c:v>0.65023299999999995</c:v>
                </c:pt>
                <c:pt idx="62">
                  <c:v>0.65055099999999999</c:v>
                </c:pt>
                <c:pt idx="63">
                  <c:v>0.68903099999999995</c:v>
                </c:pt>
                <c:pt idx="64">
                  <c:v>0.69723299999999999</c:v>
                </c:pt>
                <c:pt idx="65">
                  <c:v>0.69918199999999997</c:v>
                </c:pt>
                <c:pt idx="66">
                  <c:v>0.69959899999999997</c:v>
                </c:pt>
                <c:pt idx="67">
                  <c:v>0.70322300000000004</c:v>
                </c:pt>
                <c:pt idx="68">
                  <c:v>0.72873600000000005</c:v>
                </c:pt>
                <c:pt idx="69">
                  <c:v>0.74359799999999998</c:v>
                </c:pt>
                <c:pt idx="70">
                  <c:v>0.75207999999999997</c:v>
                </c:pt>
                <c:pt idx="71">
                  <c:v>0.79375399999999996</c:v>
                </c:pt>
                <c:pt idx="72">
                  <c:v>0.79399600000000004</c:v>
                </c:pt>
                <c:pt idx="73">
                  <c:v>0.79641499999999998</c:v>
                </c:pt>
                <c:pt idx="74">
                  <c:v>0.79667100000000002</c:v>
                </c:pt>
                <c:pt idx="75">
                  <c:v>0.79763399999999995</c:v>
                </c:pt>
                <c:pt idx="76">
                  <c:v>0.79763399999999995</c:v>
                </c:pt>
                <c:pt idx="77">
                  <c:v>0.79945299999999997</c:v>
                </c:pt>
                <c:pt idx="78">
                  <c:v>0.79945299999999997</c:v>
                </c:pt>
                <c:pt idx="79">
                  <c:v>0.84399500000000005</c:v>
                </c:pt>
                <c:pt idx="80">
                  <c:v>0.84399500000000005</c:v>
                </c:pt>
                <c:pt idx="81">
                  <c:v>0.85480199999999995</c:v>
                </c:pt>
                <c:pt idx="82">
                  <c:v>0.85480199999999995</c:v>
                </c:pt>
                <c:pt idx="83">
                  <c:v>0.87962600000000002</c:v>
                </c:pt>
                <c:pt idx="84">
                  <c:v>0.87962600000000002</c:v>
                </c:pt>
                <c:pt idx="85">
                  <c:v>0.89290999999999998</c:v>
                </c:pt>
                <c:pt idx="86">
                  <c:v>0.89290999999999998</c:v>
                </c:pt>
                <c:pt idx="87">
                  <c:v>0.90700899999999995</c:v>
                </c:pt>
                <c:pt idx="88">
                  <c:v>0.90700899999999995</c:v>
                </c:pt>
                <c:pt idx="89">
                  <c:v>0.919929</c:v>
                </c:pt>
                <c:pt idx="90">
                  <c:v>0.919929</c:v>
                </c:pt>
                <c:pt idx="91">
                  <c:v>0.92805099999999996</c:v>
                </c:pt>
                <c:pt idx="92">
                  <c:v>0.92805099999999996</c:v>
                </c:pt>
                <c:pt idx="93">
                  <c:v>0.93948299999999996</c:v>
                </c:pt>
                <c:pt idx="94">
                  <c:v>0.93948299999999996</c:v>
                </c:pt>
                <c:pt idx="95">
                  <c:v>0.94421299999999997</c:v>
                </c:pt>
                <c:pt idx="96">
                  <c:v>0.94421299999999997</c:v>
                </c:pt>
                <c:pt idx="97">
                  <c:v>0.95385399999999998</c:v>
                </c:pt>
                <c:pt idx="98">
                  <c:v>0.95385399999999998</c:v>
                </c:pt>
                <c:pt idx="99">
                  <c:v>0.95663900000000002</c:v>
                </c:pt>
                <c:pt idx="100">
                  <c:v>0.95663900000000002</c:v>
                </c:pt>
                <c:pt idx="101">
                  <c:v>0.96454200000000001</c:v>
                </c:pt>
                <c:pt idx="102">
                  <c:v>0.96454200000000001</c:v>
                </c:pt>
                <c:pt idx="103">
                  <c:v>0.96619600000000005</c:v>
                </c:pt>
                <c:pt idx="104">
                  <c:v>0.96619600000000005</c:v>
                </c:pt>
                <c:pt idx="105">
                  <c:v>0.97255599999999998</c:v>
                </c:pt>
                <c:pt idx="106">
                  <c:v>0.97255599999999998</c:v>
                </c:pt>
                <c:pt idx="107">
                  <c:v>0.97354799999999997</c:v>
                </c:pt>
                <c:pt idx="108">
                  <c:v>0.97354799999999997</c:v>
                </c:pt>
                <c:pt idx="109">
                  <c:v>0.97426500000000005</c:v>
                </c:pt>
                <c:pt idx="110">
                  <c:v>0.97426500000000005</c:v>
                </c:pt>
                <c:pt idx="111">
                  <c:v>0.97920399999999996</c:v>
                </c:pt>
                <c:pt idx="112">
                  <c:v>0.97920399999999996</c:v>
                </c:pt>
                <c:pt idx="113">
                  <c:v>0.98318700000000003</c:v>
                </c:pt>
                <c:pt idx="114">
                  <c:v>0.98318700000000003</c:v>
                </c:pt>
                <c:pt idx="115">
                  <c:v>0.98355400000000004</c:v>
                </c:pt>
                <c:pt idx="116">
                  <c:v>0.98355400000000004</c:v>
                </c:pt>
                <c:pt idx="117">
                  <c:v>0.98667400000000005</c:v>
                </c:pt>
                <c:pt idx="118">
                  <c:v>0.98667400000000005</c:v>
                </c:pt>
                <c:pt idx="119">
                  <c:v>0.9869</c:v>
                </c:pt>
                <c:pt idx="120">
                  <c:v>0.9869</c:v>
                </c:pt>
                <c:pt idx="121">
                  <c:v>0.98933300000000002</c:v>
                </c:pt>
                <c:pt idx="122">
                  <c:v>0.98933300000000002</c:v>
                </c:pt>
                <c:pt idx="123">
                  <c:v>0.98947399999999996</c:v>
                </c:pt>
              </c:numCache>
            </c:numRef>
          </c:xVal>
          <c:yVal>
            <c:numRef>
              <c:f>Total!$B$2:$B$126</c:f>
              <c:numCache>
                <c:formatCode>General</c:formatCode>
                <c:ptCount val="125"/>
                <c:pt idx="0">
                  <c:v>0.728128</c:v>
                </c:pt>
                <c:pt idx="1">
                  <c:v>0.80429899999999999</c:v>
                </c:pt>
                <c:pt idx="2">
                  <c:v>0.55230699999999999</c:v>
                </c:pt>
                <c:pt idx="3">
                  <c:v>0.81464000000000003</c:v>
                </c:pt>
                <c:pt idx="4">
                  <c:v>0.52832599999999996</c:v>
                </c:pt>
                <c:pt idx="5">
                  <c:v>0.75051500000000004</c:v>
                </c:pt>
                <c:pt idx="6">
                  <c:v>0.22669400000000001</c:v>
                </c:pt>
                <c:pt idx="7">
                  <c:v>0.74259799999999998</c:v>
                </c:pt>
                <c:pt idx="8">
                  <c:v>0.18872</c:v>
                </c:pt>
                <c:pt idx="9">
                  <c:v>-0.22256400000000001</c:v>
                </c:pt>
                <c:pt idx="10">
                  <c:v>0.532246</c:v>
                </c:pt>
                <c:pt idx="11">
                  <c:v>0.51061400000000001</c:v>
                </c:pt>
                <c:pt idx="12">
                  <c:v>-0.26507399999999998</c:v>
                </c:pt>
                <c:pt idx="13">
                  <c:v>0.48294999999999999</c:v>
                </c:pt>
                <c:pt idx="14">
                  <c:v>-0.30759599999999998</c:v>
                </c:pt>
                <c:pt idx="15">
                  <c:v>0.20460800000000001</c:v>
                </c:pt>
                <c:pt idx="16">
                  <c:v>-0.73185100000000003</c:v>
                </c:pt>
                <c:pt idx="17">
                  <c:v>0.192721</c:v>
                </c:pt>
                <c:pt idx="18">
                  <c:v>-0.74792199999999998</c:v>
                </c:pt>
                <c:pt idx="19">
                  <c:v>-5.1634200000000004E-4</c:v>
                </c:pt>
                <c:pt idx="20">
                  <c:v>-1.00865</c:v>
                </c:pt>
                <c:pt idx="21">
                  <c:v>-6.8740100000000003E-4</c:v>
                </c:pt>
                <c:pt idx="22">
                  <c:v>-1.0088299999999999</c:v>
                </c:pt>
                <c:pt idx="23">
                  <c:v>-2.5118599999999999E-3</c:v>
                </c:pt>
                <c:pt idx="24">
                  <c:v>-1.01064</c:v>
                </c:pt>
                <c:pt idx="25">
                  <c:v>-3.9881800000000002E-2</c:v>
                </c:pt>
                <c:pt idx="26">
                  <c:v>-1.04766</c:v>
                </c:pt>
                <c:pt idx="27">
                  <c:v>-4.2185500000000001E-2</c:v>
                </c:pt>
                <c:pt idx="28">
                  <c:v>-1.04976</c:v>
                </c:pt>
                <c:pt idx="29">
                  <c:v>-3.4091200000000002E-2</c:v>
                </c:pt>
                <c:pt idx="30">
                  <c:v>-0.96478799999999998</c:v>
                </c:pt>
                <c:pt idx="31">
                  <c:v>-3.2969900000000003E-2</c:v>
                </c:pt>
                <c:pt idx="32">
                  <c:v>-0.94895099999999999</c:v>
                </c:pt>
                <c:pt idx="33">
                  <c:v>-5.2828300000000002E-2</c:v>
                </c:pt>
                <c:pt idx="34">
                  <c:v>-0.86104700000000001</c:v>
                </c:pt>
                <c:pt idx="35">
                  <c:v>-6.1364200000000001E-2</c:v>
                </c:pt>
                <c:pt idx="36">
                  <c:v>-0.83017399999999997</c:v>
                </c:pt>
                <c:pt idx="37">
                  <c:v>-8.61373E-2</c:v>
                </c:pt>
                <c:pt idx="38">
                  <c:v>-0.77784699999999996</c:v>
                </c:pt>
                <c:pt idx="39">
                  <c:v>-0.103918</c:v>
                </c:pt>
                <c:pt idx="40">
                  <c:v>-0.74291499999999999</c:v>
                </c:pt>
                <c:pt idx="41">
                  <c:v>-0.12037100000000001</c:v>
                </c:pt>
                <c:pt idx="42">
                  <c:v>-0.72347899999999998</c:v>
                </c:pt>
                <c:pt idx="43">
                  <c:v>-0.143821</c:v>
                </c:pt>
                <c:pt idx="44">
                  <c:v>-0.69795300000000005</c:v>
                </c:pt>
                <c:pt idx="45">
                  <c:v>-0.153002</c:v>
                </c:pt>
                <c:pt idx="46">
                  <c:v>-0.69717099999999999</c:v>
                </c:pt>
                <c:pt idx="47">
                  <c:v>-0.18341099999999999</c:v>
                </c:pt>
                <c:pt idx="48">
                  <c:v>-0.69403199999999998</c:v>
                </c:pt>
                <c:pt idx="49">
                  <c:v>-0.18481600000000001</c:v>
                </c:pt>
                <c:pt idx="50">
                  <c:v>-0.69390200000000002</c:v>
                </c:pt>
                <c:pt idx="51">
                  <c:v>-0.18529799999999999</c:v>
                </c:pt>
                <c:pt idx="52">
                  <c:v>-0.69380200000000003</c:v>
                </c:pt>
                <c:pt idx="53">
                  <c:v>-0.217141</c:v>
                </c:pt>
                <c:pt idx="54">
                  <c:v>-0.69637099999999996</c:v>
                </c:pt>
                <c:pt idx="55">
                  <c:v>-0.228938</c:v>
                </c:pt>
                <c:pt idx="56">
                  <c:v>-0.68004500000000001</c:v>
                </c:pt>
                <c:pt idx="57">
                  <c:v>-0.24115800000000001</c:v>
                </c:pt>
                <c:pt idx="58">
                  <c:v>-0.64988699999999999</c:v>
                </c:pt>
                <c:pt idx="59">
                  <c:v>-0.25652200000000003</c:v>
                </c:pt>
                <c:pt idx="60">
                  <c:v>-0.56837899999999997</c:v>
                </c:pt>
                <c:pt idx="61">
                  <c:v>-0.55819399999999997</c:v>
                </c:pt>
                <c:pt idx="62">
                  <c:v>-0.25638699999999998</c:v>
                </c:pt>
                <c:pt idx="63">
                  <c:v>-0.261347</c:v>
                </c:pt>
                <c:pt idx="64">
                  <c:v>-0.40121299999999999</c:v>
                </c:pt>
                <c:pt idx="65">
                  <c:v>-0.39414399999999999</c:v>
                </c:pt>
                <c:pt idx="66">
                  <c:v>-0.25236999999999998</c:v>
                </c:pt>
                <c:pt idx="67">
                  <c:v>-0.382461</c:v>
                </c:pt>
                <c:pt idx="68">
                  <c:v>-0.22749800000000001</c:v>
                </c:pt>
                <c:pt idx="69">
                  <c:v>-0.24763299999999999</c:v>
                </c:pt>
                <c:pt idx="70">
                  <c:v>-0.20013500000000001</c:v>
                </c:pt>
                <c:pt idx="71">
                  <c:v>-0.139594</c:v>
                </c:pt>
                <c:pt idx="72">
                  <c:v>-0.14721500000000001</c:v>
                </c:pt>
                <c:pt idx="73">
                  <c:v>-0.13383600000000001</c:v>
                </c:pt>
                <c:pt idx="74">
                  <c:v>-0.14371300000000001</c:v>
                </c:pt>
                <c:pt idx="75">
                  <c:v>-0.141933</c:v>
                </c:pt>
                <c:pt idx="76">
                  <c:v>-0.13044700000000001</c:v>
                </c:pt>
                <c:pt idx="77">
                  <c:v>-0.139816</c:v>
                </c:pt>
                <c:pt idx="78">
                  <c:v>-0.12809300000000001</c:v>
                </c:pt>
                <c:pt idx="79">
                  <c:v>-5.2370399999999998E-2</c:v>
                </c:pt>
                <c:pt idx="80">
                  <c:v>-7.5480599999999995E-2</c:v>
                </c:pt>
                <c:pt idx="81">
                  <c:v>-3.67006E-2</c:v>
                </c:pt>
                <c:pt idx="82">
                  <c:v>-6.16173E-2</c:v>
                </c:pt>
                <c:pt idx="83">
                  <c:v>-3.0617399999999999E-3</c:v>
                </c:pt>
                <c:pt idx="84">
                  <c:v>-3.3063099999999998E-2</c:v>
                </c:pt>
                <c:pt idx="85">
                  <c:v>1.9891699999999998E-2</c:v>
                </c:pt>
                <c:pt idx="86">
                  <c:v>-1.40082E-2</c:v>
                </c:pt>
                <c:pt idx="87">
                  <c:v>6.3325400000000002E-3</c:v>
                </c:pt>
                <c:pt idx="88">
                  <c:v>4.5025099999999998E-2</c:v>
                </c:pt>
                <c:pt idx="89">
                  <c:v>3.08353E-2</c:v>
                </c:pt>
                <c:pt idx="90">
                  <c:v>7.2142899999999996E-2</c:v>
                </c:pt>
                <c:pt idx="91">
                  <c:v>4.63509E-2</c:v>
                </c:pt>
                <c:pt idx="92">
                  <c:v>8.9054700000000001E-2</c:v>
                </c:pt>
                <c:pt idx="93">
                  <c:v>7.6962199999999995E-2</c:v>
                </c:pt>
                <c:pt idx="94">
                  <c:v>0.118106</c:v>
                </c:pt>
                <c:pt idx="95">
                  <c:v>8.9507299999999998E-2</c:v>
                </c:pt>
                <c:pt idx="96">
                  <c:v>0.130082</c:v>
                </c:pt>
                <c:pt idx="97">
                  <c:v>0.121735</c:v>
                </c:pt>
                <c:pt idx="98">
                  <c:v>0.15726899999999999</c:v>
                </c:pt>
                <c:pt idx="99">
                  <c:v>0.13100400000000001</c:v>
                </c:pt>
                <c:pt idx="100">
                  <c:v>0.16495099999999999</c:v>
                </c:pt>
                <c:pt idx="101">
                  <c:v>0.186144</c:v>
                </c:pt>
                <c:pt idx="102">
                  <c:v>0.156449</c:v>
                </c:pt>
                <c:pt idx="103">
                  <c:v>0.16159100000000001</c:v>
                </c:pt>
                <c:pt idx="104">
                  <c:v>0.190471</c:v>
                </c:pt>
                <c:pt idx="105">
                  <c:v>0.18304400000000001</c:v>
                </c:pt>
                <c:pt idx="106">
                  <c:v>0.20599899999999999</c:v>
                </c:pt>
                <c:pt idx="107">
                  <c:v>0.186478</c:v>
                </c:pt>
                <c:pt idx="108">
                  <c:v>0.20860100000000001</c:v>
                </c:pt>
                <c:pt idx="109">
                  <c:v>0.21032400000000001</c:v>
                </c:pt>
                <c:pt idx="110">
                  <c:v>0.189027</c:v>
                </c:pt>
                <c:pt idx="111">
                  <c:v>0.207261</c:v>
                </c:pt>
                <c:pt idx="112">
                  <c:v>0.22284699999999999</c:v>
                </c:pt>
                <c:pt idx="113">
                  <c:v>0.22476299999999999</c:v>
                </c:pt>
                <c:pt idx="114">
                  <c:v>0.236209</c:v>
                </c:pt>
                <c:pt idx="115">
                  <c:v>0.226272</c:v>
                </c:pt>
                <c:pt idx="116">
                  <c:v>0.237288</c:v>
                </c:pt>
                <c:pt idx="117">
                  <c:v>0.248201</c:v>
                </c:pt>
                <c:pt idx="118">
                  <c:v>0.24580099999999999</c:v>
                </c:pt>
                <c:pt idx="119">
                  <c:v>0.249003</c:v>
                </c:pt>
                <c:pt idx="120">
                  <c:v>0.24724099999999999</c:v>
                </c:pt>
                <c:pt idx="121">
                  <c:v>0.255911</c:v>
                </c:pt>
                <c:pt idx="122">
                  <c:v>0.25583400000000001</c:v>
                </c:pt>
                <c:pt idx="123">
                  <c:v>0.25633600000000001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A36-4B54-B6A5-1F2B39856D87}"/>
            </c:ext>
          </c:extLst>
        </c:ser>
        <c:ser>
          <c:idx val="0"/>
          <c:order val="1"/>
          <c:tx>
            <c:strRef>
              <c:f>Total!$E$1</c:f>
              <c:strCache>
                <c:ptCount val="1"/>
                <c:pt idx="0">
                  <c:v>Hexa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Total!$D$2:$D$126</c:f>
              <c:numCache>
                <c:formatCode>General</c:formatCode>
                <c:ptCount val="125"/>
                <c:pt idx="0">
                  <c:v>0.37375000000000003</c:v>
                </c:pt>
                <c:pt idx="1">
                  <c:v>0.374251</c:v>
                </c:pt>
                <c:pt idx="2">
                  <c:v>0.374251</c:v>
                </c:pt>
                <c:pt idx="3">
                  <c:v>0.37573299999999998</c:v>
                </c:pt>
                <c:pt idx="4">
                  <c:v>0.37573299999999998</c:v>
                </c:pt>
                <c:pt idx="5">
                  <c:v>0.37821300000000002</c:v>
                </c:pt>
                <c:pt idx="6">
                  <c:v>0.37821300000000002</c:v>
                </c:pt>
                <c:pt idx="7">
                  <c:v>0.38178800000000002</c:v>
                </c:pt>
                <c:pt idx="8">
                  <c:v>0.38178800000000002</c:v>
                </c:pt>
                <c:pt idx="9">
                  <c:v>0.386573</c:v>
                </c:pt>
                <c:pt idx="10">
                  <c:v>0.386573</c:v>
                </c:pt>
                <c:pt idx="11">
                  <c:v>0.392596</c:v>
                </c:pt>
                <c:pt idx="12">
                  <c:v>0.392596</c:v>
                </c:pt>
                <c:pt idx="13">
                  <c:v>0.39982000000000001</c:v>
                </c:pt>
                <c:pt idx="14">
                  <c:v>0.39982000000000001</c:v>
                </c:pt>
                <c:pt idx="15">
                  <c:v>0.408221</c:v>
                </c:pt>
                <c:pt idx="16">
                  <c:v>0.408221</c:v>
                </c:pt>
                <c:pt idx="17">
                  <c:v>0.41782000000000002</c:v>
                </c:pt>
                <c:pt idx="18">
                  <c:v>0.41782000000000002</c:v>
                </c:pt>
                <c:pt idx="19">
                  <c:v>0.428645</c:v>
                </c:pt>
                <c:pt idx="20">
                  <c:v>0.428645</c:v>
                </c:pt>
                <c:pt idx="21">
                  <c:v>0.44070500000000001</c:v>
                </c:pt>
                <c:pt idx="22">
                  <c:v>0.44070500000000001</c:v>
                </c:pt>
                <c:pt idx="23">
                  <c:v>0.45398500000000003</c:v>
                </c:pt>
                <c:pt idx="24">
                  <c:v>0.45398500000000003</c:v>
                </c:pt>
                <c:pt idx="25">
                  <c:v>0.46845100000000001</c:v>
                </c:pt>
                <c:pt idx="26">
                  <c:v>0.46845100000000001</c:v>
                </c:pt>
                <c:pt idx="27">
                  <c:v>0.48405199999999998</c:v>
                </c:pt>
                <c:pt idx="28">
                  <c:v>0.48405199999999998</c:v>
                </c:pt>
                <c:pt idx="29">
                  <c:v>0.50072300000000003</c:v>
                </c:pt>
                <c:pt idx="30">
                  <c:v>0.50072300000000003</c:v>
                </c:pt>
                <c:pt idx="31">
                  <c:v>0.51838300000000004</c:v>
                </c:pt>
                <c:pt idx="32">
                  <c:v>0.51838300000000004</c:v>
                </c:pt>
                <c:pt idx="33">
                  <c:v>0.536941</c:v>
                </c:pt>
                <c:pt idx="34">
                  <c:v>0.536941</c:v>
                </c:pt>
                <c:pt idx="35">
                  <c:v>0.55629600000000001</c:v>
                </c:pt>
                <c:pt idx="36">
                  <c:v>0.55629600000000001</c:v>
                </c:pt>
                <c:pt idx="37">
                  <c:v>0.57633699999999999</c:v>
                </c:pt>
                <c:pt idx="38">
                  <c:v>0.57633699999999999</c:v>
                </c:pt>
                <c:pt idx="39">
                  <c:v>0.59694700000000001</c:v>
                </c:pt>
                <c:pt idx="40">
                  <c:v>0.59694700000000001</c:v>
                </c:pt>
                <c:pt idx="41">
                  <c:v>0.61800100000000002</c:v>
                </c:pt>
                <c:pt idx="42">
                  <c:v>0.61800100000000002</c:v>
                </c:pt>
                <c:pt idx="43">
                  <c:v>0.63936999999999999</c:v>
                </c:pt>
                <c:pt idx="44">
                  <c:v>0.63936999999999999</c:v>
                </c:pt>
                <c:pt idx="45">
                  <c:v>0.66092300000000004</c:v>
                </c:pt>
                <c:pt idx="46">
                  <c:v>0.66092300000000004</c:v>
                </c:pt>
                <c:pt idx="47">
                  <c:v>0.68252599999999997</c:v>
                </c:pt>
                <c:pt idx="48">
                  <c:v>0.68252599999999997</c:v>
                </c:pt>
                <c:pt idx="49">
                  <c:v>0.70404999999999995</c:v>
                </c:pt>
                <c:pt idx="50">
                  <c:v>0.70404999999999995</c:v>
                </c:pt>
                <c:pt idx="51">
                  <c:v>0.72536800000000001</c:v>
                </c:pt>
                <c:pt idx="52">
                  <c:v>0.72536800000000001</c:v>
                </c:pt>
                <c:pt idx="53">
                  <c:v>0.74635700000000005</c:v>
                </c:pt>
                <c:pt idx="54">
                  <c:v>0.74635700000000005</c:v>
                </c:pt>
                <c:pt idx="55">
                  <c:v>0.766903</c:v>
                </c:pt>
                <c:pt idx="56">
                  <c:v>0.766903</c:v>
                </c:pt>
                <c:pt idx="57">
                  <c:v>0.78689799999999999</c:v>
                </c:pt>
                <c:pt idx="58">
                  <c:v>0.78689799999999999</c:v>
                </c:pt>
                <c:pt idx="59">
                  <c:v>0.80624600000000002</c:v>
                </c:pt>
                <c:pt idx="60">
                  <c:v>0.80624600000000002</c:v>
                </c:pt>
                <c:pt idx="61">
                  <c:v>0.82485600000000003</c:v>
                </c:pt>
                <c:pt idx="62">
                  <c:v>0.82485600000000003</c:v>
                </c:pt>
                <c:pt idx="63">
                  <c:v>0.84265199999999996</c:v>
                </c:pt>
                <c:pt idx="64">
                  <c:v>0.84265199999999996</c:v>
                </c:pt>
                <c:pt idx="65">
                  <c:v>0.85957099999999997</c:v>
                </c:pt>
                <c:pt idx="66">
                  <c:v>0.85957099999999997</c:v>
                </c:pt>
                <c:pt idx="67">
                  <c:v>0.87556400000000001</c:v>
                </c:pt>
                <c:pt idx="68">
                  <c:v>0.87556400000000001</c:v>
                </c:pt>
                <c:pt idx="69">
                  <c:v>0.890598</c:v>
                </c:pt>
                <c:pt idx="70">
                  <c:v>0.890598</c:v>
                </c:pt>
                <c:pt idx="71">
                  <c:v>0.90466100000000005</c:v>
                </c:pt>
                <c:pt idx="72">
                  <c:v>0.90466100000000005</c:v>
                </c:pt>
                <c:pt idx="73">
                  <c:v>0.91775899999999999</c:v>
                </c:pt>
                <c:pt idx="74">
                  <c:v>0.91775899999999999</c:v>
                </c:pt>
                <c:pt idx="75">
                  <c:v>0.929921</c:v>
                </c:pt>
                <c:pt idx="76">
                  <c:v>0.929921</c:v>
                </c:pt>
                <c:pt idx="77">
                  <c:v>0.94120099999999995</c:v>
                </c:pt>
                <c:pt idx="78">
                  <c:v>0.94120099999999995</c:v>
                </c:pt>
                <c:pt idx="79">
                  <c:v>0.95167500000000005</c:v>
                </c:pt>
                <c:pt idx="80">
                  <c:v>0.95167500000000005</c:v>
                </c:pt>
                <c:pt idx="81">
                  <c:v>0.961449</c:v>
                </c:pt>
                <c:pt idx="82">
                  <c:v>0.961449</c:v>
                </c:pt>
                <c:pt idx="83">
                  <c:v>0.97065299999999999</c:v>
                </c:pt>
                <c:pt idx="84">
                  <c:v>0.97065299999999999</c:v>
                </c:pt>
                <c:pt idx="85">
                  <c:v>0.97944600000000004</c:v>
                </c:pt>
                <c:pt idx="86">
                  <c:v>0.97944600000000004</c:v>
                </c:pt>
                <c:pt idx="87">
                  <c:v>0.98801899999999998</c:v>
                </c:pt>
              </c:numCache>
            </c:numRef>
          </c:xVal>
          <c:yVal>
            <c:numRef>
              <c:f>Total!$E$2:$E$126</c:f>
              <c:numCache>
                <c:formatCode>General</c:formatCode>
                <c:ptCount val="125"/>
                <c:pt idx="0">
                  <c:v>0.77272700000000005</c:v>
                </c:pt>
                <c:pt idx="1">
                  <c:v>0.83357899999999996</c:v>
                </c:pt>
                <c:pt idx="2">
                  <c:v>0.52621499999999999</c:v>
                </c:pt>
                <c:pt idx="3">
                  <c:v>0.17083100000000001</c:v>
                </c:pt>
                <c:pt idx="4">
                  <c:v>0.721244</c:v>
                </c:pt>
                <c:pt idx="5">
                  <c:v>-0.21330399999999999</c:v>
                </c:pt>
                <c:pt idx="6">
                  <c:v>0.503548</c:v>
                </c:pt>
                <c:pt idx="7">
                  <c:v>-0.58589400000000003</c:v>
                </c:pt>
                <c:pt idx="8">
                  <c:v>0.25173800000000002</c:v>
                </c:pt>
                <c:pt idx="9">
                  <c:v>-0.89183599999999996</c:v>
                </c:pt>
                <c:pt idx="10">
                  <c:v>4.4986600000000002E-2</c:v>
                </c:pt>
                <c:pt idx="11">
                  <c:v>-1.07392</c:v>
                </c:pt>
                <c:pt idx="12">
                  <c:v>-4.5397E-2</c:v>
                </c:pt>
                <c:pt idx="13">
                  <c:v>-1.1238600000000001</c:v>
                </c:pt>
                <c:pt idx="14">
                  <c:v>-3.4772600000000001E-2</c:v>
                </c:pt>
                <c:pt idx="15">
                  <c:v>-1.08948</c:v>
                </c:pt>
                <c:pt idx="16">
                  <c:v>-1.6186099999999998E-2</c:v>
                </c:pt>
                <c:pt idx="17">
                  <c:v>-1.02857</c:v>
                </c:pt>
                <c:pt idx="18">
                  <c:v>-3.0018800000000002E-2</c:v>
                </c:pt>
                <c:pt idx="19">
                  <c:v>-0.95485500000000001</c:v>
                </c:pt>
                <c:pt idx="20">
                  <c:v>-5.4302599999999999E-2</c:v>
                </c:pt>
                <c:pt idx="21">
                  <c:v>-0.85386799999999996</c:v>
                </c:pt>
                <c:pt idx="22">
                  <c:v>-7.7698299999999998E-2</c:v>
                </c:pt>
                <c:pt idx="23">
                  <c:v>-0.74133000000000004</c:v>
                </c:pt>
                <c:pt idx="24">
                  <c:v>-9.9793000000000007E-2</c:v>
                </c:pt>
                <c:pt idx="25">
                  <c:v>-0.12015099999999999</c:v>
                </c:pt>
                <c:pt idx="26">
                  <c:v>-0.658412</c:v>
                </c:pt>
                <c:pt idx="27">
                  <c:v>-0.13919699999999999</c:v>
                </c:pt>
                <c:pt idx="28">
                  <c:v>-0.61972700000000003</c:v>
                </c:pt>
                <c:pt idx="29">
                  <c:v>-0.15786500000000001</c:v>
                </c:pt>
                <c:pt idx="30">
                  <c:v>-0.61240399999999995</c:v>
                </c:pt>
                <c:pt idx="31">
                  <c:v>-0.17698800000000001</c:v>
                </c:pt>
                <c:pt idx="32">
                  <c:v>-0.61877700000000002</c:v>
                </c:pt>
                <c:pt idx="33">
                  <c:v>-0.19697500000000001</c:v>
                </c:pt>
                <c:pt idx="34">
                  <c:v>-0.62961299999999998</c:v>
                </c:pt>
                <c:pt idx="35">
                  <c:v>-0.21757699999999999</c:v>
                </c:pt>
                <c:pt idx="36">
                  <c:v>-0.64340699999999995</c:v>
                </c:pt>
                <c:pt idx="37">
                  <c:v>-0.23780999999999999</c:v>
                </c:pt>
                <c:pt idx="38">
                  <c:v>-0.66368400000000005</c:v>
                </c:pt>
                <c:pt idx="39">
                  <c:v>-0.25596600000000003</c:v>
                </c:pt>
                <c:pt idx="40">
                  <c:v>-0.69241699999999995</c:v>
                </c:pt>
                <c:pt idx="41">
                  <c:v>-0.269812</c:v>
                </c:pt>
                <c:pt idx="42">
                  <c:v>-0.71924100000000002</c:v>
                </c:pt>
                <c:pt idx="43">
                  <c:v>-0.27699400000000002</c:v>
                </c:pt>
                <c:pt idx="44">
                  <c:v>-0.70866399999999996</c:v>
                </c:pt>
                <c:pt idx="45">
                  <c:v>-0.27569399999999999</c:v>
                </c:pt>
                <c:pt idx="46">
                  <c:v>-0.61111199999999999</c:v>
                </c:pt>
                <c:pt idx="47">
                  <c:v>-0.265374</c:v>
                </c:pt>
                <c:pt idx="48">
                  <c:v>-0.42896899999999999</c:v>
                </c:pt>
                <c:pt idx="49">
                  <c:v>-0.247173</c:v>
                </c:pt>
                <c:pt idx="50">
                  <c:v>-0.28156300000000001</c:v>
                </c:pt>
                <c:pt idx="51">
                  <c:v>-0.223445</c:v>
                </c:pt>
                <c:pt idx="52">
                  <c:v>-0.222993</c:v>
                </c:pt>
                <c:pt idx="53">
                  <c:v>-0.19695099999999999</c:v>
                </c:pt>
                <c:pt idx="54">
                  <c:v>-0.19755300000000001</c:v>
                </c:pt>
                <c:pt idx="55">
                  <c:v>-0.17005400000000001</c:v>
                </c:pt>
                <c:pt idx="56">
                  <c:v>-0.169989</c:v>
                </c:pt>
                <c:pt idx="57">
                  <c:v>-0.13789100000000001</c:v>
                </c:pt>
                <c:pt idx="58">
                  <c:v>-0.14413500000000001</c:v>
                </c:pt>
                <c:pt idx="59">
                  <c:v>-0.106861</c:v>
                </c:pt>
                <c:pt idx="60">
                  <c:v>-0.12009400000000001</c:v>
                </c:pt>
                <c:pt idx="61">
                  <c:v>-7.8791200000000006E-2</c:v>
                </c:pt>
                <c:pt idx="62">
                  <c:v>-9.8002800000000001E-2</c:v>
                </c:pt>
                <c:pt idx="63">
                  <c:v>-7.7339900000000003E-2</c:v>
                </c:pt>
                <c:pt idx="64">
                  <c:v>-5.2695600000000002E-2</c:v>
                </c:pt>
                <c:pt idx="65">
                  <c:v>-5.7408899999999999E-2</c:v>
                </c:pt>
                <c:pt idx="66">
                  <c:v>-2.7773699999999998E-2</c:v>
                </c:pt>
                <c:pt idx="67">
                  <c:v>-3.7236600000000002E-2</c:v>
                </c:pt>
                <c:pt idx="68">
                  <c:v>-3.4066500000000002E-3</c:v>
                </c:pt>
                <c:pt idx="69">
                  <c:v>-1.6179900000000001E-2</c:v>
                </c:pt>
                <c:pt idx="70">
                  <c:v>2.0650999999999999E-2</c:v>
                </c:pt>
                <c:pt idx="71">
                  <c:v>6.3401799999999999E-3</c:v>
                </c:pt>
                <c:pt idx="72">
                  <c:v>4.4614099999999997E-2</c:v>
                </c:pt>
                <c:pt idx="73">
                  <c:v>3.0226300000000001E-2</c:v>
                </c:pt>
                <c:pt idx="74">
                  <c:v>6.8129899999999993E-2</c:v>
                </c:pt>
                <c:pt idx="75">
                  <c:v>5.5345499999999999E-2</c:v>
                </c:pt>
                <c:pt idx="76">
                  <c:v>9.11159E-2</c:v>
                </c:pt>
                <c:pt idx="77">
                  <c:v>8.1031500000000006E-2</c:v>
                </c:pt>
                <c:pt idx="78">
                  <c:v>0.11277</c:v>
                </c:pt>
                <c:pt idx="79">
                  <c:v>0.106889</c:v>
                </c:pt>
                <c:pt idx="80">
                  <c:v>0.133414</c:v>
                </c:pt>
                <c:pt idx="81">
                  <c:v>0.132211</c:v>
                </c:pt>
                <c:pt idx="82">
                  <c:v>0.15180199999999999</c:v>
                </c:pt>
                <c:pt idx="83">
                  <c:v>0.15794800000000001</c:v>
                </c:pt>
                <c:pt idx="84">
                  <c:v>0.170011</c:v>
                </c:pt>
                <c:pt idx="85">
                  <c:v>0.18334500000000001</c:v>
                </c:pt>
                <c:pt idx="86">
                  <c:v>0.18055499999999999</c:v>
                </c:pt>
                <c:pt idx="87">
                  <c:v>0.20838100000000001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EA36-4B54-B6A5-1F2B39856D8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67612335"/>
        <c:axId val="267614255"/>
      </c:scatterChart>
      <c:valAx>
        <c:axId val="267612335"/>
        <c:scaling>
          <c:orientation val="minMax"/>
          <c:max val="1.05"/>
          <c:min val="0.30000000000000004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high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67614255"/>
        <c:crosses val="autoZero"/>
        <c:crossBetween val="midCat"/>
      </c:valAx>
      <c:valAx>
        <c:axId val="267614255"/>
        <c:scaling>
          <c:orientation val="maxMin"/>
          <c:max val="1"/>
          <c:min val="-1.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67612335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D8D7A7C4-C82A-4D21-9AB0-F0C5A1D3EF09}" type="datetime1">
              <a:rPr lang="ko-KR" altLang="en-US"/>
              <a:pPr lvl="0">
                <a:defRPr/>
              </a:pPr>
              <a:t>2025-09-30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F450E784-2449-4FFD-AA69-3F5CFAA75BCB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092357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fld id="{64710F51-9605-4A0B-91B3-A7A73478FDA0}" type="datetime1">
              <a:rPr lang="ko-KR" altLang="en-US"/>
              <a:pPr lvl="0">
                <a:defRPr/>
              </a:pPr>
              <a:t>2025-09-30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fld id="{6DFCB732-0E64-4E4B-AD1D-E639B030470E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02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맑은 고딕"/>
        <a:ea typeface="맑은 고딕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맑은 고딕"/>
        <a:ea typeface="맑은 고딕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맑은 고딕"/>
        <a:ea typeface="맑은 고딕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맑은 고딕"/>
        <a:ea typeface="맑은 고딕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맑은 고딕"/>
        <a:ea typeface="맑은 고딕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6DFCB732-0E64-4E4B-AD1D-E639B030470E}" type="slidenum">
              <a:rPr lang="ko-KR" altLang="en-US"/>
              <a:pPr lvl="0">
                <a:defRPr/>
              </a:pPr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42837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6DFCB732-0E64-4E4B-AD1D-E639B030470E}" type="slidenum">
              <a:rPr lang="ko-KR" altLang="en-US"/>
              <a:pPr lvl="0">
                <a:defRPr/>
              </a:pPr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85258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01FA29-CAC9-CF31-2C23-3F8B9C01F7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>
            <a:extLst>
              <a:ext uri="{FF2B5EF4-FFF2-40B4-BE49-F238E27FC236}">
                <a16:creationId xmlns:a16="http://schemas.microsoft.com/office/drawing/2014/main" id="{BB32A137-6D07-760E-4E38-AD41091FB999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3" name="슬라이드 노트 개체 틀 4">
            <a:extLst>
              <a:ext uri="{FF2B5EF4-FFF2-40B4-BE49-F238E27FC236}">
                <a16:creationId xmlns:a16="http://schemas.microsoft.com/office/drawing/2014/main" id="{4D1695A5-9987-83DD-2100-0BE4FE6C84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4" name="슬라이드 번호 개체 틀 6">
            <a:extLst>
              <a:ext uri="{FF2B5EF4-FFF2-40B4-BE49-F238E27FC236}">
                <a16:creationId xmlns:a16="http://schemas.microsoft.com/office/drawing/2014/main" id="{BBC9F819-5399-D916-7D5E-33AE598C542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6DFCB732-0E64-4E4B-AD1D-E639B030470E}" type="slidenum">
              <a:rPr lang="ko-KR" altLang="en-US"/>
              <a:pPr lvl="0">
                <a:defRPr/>
              </a:pPr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3002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782EBA-8585-A39F-133F-460A471878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>
            <a:extLst>
              <a:ext uri="{FF2B5EF4-FFF2-40B4-BE49-F238E27FC236}">
                <a16:creationId xmlns:a16="http://schemas.microsoft.com/office/drawing/2014/main" id="{7D6D97D2-EC0E-916F-F900-6863BDBEACB8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3" name="슬라이드 노트 개체 틀 4">
            <a:extLst>
              <a:ext uri="{FF2B5EF4-FFF2-40B4-BE49-F238E27FC236}">
                <a16:creationId xmlns:a16="http://schemas.microsoft.com/office/drawing/2014/main" id="{D8AF53EB-DE36-5322-E87F-DBFB5C199D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4" name="슬라이드 번호 개체 틀 6">
            <a:extLst>
              <a:ext uri="{FF2B5EF4-FFF2-40B4-BE49-F238E27FC236}">
                <a16:creationId xmlns:a16="http://schemas.microsoft.com/office/drawing/2014/main" id="{3C523234-4585-366C-38A5-7FE163EB13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6DFCB732-0E64-4E4B-AD1D-E639B030470E}" type="slidenum">
              <a:rPr lang="ko-KR" altLang="en-US"/>
              <a:pPr lvl="0">
                <a:defRPr/>
              </a:pPr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9323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4AC35C-B7F5-2B6E-DEFD-936FBEC308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>
            <a:extLst>
              <a:ext uri="{FF2B5EF4-FFF2-40B4-BE49-F238E27FC236}">
                <a16:creationId xmlns:a16="http://schemas.microsoft.com/office/drawing/2014/main" id="{4E392475-32AE-9E21-9A94-73A2EE590845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3" name="슬라이드 노트 개체 틀 4">
            <a:extLst>
              <a:ext uri="{FF2B5EF4-FFF2-40B4-BE49-F238E27FC236}">
                <a16:creationId xmlns:a16="http://schemas.microsoft.com/office/drawing/2014/main" id="{FA1BC1DE-5030-86A3-A7EE-4DD7528E4D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4" name="슬라이드 번호 개체 틀 6">
            <a:extLst>
              <a:ext uri="{FF2B5EF4-FFF2-40B4-BE49-F238E27FC236}">
                <a16:creationId xmlns:a16="http://schemas.microsoft.com/office/drawing/2014/main" id="{E52FE0AF-9F3A-CD83-B799-1C393C69FCC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6DFCB732-0E64-4E4B-AD1D-E639B030470E}" type="slidenum">
              <a:rPr lang="ko-KR" altLang="en-US"/>
              <a:pPr lvl="0">
                <a:defRPr/>
              </a:pPr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7648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95E06F-52A6-025E-A30B-11FDD7D389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>
            <a:extLst>
              <a:ext uri="{FF2B5EF4-FFF2-40B4-BE49-F238E27FC236}">
                <a16:creationId xmlns:a16="http://schemas.microsoft.com/office/drawing/2014/main" id="{49DE20E3-F0C2-6793-4D29-C038F30217BD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3" name="슬라이드 노트 개체 틀 4">
            <a:extLst>
              <a:ext uri="{FF2B5EF4-FFF2-40B4-BE49-F238E27FC236}">
                <a16:creationId xmlns:a16="http://schemas.microsoft.com/office/drawing/2014/main" id="{D73D4279-E3EE-5601-59CA-B372ED9787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4" name="슬라이드 번호 개체 틀 6">
            <a:extLst>
              <a:ext uri="{FF2B5EF4-FFF2-40B4-BE49-F238E27FC236}">
                <a16:creationId xmlns:a16="http://schemas.microsoft.com/office/drawing/2014/main" id="{FA3580CC-F506-C7ED-CDB3-BDDF16DD9D1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6DFCB732-0E64-4E4B-AD1D-E639B030470E}" type="slidenum">
              <a:rPr lang="ko-KR" altLang="en-US"/>
              <a:pPr lvl="0">
                <a:defRPr/>
              </a:pPr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3764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A912FB-F7EE-36FA-0A02-B5BEFA58C4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>
            <a:extLst>
              <a:ext uri="{FF2B5EF4-FFF2-40B4-BE49-F238E27FC236}">
                <a16:creationId xmlns:a16="http://schemas.microsoft.com/office/drawing/2014/main" id="{B239B5DD-5525-04A2-0CE6-2087EA567CB9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3" name="슬라이드 노트 개체 틀 4">
            <a:extLst>
              <a:ext uri="{FF2B5EF4-FFF2-40B4-BE49-F238E27FC236}">
                <a16:creationId xmlns:a16="http://schemas.microsoft.com/office/drawing/2014/main" id="{762B6082-B6F6-8C28-DF03-8151CA3EC6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4" name="슬라이드 번호 개체 틀 6">
            <a:extLst>
              <a:ext uri="{FF2B5EF4-FFF2-40B4-BE49-F238E27FC236}">
                <a16:creationId xmlns:a16="http://schemas.microsoft.com/office/drawing/2014/main" id="{3036C5F4-4FCC-A195-57BA-B232A8F977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6DFCB732-0E64-4E4B-AD1D-E639B030470E}" type="slidenum">
              <a:rPr lang="ko-KR" altLang="en-US"/>
              <a:pPr lvl="0">
                <a:defRPr/>
              </a:pPr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10549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9033DF-0EC1-B3DF-B12F-2E176882F1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>
            <a:extLst>
              <a:ext uri="{FF2B5EF4-FFF2-40B4-BE49-F238E27FC236}">
                <a16:creationId xmlns:a16="http://schemas.microsoft.com/office/drawing/2014/main" id="{C4FC670D-CFDB-3B11-2005-4934C6401246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3" name="슬라이드 노트 개체 틀 4">
            <a:extLst>
              <a:ext uri="{FF2B5EF4-FFF2-40B4-BE49-F238E27FC236}">
                <a16:creationId xmlns:a16="http://schemas.microsoft.com/office/drawing/2014/main" id="{8905BD3C-CA02-F3B6-9FD7-276AC6DDB1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4" name="슬라이드 번호 개체 틀 6">
            <a:extLst>
              <a:ext uri="{FF2B5EF4-FFF2-40B4-BE49-F238E27FC236}">
                <a16:creationId xmlns:a16="http://schemas.microsoft.com/office/drawing/2014/main" id="{CD2109F7-D80F-7DE1-8BD8-996E49C6725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6DFCB732-0E64-4E4B-AD1D-E639B030470E}" type="slidenum">
              <a:rPr lang="ko-KR" altLang="en-US"/>
              <a:pPr lvl="0">
                <a:defRPr/>
              </a:pPr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83716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0E5BB6-D341-1F05-7F41-CFABCA0BA7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>
            <a:extLst>
              <a:ext uri="{FF2B5EF4-FFF2-40B4-BE49-F238E27FC236}">
                <a16:creationId xmlns:a16="http://schemas.microsoft.com/office/drawing/2014/main" id="{B33ED69D-7EDE-3813-B346-DE9FC2BDC410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3" name="슬라이드 노트 개체 틀 4">
            <a:extLst>
              <a:ext uri="{FF2B5EF4-FFF2-40B4-BE49-F238E27FC236}">
                <a16:creationId xmlns:a16="http://schemas.microsoft.com/office/drawing/2014/main" id="{3E8DF009-DA79-907F-BAD9-AE80C436D2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4" name="슬라이드 번호 개체 틀 6">
            <a:extLst>
              <a:ext uri="{FF2B5EF4-FFF2-40B4-BE49-F238E27FC236}">
                <a16:creationId xmlns:a16="http://schemas.microsoft.com/office/drawing/2014/main" id="{4BF1417B-7DD7-E5CE-ED97-09873BB2FBC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6DFCB732-0E64-4E4B-AD1D-E639B030470E}" type="slidenum">
              <a:rPr lang="ko-KR" altLang="en-US"/>
              <a:pPr lvl="0">
                <a:defRPr/>
              </a:pPr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11126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1DEE0B-60FB-0E3B-ADCC-B2BE2C4D3A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>
            <a:extLst>
              <a:ext uri="{FF2B5EF4-FFF2-40B4-BE49-F238E27FC236}">
                <a16:creationId xmlns:a16="http://schemas.microsoft.com/office/drawing/2014/main" id="{D6DE4BD4-4FEC-5016-BD61-2235077E927B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3" name="슬라이드 노트 개체 틀 4">
            <a:extLst>
              <a:ext uri="{FF2B5EF4-FFF2-40B4-BE49-F238E27FC236}">
                <a16:creationId xmlns:a16="http://schemas.microsoft.com/office/drawing/2014/main" id="{2A252985-665F-4CD5-F0D4-D9DC8BD83E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4" name="슬라이드 번호 개체 틀 6">
            <a:extLst>
              <a:ext uri="{FF2B5EF4-FFF2-40B4-BE49-F238E27FC236}">
                <a16:creationId xmlns:a16="http://schemas.microsoft.com/office/drawing/2014/main" id="{E219633F-4F4E-0FB4-725F-B601BEA7ACC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6DFCB732-0E64-4E4B-AD1D-E639B030470E}" type="slidenum">
              <a:rPr lang="ko-KR" altLang="en-US"/>
              <a:pPr lvl="0">
                <a:defRPr/>
              </a:pPr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13820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2"/>
          <p:cNvSpPr>
            <a:spLocks noGrp="1"/>
          </p:cNvSpPr>
          <p:nvPr>
            <p:ph type="title"/>
          </p:nvPr>
        </p:nvSpPr>
        <p:spPr>
          <a:xfrm>
            <a:off x="407368" y="445583"/>
            <a:ext cx="11377264" cy="1687273"/>
          </a:xfrm>
          <a:solidFill>
            <a:srgbClr val="DCEEF2"/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>
              <a:defRPr lang="ko-KR" altLang="en-US" sz="32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 algn="ctr"/>
            <a:r>
              <a:rPr lang="ko-KR" altLang="en-US" dirty="0"/>
              <a:t>마스터 제목 스타일 편집</a:t>
            </a:r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0"/>
          </p:nvPr>
        </p:nvSpPr>
        <p:spPr>
          <a:xfrm>
            <a:off x="3467708" y="3861372"/>
            <a:ext cx="5544616" cy="93578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50000"/>
              </a:lnSpc>
              <a:buFont typeface="Wingdings" panose="05000000000000000000" pitchFamily="2" charset="2"/>
              <a:buNone/>
              <a:defRPr sz="1800" b="1">
                <a:solidFill>
                  <a:srgbClr val="1E3373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D9C835-A02B-4303-BF8E-1567B3DE113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467708" y="2304519"/>
            <a:ext cx="5544616" cy="1196489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50000"/>
              </a:lnSpc>
              <a:buNone/>
              <a:defRPr lang="ko-KR" altLang="en-US" sz="1800" b="1" kern="1200" dirty="0" smtClean="0">
                <a:solidFill>
                  <a:srgbClr val="28859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316531" indent="0">
              <a:buNone/>
              <a:defRPr/>
            </a:lvl2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3871234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강조_텍스트박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 4"/>
          <p:cNvSpPr txBox="1">
            <a:spLocks noChangeArrowheads="1"/>
          </p:cNvSpPr>
          <p:nvPr userDrawn="1"/>
        </p:nvSpPr>
        <p:spPr bwMode="auto">
          <a:xfrm>
            <a:off x="1" y="12700"/>
            <a:ext cx="8223739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85" anchor="ctr"/>
          <a:lstStyle>
            <a:lvl1pPr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  <a:cs typeface="+mn-cs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>
          <a:xfrm>
            <a:off x="69486" y="764360"/>
            <a:ext cx="11831468" cy="499474"/>
          </a:xfrm>
          <a:prstGeom prst="rect">
            <a:avLst/>
          </a:prstGeom>
        </p:spPr>
        <p:txBody>
          <a:bodyPr/>
          <a:lstStyle>
            <a:lvl1pPr marL="237398" indent="-237398">
              <a:lnSpc>
                <a:spcPct val="150000"/>
              </a:lnSpc>
              <a:buFontTx/>
              <a:buBlip>
                <a:blip r:embed="rId2"/>
              </a:buBlip>
              <a:defRPr sz="18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538163" indent="-220663">
              <a:lnSpc>
                <a:spcPct val="150000"/>
              </a:lnSpc>
              <a:buFont typeface="Wingdings" panose="05000000000000000000" pitchFamily="2" charset="2"/>
              <a:buChar char="Ø"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791327" indent="-158266">
              <a:lnSpc>
                <a:spcPct val="150000"/>
              </a:lnSpc>
              <a:buFont typeface="Wingdings" panose="05000000000000000000" pitchFamily="2" charset="2"/>
              <a:buChar char="§"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lnSpc>
                <a:spcPct val="150000"/>
              </a:lnSpc>
              <a:defRPr sz="11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lnSpc>
                <a:spcPct val="150000"/>
              </a:lnSpc>
              <a:defRPr sz="11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cxnSp>
        <p:nvCxnSpPr>
          <p:cNvPr id="13" name="직선 연결선 12"/>
          <p:cNvCxnSpPr>
            <a:cxnSpLocks/>
          </p:cNvCxnSpPr>
          <p:nvPr userDrawn="1"/>
        </p:nvCxnSpPr>
        <p:spPr>
          <a:xfrm>
            <a:off x="2" y="638266"/>
            <a:ext cx="12200465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제목 10">
            <a:extLst>
              <a:ext uri="{FF2B5EF4-FFF2-40B4-BE49-F238E27FC236}">
                <a16:creationId xmlns:a16="http://schemas.microsoft.com/office/drawing/2014/main" id="{E7812EE4-D319-4C39-9A7B-0738EA830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83533" cy="628830"/>
          </a:xfrm>
          <a:solidFill>
            <a:srgbClr val="396499"/>
          </a:solidFill>
          <a:ln>
            <a:solidFill>
              <a:srgbClr val="396499"/>
            </a:solidFill>
          </a:ln>
        </p:spPr>
        <p:txBody>
          <a:bodyPr>
            <a:normAutofit/>
          </a:bodyPr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7" name="슬라이드 번호 개체 틀 7">
            <a:extLst>
              <a:ext uri="{FF2B5EF4-FFF2-40B4-BE49-F238E27FC236}">
                <a16:creationId xmlns:a16="http://schemas.microsoft.com/office/drawing/2014/main" id="{53F89311-B4EF-4883-9957-039F10C35A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03861" y="6453340"/>
            <a:ext cx="2844800" cy="309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31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BF44E15E-8BE1-4DBD-B7B5-0DCD530390E0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B192EC6C-8783-4515-9F1B-A0AB1D2EF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91146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2495602" y="1988845"/>
            <a:ext cx="7200799" cy="1440159"/>
          </a:xfrm>
          <a:ln w="28575">
            <a:solidFill>
              <a:schemeClr val="tx2"/>
            </a:solidFill>
          </a:ln>
        </p:spPr>
        <p:txBody>
          <a:bodyPr>
            <a:normAutofit/>
          </a:bodyPr>
          <a:lstStyle>
            <a:lvl1pPr algn="ctr">
              <a:defRPr sz="240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직사각형 3"/>
          <p:cNvSpPr/>
          <p:nvPr userDrawn="1"/>
        </p:nvSpPr>
        <p:spPr>
          <a:xfrm>
            <a:off x="0" y="0"/>
            <a:ext cx="123368" cy="6858000"/>
          </a:xfrm>
          <a:prstGeom prst="rect">
            <a:avLst/>
          </a:prstGeom>
          <a:solidFill>
            <a:srgbClr val="1E3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47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D02C1FC-636C-4DFE-B508-5815F7C44E5C}"/>
              </a:ext>
            </a:extLst>
          </p:cNvPr>
          <p:cNvSpPr/>
          <p:nvPr userDrawn="1"/>
        </p:nvSpPr>
        <p:spPr>
          <a:xfrm>
            <a:off x="12079898" y="0"/>
            <a:ext cx="123368" cy="6858000"/>
          </a:xfrm>
          <a:prstGeom prst="rect">
            <a:avLst/>
          </a:prstGeom>
          <a:solidFill>
            <a:srgbClr val="1E3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47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A1F674F-A97B-4205-B96C-91F303271B53}"/>
              </a:ext>
            </a:extLst>
          </p:cNvPr>
          <p:cNvSpPr/>
          <p:nvPr userDrawn="1"/>
        </p:nvSpPr>
        <p:spPr>
          <a:xfrm>
            <a:off x="0" y="0"/>
            <a:ext cx="12190566" cy="144016"/>
          </a:xfrm>
          <a:prstGeom prst="rect">
            <a:avLst/>
          </a:prstGeom>
          <a:solidFill>
            <a:srgbClr val="1E3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47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920DAF3-0F03-4397-A482-CFC28B2612DE}"/>
              </a:ext>
            </a:extLst>
          </p:cNvPr>
          <p:cNvSpPr/>
          <p:nvPr userDrawn="1"/>
        </p:nvSpPr>
        <p:spPr>
          <a:xfrm>
            <a:off x="0" y="6468238"/>
            <a:ext cx="12190566" cy="387266"/>
          </a:xfrm>
          <a:prstGeom prst="rect">
            <a:avLst/>
          </a:prstGeom>
          <a:solidFill>
            <a:srgbClr val="1E3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47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0"/>
          </p:nvPr>
        </p:nvSpPr>
        <p:spPr>
          <a:xfrm>
            <a:off x="1415480" y="6519359"/>
            <a:ext cx="8640959" cy="2681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endParaRPr lang="ko-KR" altLang="en-US" dirty="0">
              <a:solidFill>
                <a:srgbClr val="4F81BD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>
          <a:xfrm>
            <a:off x="11607690" y="6531738"/>
            <a:ext cx="445840" cy="248246"/>
          </a:xfrm>
        </p:spPr>
        <p:txBody>
          <a:bodyPr/>
          <a:lstStyle>
            <a:lvl1pPr algn="ctr">
              <a:defRPr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BF44E15E-8BE1-4DBD-B7B5-0DCD530390E0}" type="slidenum">
              <a:rPr lang="ko-KR" altLang="en-US" smtClean="0">
                <a:solidFill>
                  <a:srgbClr val="4F81BD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4F81B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8073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 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13697059-27CA-47A4-AD66-5BDB319F7946}"/>
              </a:ext>
            </a:extLst>
          </p:cNvPr>
          <p:cNvSpPr txBox="1"/>
          <p:nvPr userDrawn="1"/>
        </p:nvSpPr>
        <p:spPr>
          <a:xfrm>
            <a:off x="11679391" y="6519832"/>
            <a:ext cx="443127" cy="26765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4A9AE1-D86C-4A1A-9746-8CEC46E8A3E4}" type="slidenum">
              <a:rPr kumimoji="0" lang="ko-KR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7" name="바닥글 개체 틀 4">
            <a:extLst>
              <a:ext uri="{FF2B5EF4-FFF2-40B4-BE49-F238E27FC236}">
                <a16:creationId xmlns:a16="http://schemas.microsoft.com/office/drawing/2014/main" id="{CE3FD8F2-C375-4565-8CA0-273C0E8A1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55640" y="6519359"/>
            <a:ext cx="8712968" cy="268139"/>
          </a:xfrm>
        </p:spPr>
        <p:txBody>
          <a:bodyPr/>
          <a:lstStyle>
            <a:lvl1pPr>
              <a:defRPr sz="1000" b="1">
                <a:solidFill>
                  <a:schemeClr val="tx2"/>
                </a:solidFill>
                <a:latin typeface="+mn-ea"/>
                <a:ea typeface="+mn-ea"/>
              </a:defRPr>
            </a:lvl1pPr>
          </a:lstStyle>
          <a:p>
            <a:pPr>
              <a:defRPr/>
            </a:pPr>
            <a:endParaRPr lang="ko-KR" altLang="en-US" dirty="0">
              <a:solidFill>
                <a:srgbClr val="1F497D"/>
              </a:solidFill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2C2A0C14-8CC0-42FD-8CE9-1E35F0866E14}"/>
              </a:ext>
            </a:extLst>
          </p:cNvPr>
          <p:cNvCxnSpPr/>
          <p:nvPr userDrawn="1"/>
        </p:nvCxnSpPr>
        <p:spPr>
          <a:xfrm>
            <a:off x="12926" y="6461962"/>
            <a:ext cx="12178601" cy="0"/>
          </a:xfrm>
          <a:prstGeom prst="line">
            <a:avLst/>
          </a:prstGeom>
          <a:ln>
            <a:solidFill>
              <a:srgbClr val="F0F0F2"/>
            </a:solidFill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F5890A43-C134-420B-9097-C9A569A47C9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235" y="6488587"/>
            <a:ext cx="1167866" cy="359985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91560932-1FD3-464C-A710-A2B477C2061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67053" y="6545711"/>
            <a:ext cx="1270915" cy="274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812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 4"/>
          <p:cNvSpPr txBox="1">
            <a:spLocks noChangeArrowheads="1"/>
          </p:cNvSpPr>
          <p:nvPr userDrawn="1"/>
        </p:nvSpPr>
        <p:spPr bwMode="auto">
          <a:xfrm>
            <a:off x="1" y="12700"/>
            <a:ext cx="8223739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85" anchor="ctr"/>
          <a:lstStyle>
            <a:lvl1pPr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  <a:cs typeface="+mn-cs"/>
            </a:endParaRPr>
          </a:p>
        </p:txBody>
      </p:sp>
      <p:sp>
        <p:nvSpPr>
          <p:cNvPr id="11" name="제목 10"/>
          <p:cNvSpPr>
            <a:spLocks noGrp="1"/>
          </p:cNvSpPr>
          <p:nvPr>
            <p:ph type="title"/>
          </p:nvPr>
        </p:nvSpPr>
        <p:spPr>
          <a:xfrm>
            <a:off x="325910" y="67587"/>
            <a:ext cx="11530730" cy="443818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1E33066B-EECE-4FA4-B7CA-261A7D175EB7}"/>
              </a:ext>
            </a:extLst>
          </p:cNvPr>
          <p:cNvCxnSpPr>
            <a:cxnSpLocks/>
          </p:cNvCxnSpPr>
          <p:nvPr userDrawn="1"/>
        </p:nvCxnSpPr>
        <p:spPr>
          <a:xfrm>
            <a:off x="335360" y="548680"/>
            <a:ext cx="11521280" cy="0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0" name="그림 19">
            <a:extLst>
              <a:ext uri="{FF2B5EF4-FFF2-40B4-BE49-F238E27FC236}">
                <a16:creationId xmlns:a16="http://schemas.microsoft.com/office/drawing/2014/main" id="{F57EB056-07C5-4EDF-AE12-2388056124C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67053" y="6545711"/>
            <a:ext cx="1270915" cy="27460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7A352B5-5F70-4660-85E9-C59CCEB19E9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235" y="6488587"/>
            <a:ext cx="1167866" cy="35998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7076329-D9CB-402F-87F4-978B81DA92AB}"/>
              </a:ext>
            </a:extLst>
          </p:cNvPr>
          <p:cNvSpPr txBox="1"/>
          <p:nvPr userDrawn="1"/>
        </p:nvSpPr>
        <p:spPr>
          <a:xfrm>
            <a:off x="11679391" y="6528458"/>
            <a:ext cx="443127" cy="26765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4A9AE1-D86C-4A1A-9746-8CEC46E8A3E4}" type="slidenum">
              <a:rPr kumimoji="0" lang="ko-KR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바닥글 개체 틀 4">
            <a:extLst>
              <a:ext uri="{FF2B5EF4-FFF2-40B4-BE49-F238E27FC236}">
                <a16:creationId xmlns:a16="http://schemas.microsoft.com/office/drawing/2014/main" id="{4B8CF3B3-55EF-446B-AD6D-63382461C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55640" y="6527985"/>
            <a:ext cx="8712968" cy="268139"/>
          </a:xfrm>
        </p:spPr>
        <p:txBody>
          <a:bodyPr/>
          <a:lstStyle>
            <a:lvl1pPr>
              <a:defRPr sz="1000" b="1">
                <a:solidFill>
                  <a:schemeClr val="tx2"/>
                </a:solidFill>
                <a:latin typeface="+mn-ea"/>
                <a:ea typeface="+mn-ea"/>
              </a:defRPr>
            </a:lvl1pPr>
          </a:lstStyle>
          <a:p>
            <a:pPr>
              <a:defRPr/>
            </a:pPr>
            <a:endParaRPr lang="ko-KR" altLang="en-US" dirty="0">
              <a:solidFill>
                <a:srgbClr val="1F497D"/>
              </a:solidFill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1B1538FD-2372-4749-8653-B342B03C381C}"/>
              </a:ext>
            </a:extLst>
          </p:cNvPr>
          <p:cNvCxnSpPr/>
          <p:nvPr userDrawn="1"/>
        </p:nvCxnSpPr>
        <p:spPr>
          <a:xfrm>
            <a:off x="12926" y="6461962"/>
            <a:ext cx="12178601" cy="0"/>
          </a:xfrm>
          <a:prstGeom prst="line">
            <a:avLst/>
          </a:prstGeom>
          <a:ln>
            <a:solidFill>
              <a:srgbClr val="F0F0F2"/>
            </a:solidFill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3024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본문 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13697059-27CA-47A4-AD66-5BDB319F7946}"/>
              </a:ext>
            </a:extLst>
          </p:cNvPr>
          <p:cNvSpPr txBox="1"/>
          <p:nvPr userDrawn="1"/>
        </p:nvSpPr>
        <p:spPr>
          <a:xfrm>
            <a:off x="11679391" y="6519832"/>
            <a:ext cx="443127" cy="26765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4A9AE1-D86C-4A1A-9746-8CEC46E8A3E4}" type="slidenum">
              <a:rPr kumimoji="0" lang="ko-KR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7" name="바닥글 개체 틀 4">
            <a:extLst>
              <a:ext uri="{FF2B5EF4-FFF2-40B4-BE49-F238E27FC236}">
                <a16:creationId xmlns:a16="http://schemas.microsoft.com/office/drawing/2014/main" id="{CE3FD8F2-C375-4565-8CA0-273C0E8A1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39516" y="6519348"/>
            <a:ext cx="8712968" cy="268139"/>
          </a:xfrm>
        </p:spPr>
        <p:txBody>
          <a:bodyPr/>
          <a:lstStyle>
            <a:lvl1pPr algn="ctr">
              <a:defRPr sz="10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pPr>
              <a:defRPr/>
            </a:pPr>
            <a:endParaRPr lang="ko-KR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9879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_텍스트박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 4"/>
          <p:cNvSpPr txBox="1">
            <a:spLocks noChangeArrowheads="1"/>
          </p:cNvSpPr>
          <p:nvPr userDrawn="1"/>
        </p:nvSpPr>
        <p:spPr bwMode="auto">
          <a:xfrm>
            <a:off x="1" y="12700"/>
            <a:ext cx="8223739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85" anchor="ctr"/>
          <a:lstStyle>
            <a:lvl1pPr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  <a:cs typeface="+mn-cs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>
          <a:xfrm>
            <a:off x="329024" y="628648"/>
            <a:ext cx="11521280" cy="499474"/>
          </a:xfrm>
          <a:prstGeom prst="rect">
            <a:avLst/>
          </a:prstGeom>
        </p:spPr>
        <p:txBody>
          <a:bodyPr/>
          <a:lstStyle>
            <a:lvl1pPr marL="237398" indent="-237398">
              <a:lnSpc>
                <a:spcPct val="150000"/>
              </a:lnSpc>
              <a:buFontTx/>
              <a:buBlip>
                <a:blip r:embed="rId2"/>
              </a:buBlip>
              <a:defRPr sz="1800" b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538163" indent="-220663">
              <a:lnSpc>
                <a:spcPct val="150000"/>
              </a:lnSpc>
              <a:buFont typeface="Wingdings" panose="05000000000000000000" pitchFamily="2" charset="2"/>
              <a:buChar char="Ø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791327" indent="-158266">
              <a:lnSpc>
                <a:spcPct val="150000"/>
              </a:lnSpc>
              <a:buFont typeface="Wingdings" panose="05000000000000000000" pitchFamily="2" charset="2"/>
              <a:buChar char="§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lnSpc>
                <a:spcPct val="150000"/>
              </a:lnSpc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lnSpc>
                <a:spcPct val="150000"/>
              </a:lnSpc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335360" y="108290"/>
            <a:ext cx="10972800" cy="443820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05CBE5F3-201D-4485-B451-4A671AB06AE2}"/>
              </a:ext>
            </a:extLst>
          </p:cNvPr>
          <p:cNvCxnSpPr>
            <a:cxnSpLocks/>
          </p:cNvCxnSpPr>
          <p:nvPr userDrawn="1"/>
        </p:nvCxnSpPr>
        <p:spPr>
          <a:xfrm>
            <a:off x="335360" y="548680"/>
            <a:ext cx="11521280" cy="0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9" name="그림 18">
            <a:extLst>
              <a:ext uri="{FF2B5EF4-FFF2-40B4-BE49-F238E27FC236}">
                <a16:creationId xmlns:a16="http://schemas.microsoft.com/office/drawing/2014/main" id="{D8F35B81-0411-4BA1-A5A1-E930949D4A2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235" y="6488587"/>
            <a:ext cx="1167866" cy="35998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C1FED27-53F6-4777-907F-F8DBE1D34FA4}"/>
              </a:ext>
            </a:extLst>
          </p:cNvPr>
          <p:cNvSpPr txBox="1"/>
          <p:nvPr userDrawn="1"/>
        </p:nvSpPr>
        <p:spPr>
          <a:xfrm>
            <a:off x="11679391" y="6528458"/>
            <a:ext cx="443127" cy="26765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4A9AE1-D86C-4A1A-9746-8CEC46E8A3E4}" type="slidenum">
              <a:rPr kumimoji="0" lang="ko-KR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바닥글 개체 틀 4">
            <a:extLst>
              <a:ext uri="{FF2B5EF4-FFF2-40B4-BE49-F238E27FC236}">
                <a16:creationId xmlns:a16="http://schemas.microsoft.com/office/drawing/2014/main" id="{9B51CA68-2E01-4290-A1C9-D07E4BA3F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55640" y="6527985"/>
            <a:ext cx="8712968" cy="268139"/>
          </a:xfrm>
        </p:spPr>
        <p:txBody>
          <a:bodyPr/>
          <a:lstStyle>
            <a:lvl1pPr>
              <a:defRPr sz="1000" b="1">
                <a:solidFill>
                  <a:schemeClr val="tx2"/>
                </a:solidFill>
                <a:latin typeface="+mn-ea"/>
                <a:ea typeface="+mn-ea"/>
              </a:defRPr>
            </a:lvl1pPr>
          </a:lstStyle>
          <a:p>
            <a:pPr>
              <a:defRPr/>
            </a:pPr>
            <a:endParaRPr lang="ko-KR" altLang="en-US" dirty="0">
              <a:solidFill>
                <a:srgbClr val="1F497D"/>
              </a:solidFill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78DCB6CB-609A-48D4-A222-AEB9A1A35EA2}"/>
              </a:ext>
            </a:extLst>
          </p:cNvPr>
          <p:cNvCxnSpPr/>
          <p:nvPr userDrawn="1"/>
        </p:nvCxnSpPr>
        <p:spPr>
          <a:xfrm>
            <a:off x="12926" y="6461962"/>
            <a:ext cx="12178601" cy="0"/>
          </a:xfrm>
          <a:prstGeom prst="line">
            <a:avLst/>
          </a:prstGeom>
          <a:ln>
            <a:solidFill>
              <a:srgbClr val="F0F0F2"/>
            </a:solidFill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12092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본문_제목만_강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07FDAC71-B89B-469A-8F29-956F5D0F3418}"/>
              </a:ext>
            </a:extLst>
          </p:cNvPr>
          <p:cNvSpPr/>
          <p:nvPr userDrawn="1"/>
        </p:nvSpPr>
        <p:spPr>
          <a:xfrm>
            <a:off x="0" y="-13990"/>
            <a:ext cx="12192000" cy="576064"/>
          </a:xfrm>
          <a:prstGeom prst="rect">
            <a:avLst/>
          </a:prstGeom>
          <a:solidFill>
            <a:srgbClr val="1E3373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Text Box 4"/>
          <p:cNvSpPr txBox="1">
            <a:spLocks noChangeArrowheads="1"/>
          </p:cNvSpPr>
          <p:nvPr userDrawn="1"/>
        </p:nvSpPr>
        <p:spPr bwMode="auto">
          <a:xfrm>
            <a:off x="1" y="12700"/>
            <a:ext cx="8223739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85" anchor="ctr"/>
          <a:lstStyle>
            <a:lvl1pPr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  <a:cs typeface="+mn-cs"/>
            </a:endParaRP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5E10D368-B55C-4C70-88A8-DED907DFB28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" y="12700"/>
            <a:ext cx="8223739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85" anchor="ctr"/>
          <a:lstStyle>
            <a:lvl1pPr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  <a:cs typeface="+mn-cs"/>
            </a:endParaRPr>
          </a:p>
        </p:txBody>
      </p:sp>
      <p:sp>
        <p:nvSpPr>
          <p:cNvPr id="10" name="Text Box 4">
            <a:extLst>
              <a:ext uri="{FF2B5EF4-FFF2-40B4-BE49-F238E27FC236}">
                <a16:creationId xmlns:a16="http://schemas.microsoft.com/office/drawing/2014/main" id="{998B31CE-7B8D-4C10-8A83-571ABE9BD7C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63353" y="3015378"/>
            <a:ext cx="8223739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85" anchor="ctr"/>
          <a:lstStyle>
            <a:lvl1pPr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  <a:cs typeface="+mn-cs"/>
            </a:endParaRPr>
          </a:p>
        </p:txBody>
      </p:sp>
      <p:sp>
        <p:nvSpPr>
          <p:cNvPr id="11" name="Text Box 4">
            <a:extLst>
              <a:ext uri="{FF2B5EF4-FFF2-40B4-BE49-F238E27FC236}">
                <a16:creationId xmlns:a16="http://schemas.microsoft.com/office/drawing/2014/main" id="{B05DED02-2D7C-4A9C-9DC2-CE3789C3CBA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63353" y="3015378"/>
            <a:ext cx="8223739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85" anchor="ctr"/>
          <a:lstStyle>
            <a:lvl1pPr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9FB16FB-F16A-49B9-AC1B-A777E70A6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336" y="10555"/>
            <a:ext cx="10441160" cy="562074"/>
          </a:xfrm>
        </p:spPr>
        <p:txBody>
          <a:bodyPr>
            <a:normAutofit/>
          </a:bodyPr>
          <a:lstStyle>
            <a:lvl1pPr>
              <a:defRPr sz="2400">
                <a:solidFill>
                  <a:srgbClr val="F0F0F2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52705B8-801F-46DB-B023-73ED6D95E7A4}"/>
              </a:ext>
            </a:extLst>
          </p:cNvPr>
          <p:cNvSpPr txBox="1"/>
          <p:nvPr userDrawn="1"/>
        </p:nvSpPr>
        <p:spPr>
          <a:xfrm>
            <a:off x="11730790" y="6617729"/>
            <a:ext cx="443127" cy="227571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- </a:t>
            </a:r>
            <a:fld id="{814A9AE1-D86C-4A1A-9746-8CEC46E8A3E4}" type="slidenum">
              <a:rPr kumimoji="0" lang="ko-KR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-</a:t>
            </a:r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바닥글 개체 틀 5">
            <a:extLst>
              <a:ext uri="{FF2B5EF4-FFF2-40B4-BE49-F238E27FC236}">
                <a16:creationId xmlns:a16="http://schemas.microsoft.com/office/drawing/2014/main" id="{5B58D994-B6BD-4309-98D9-ACF44C787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581973" y="6617729"/>
            <a:ext cx="5058643" cy="221087"/>
          </a:xfrm>
        </p:spPr>
        <p:txBody>
          <a:bodyPr/>
          <a:lstStyle>
            <a:lvl1pPr algn="r">
              <a:defRPr sz="9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defRPr>
            </a:lvl1pPr>
          </a:lstStyle>
          <a:p>
            <a:pPr>
              <a:defRPr/>
            </a:pPr>
            <a:endParaRPr lang="ko-KR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pic>
        <p:nvPicPr>
          <p:cNvPr id="4" name="그림 3" descr="그래픽, 그래픽 디자인, 스크린샷, 텍스트이(가) 표시된 사진&#10;&#10;자동 생성된 설명">
            <a:extLst>
              <a:ext uri="{FF2B5EF4-FFF2-40B4-BE49-F238E27FC236}">
                <a16:creationId xmlns:a16="http://schemas.microsoft.com/office/drawing/2014/main" id="{7D94B59C-CF78-6478-7C35-B253D9255E8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03" b="9491"/>
          <a:stretch/>
        </p:blipFill>
        <p:spPr>
          <a:xfrm>
            <a:off x="11492865" y="-13991"/>
            <a:ext cx="699135" cy="570531"/>
          </a:xfrm>
          <a:prstGeom prst="rect">
            <a:avLst/>
          </a:prstGeom>
        </p:spPr>
      </p:pic>
      <p:sp>
        <p:nvSpPr>
          <p:cNvPr id="3" name="텍스트 개체 틀 15">
            <a:extLst>
              <a:ext uri="{FF2B5EF4-FFF2-40B4-BE49-F238E27FC236}">
                <a16:creationId xmlns:a16="http://schemas.microsoft.com/office/drawing/2014/main" id="{1DAF98AF-10C4-2E6A-0288-629116172D18}"/>
              </a:ext>
            </a:extLst>
          </p:cNvPr>
          <p:cNvSpPr txBox="1">
            <a:spLocks/>
          </p:cNvSpPr>
          <p:nvPr userDrawn="1"/>
        </p:nvSpPr>
        <p:spPr>
          <a:xfrm>
            <a:off x="8487092" y="19184"/>
            <a:ext cx="3048591" cy="577990"/>
          </a:xfrm>
          <a:prstGeom prst="rect">
            <a:avLst/>
          </a:prstGeom>
        </p:spPr>
        <p:txBody>
          <a:bodyPr lIns="36000" tIns="0" rIns="36000" bIns="0" anchor="ctr"/>
          <a:lstStyle>
            <a:lvl1pPr marL="0" indent="0" algn="ctr" defTabSz="633062" rtl="0" eaLnBrk="1" latinLnBrk="1" hangingPunct="1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None/>
              <a:defRPr sz="1800" b="1" kern="1200">
                <a:solidFill>
                  <a:srgbClr val="1E3373"/>
                </a:solidFill>
                <a:latin typeface="+mn-lt"/>
                <a:ea typeface="+mn-ea"/>
                <a:cs typeface="+mn-cs"/>
              </a:defRPr>
            </a:lvl1pPr>
            <a:lvl2pPr marL="514363" indent="-197832" algn="ctr" defTabSz="633062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193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91327" indent="-158266" algn="ctr" defTabSz="633062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07859" indent="-158266" algn="ctr" defTabSz="633062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13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4390" indent="-158266" algn="ctr" defTabSz="633062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13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40920" indent="-158266" algn="l" defTabSz="633062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3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52" indent="-158266" algn="l" defTabSz="633062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3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73983" indent="-158266" algn="l" defTabSz="633062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3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90513" indent="-158266" algn="l" defTabSz="633062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3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633062" rtl="0" eaLnBrk="1" fontAlgn="auto" latinLnBrk="1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ko-KR" alt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공력시뮬레이션</a:t>
            </a: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및 통합설계 연구실</a:t>
            </a: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r" defTabSz="633062" rtl="0" eaLnBrk="1" fontAlgn="auto" latinLnBrk="1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Aerodynamic Design Optimization Lab.</a:t>
            </a:r>
          </a:p>
        </p:txBody>
      </p:sp>
    </p:spTree>
    <p:extLst>
      <p:ext uri="{BB962C8B-B14F-4D97-AF65-F5344CB8AC3E}">
        <p14:creationId xmlns:p14="http://schemas.microsoft.com/office/powerpoint/2010/main" val="546067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본문_텍스트박스_강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B8D15C9C-91EA-4CF4-BB22-C3180AB9C192}"/>
              </a:ext>
            </a:extLst>
          </p:cNvPr>
          <p:cNvSpPr/>
          <p:nvPr userDrawn="1"/>
        </p:nvSpPr>
        <p:spPr>
          <a:xfrm>
            <a:off x="0" y="-13990"/>
            <a:ext cx="12192000" cy="576064"/>
          </a:xfrm>
          <a:prstGeom prst="rect">
            <a:avLst/>
          </a:prstGeom>
          <a:solidFill>
            <a:srgbClr val="1E3373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Text Box 4"/>
          <p:cNvSpPr txBox="1">
            <a:spLocks noChangeArrowheads="1"/>
          </p:cNvSpPr>
          <p:nvPr userDrawn="1"/>
        </p:nvSpPr>
        <p:spPr bwMode="auto">
          <a:xfrm>
            <a:off x="1" y="12700"/>
            <a:ext cx="8223739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85" anchor="ctr"/>
          <a:lstStyle>
            <a:lvl1pPr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  <a:cs typeface="+mn-cs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>
          <a:xfrm>
            <a:off x="69486" y="628830"/>
            <a:ext cx="11831468" cy="499474"/>
          </a:xfrm>
          <a:prstGeom prst="rect">
            <a:avLst/>
          </a:prstGeom>
        </p:spPr>
        <p:txBody>
          <a:bodyPr/>
          <a:lstStyle>
            <a:lvl1pPr marL="237398" indent="-237398">
              <a:lnSpc>
                <a:spcPct val="150000"/>
              </a:lnSpc>
              <a:buFontTx/>
              <a:buBlip>
                <a:blip r:embed="rId2"/>
              </a:buBlip>
              <a:defRPr sz="1800" b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538163" indent="-220663">
              <a:lnSpc>
                <a:spcPct val="150000"/>
              </a:lnSpc>
              <a:buFont typeface="Wingdings" panose="05000000000000000000" pitchFamily="2" charset="2"/>
              <a:buChar char="Ø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791327" indent="-158266">
              <a:lnSpc>
                <a:spcPct val="150000"/>
              </a:lnSpc>
              <a:buFont typeface="Wingdings" panose="05000000000000000000" pitchFamily="2" charset="2"/>
              <a:buChar char="§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lnSpc>
                <a:spcPct val="150000"/>
              </a:lnSpc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lnSpc>
                <a:spcPct val="150000"/>
              </a:lnSpc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98DB575B-1DD5-4341-BF47-5800AC04B2E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" y="12700"/>
            <a:ext cx="8223739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85" anchor="ctr"/>
          <a:lstStyle>
            <a:lvl1pPr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  <a:cs typeface="+mn-cs"/>
            </a:endParaRPr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1EE934B5-0560-4558-95E6-C9DBE427829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" y="12700"/>
            <a:ext cx="8223739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85" anchor="ctr"/>
          <a:lstStyle>
            <a:lvl1pPr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  <a:cs typeface="+mn-cs"/>
            </a:endParaRPr>
          </a:p>
        </p:txBody>
      </p:sp>
      <p:sp>
        <p:nvSpPr>
          <p:cNvPr id="9" name="Text Box 4">
            <a:extLst>
              <a:ext uri="{FF2B5EF4-FFF2-40B4-BE49-F238E27FC236}">
                <a16:creationId xmlns:a16="http://schemas.microsoft.com/office/drawing/2014/main" id="{4BF39A93-2929-4AB7-B494-9DA07C7E056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" y="12700"/>
            <a:ext cx="8223739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85" anchor="ctr"/>
          <a:lstStyle>
            <a:lvl1pPr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EE6DAA6-1AD3-4439-997C-0C67595F8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86" y="0"/>
            <a:ext cx="10563018" cy="562074"/>
          </a:xfrm>
        </p:spPr>
        <p:txBody>
          <a:bodyPr>
            <a:normAutofit/>
          </a:bodyPr>
          <a:lstStyle>
            <a:lvl1pPr>
              <a:defRPr sz="2400">
                <a:solidFill>
                  <a:srgbClr val="F0F0F2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79B8E4-7D8C-4964-9474-AD9A3D2AAAB8}"/>
              </a:ext>
            </a:extLst>
          </p:cNvPr>
          <p:cNvSpPr txBox="1"/>
          <p:nvPr userDrawn="1"/>
        </p:nvSpPr>
        <p:spPr>
          <a:xfrm>
            <a:off x="11730790" y="6617729"/>
            <a:ext cx="443127" cy="227571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- </a:t>
            </a:r>
            <a:fld id="{814A9AE1-D86C-4A1A-9746-8CEC46E8A3E4}" type="slidenum">
              <a:rPr kumimoji="0" lang="ko-KR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-</a:t>
            </a:r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바닥글 개체 틀 5">
            <a:extLst>
              <a:ext uri="{FF2B5EF4-FFF2-40B4-BE49-F238E27FC236}">
                <a16:creationId xmlns:a16="http://schemas.microsoft.com/office/drawing/2014/main" id="{026A9CF2-532D-46A6-94CF-0BA0AEBB5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581973" y="6617729"/>
            <a:ext cx="5058643" cy="221087"/>
          </a:xfrm>
        </p:spPr>
        <p:txBody>
          <a:bodyPr/>
          <a:lstStyle>
            <a:lvl1pPr algn="r">
              <a:defRPr sz="9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defRPr>
            </a:lvl1pPr>
          </a:lstStyle>
          <a:p>
            <a:pPr>
              <a:defRPr/>
            </a:pPr>
            <a:endParaRPr lang="ko-KR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08557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좌제목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6C72AC2E-63E2-4BDF-9267-C583416B5E9D}"/>
              </a:ext>
            </a:extLst>
          </p:cNvPr>
          <p:cNvSpPr/>
          <p:nvPr userDrawn="1"/>
        </p:nvSpPr>
        <p:spPr>
          <a:xfrm>
            <a:off x="0" y="0"/>
            <a:ext cx="2622430" cy="6858000"/>
          </a:xfrm>
          <a:prstGeom prst="rect">
            <a:avLst/>
          </a:prstGeom>
          <a:solidFill>
            <a:srgbClr val="1E3373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>
          <a:xfrm>
            <a:off x="2639617" y="42469"/>
            <a:ext cx="9289031" cy="499474"/>
          </a:xfrm>
          <a:prstGeom prst="rect">
            <a:avLst/>
          </a:prstGeom>
        </p:spPr>
        <p:txBody>
          <a:bodyPr/>
          <a:lstStyle>
            <a:lvl1pPr marL="237398" indent="-237398">
              <a:lnSpc>
                <a:spcPct val="150000"/>
              </a:lnSpc>
              <a:buFontTx/>
              <a:buBlip>
                <a:blip r:embed="rId2"/>
              </a:buBlip>
              <a:defRPr sz="18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538163" indent="-220663">
              <a:lnSpc>
                <a:spcPct val="150000"/>
              </a:lnSpc>
              <a:buFont typeface="Wingdings" panose="05000000000000000000" pitchFamily="2" charset="2"/>
              <a:buChar char="Ø"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791327" indent="-158266">
              <a:lnSpc>
                <a:spcPct val="150000"/>
              </a:lnSpc>
              <a:buFont typeface="Wingdings" panose="05000000000000000000" pitchFamily="2" charset="2"/>
              <a:buChar char="§"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lnSpc>
                <a:spcPct val="150000"/>
              </a:lnSpc>
              <a:defRPr sz="11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lnSpc>
                <a:spcPct val="150000"/>
              </a:lnSpc>
              <a:defRPr sz="11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9" name="바닥글 개체 틀 8">
            <a:extLst>
              <a:ext uri="{FF2B5EF4-FFF2-40B4-BE49-F238E27FC236}">
                <a16:creationId xmlns:a16="http://schemas.microsoft.com/office/drawing/2014/main" id="{A87D8D0A-099C-4FFD-94CB-C170D7B15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7275" y="3618718"/>
            <a:ext cx="1967880" cy="530363"/>
          </a:xfrm>
        </p:spPr>
        <p:txBody>
          <a:bodyPr/>
          <a:lstStyle>
            <a:lvl1pPr>
              <a:defRPr sz="1000">
                <a:solidFill>
                  <a:srgbClr val="F0F0F2"/>
                </a:solidFill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0" y="283718"/>
            <a:ext cx="2639616" cy="2425202"/>
          </a:xfrm>
          <a:noFill/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2400">
                <a:solidFill>
                  <a:srgbClr val="F0F0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3697059-27CA-47A4-AD66-5BDB319F7946}"/>
              </a:ext>
            </a:extLst>
          </p:cNvPr>
          <p:cNvSpPr txBox="1"/>
          <p:nvPr userDrawn="1"/>
        </p:nvSpPr>
        <p:spPr>
          <a:xfrm>
            <a:off x="971935" y="6574282"/>
            <a:ext cx="678561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srgbClr val="F0F0F2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- </a:t>
            </a:r>
            <a:fld id="{814A9AE1-D86C-4A1A-9746-8CEC46E8A3E4}" type="slidenum">
              <a:rPr kumimoji="0" lang="ko-KR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F0F0F2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F0F0F2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srgbClr val="F0F0F2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-</a:t>
            </a:r>
            <a:endParaRPr kumimoji="0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F0F0F2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58249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바닥글 개체 틀 5"/>
          <p:cNvSpPr>
            <a:spLocks noGrp="1"/>
          </p:cNvSpPr>
          <p:nvPr>
            <p:ph type="ftr" sz="quarter" idx="3"/>
          </p:nvPr>
        </p:nvSpPr>
        <p:spPr>
          <a:xfrm>
            <a:off x="4165600" y="6473233"/>
            <a:ext cx="3860800" cy="2681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3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제목 개체 틀 6"/>
          <p:cNvSpPr>
            <a:spLocks noGrp="1"/>
          </p:cNvSpPr>
          <p:nvPr>
            <p:ph type="title"/>
          </p:nvPr>
        </p:nvSpPr>
        <p:spPr>
          <a:xfrm>
            <a:off x="144712" y="94860"/>
            <a:ext cx="10972800" cy="562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l"/>
            <a:r>
              <a:rPr lang="ko-KR" altLang="en-US" dirty="0"/>
              <a:t>마스터 제목 스타일 편집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4"/>
          </p:nvPr>
        </p:nvSpPr>
        <p:spPr>
          <a:xfrm>
            <a:off x="8737600" y="6356354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31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BF44E15E-8BE1-4DBD-B7B5-0DCD530390E0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6958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hf hdr="0" ftr="0" dt="0"/>
  <p:txStyles>
    <p:titleStyle>
      <a:lvl1pPr algn="l" defTabSz="633062" rtl="0" eaLnBrk="1" latinLnBrk="1" hangingPunct="1">
        <a:spcBef>
          <a:spcPct val="0"/>
        </a:spcBef>
        <a:buNone/>
        <a:defRPr lang="ko-KR" altLang="en-US" sz="1661" b="1" kern="1200" smtClean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37398" indent="-237398" algn="l" defTabSz="633062" rtl="0" eaLnBrk="1" latinLnBrk="1" hangingPunct="1">
        <a:spcBef>
          <a:spcPct val="20000"/>
        </a:spcBef>
        <a:buFont typeface="Arial" panose="020B0604020202020204" pitchFamily="34" charset="0"/>
        <a:buChar char="•"/>
        <a:defRPr sz="2216" kern="1200">
          <a:solidFill>
            <a:schemeClr val="tx1"/>
          </a:solidFill>
          <a:latin typeface="+mn-lt"/>
          <a:ea typeface="+mn-ea"/>
          <a:cs typeface="+mn-cs"/>
        </a:defRPr>
      </a:lvl1pPr>
      <a:lvl2pPr marL="514363" indent="-197832" algn="l" defTabSz="633062" rtl="0" eaLnBrk="1" latinLnBrk="1" hangingPunct="1">
        <a:spcBef>
          <a:spcPct val="20000"/>
        </a:spcBef>
        <a:buFont typeface="Arial" panose="020B0604020202020204" pitchFamily="34" charset="0"/>
        <a:buChar char="–"/>
        <a:defRPr sz="1939" kern="1200">
          <a:solidFill>
            <a:schemeClr val="tx1"/>
          </a:solidFill>
          <a:latin typeface="+mn-lt"/>
          <a:ea typeface="+mn-ea"/>
          <a:cs typeface="+mn-cs"/>
        </a:defRPr>
      </a:lvl2pPr>
      <a:lvl3pPr marL="791327" indent="-158266" algn="l" defTabSz="633062" rtl="0" eaLnBrk="1" latinLnBrk="1" hangingPunct="1">
        <a:spcBef>
          <a:spcPct val="20000"/>
        </a:spcBef>
        <a:buFont typeface="Arial" panose="020B0604020202020204" pitchFamily="34" charset="0"/>
        <a:buChar char="•"/>
        <a:defRPr sz="1661" kern="1200">
          <a:solidFill>
            <a:schemeClr val="tx1"/>
          </a:solidFill>
          <a:latin typeface="+mn-lt"/>
          <a:ea typeface="+mn-ea"/>
          <a:cs typeface="+mn-cs"/>
        </a:defRPr>
      </a:lvl3pPr>
      <a:lvl4pPr marL="1107859" indent="-158266" algn="l" defTabSz="633062" rtl="0" eaLnBrk="1" latinLnBrk="1" hangingPunct="1">
        <a:spcBef>
          <a:spcPct val="20000"/>
        </a:spcBef>
        <a:buFont typeface="Arial" panose="020B0604020202020204" pitchFamily="34" charset="0"/>
        <a:buChar char="–"/>
        <a:defRPr sz="1385" kern="1200">
          <a:solidFill>
            <a:schemeClr val="tx1"/>
          </a:solidFill>
          <a:latin typeface="+mn-lt"/>
          <a:ea typeface="+mn-ea"/>
          <a:cs typeface="+mn-cs"/>
        </a:defRPr>
      </a:lvl4pPr>
      <a:lvl5pPr marL="1424390" indent="-158266" algn="l" defTabSz="633062" rtl="0" eaLnBrk="1" latinLnBrk="1" hangingPunct="1">
        <a:spcBef>
          <a:spcPct val="20000"/>
        </a:spcBef>
        <a:buFont typeface="Arial" panose="020B0604020202020204" pitchFamily="34" charset="0"/>
        <a:buChar char="»"/>
        <a:defRPr sz="1385" kern="1200">
          <a:solidFill>
            <a:schemeClr val="tx1"/>
          </a:solidFill>
          <a:latin typeface="+mn-lt"/>
          <a:ea typeface="+mn-ea"/>
          <a:cs typeface="+mn-cs"/>
        </a:defRPr>
      </a:lvl5pPr>
      <a:lvl6pPr marL="1740920" indent="-158266" algn="l" defTabSz="633062" rtl="0" eaLnBrk="1" latinLnBrk="1" hangingPunct="1">
        <a:spcBef>
          <a:spcPct val="20000"/>
        </a:spcBef>
        <a:buFont typeface="Arial" panose="020B0604020202020204" pitchFamily="34" charset="0"/>
        <a:buChar char="•"/>
        <a:defRPr sz="1385" kern="1200">
          <a:solidFill>
            <a:schemeClr val="tx1"/>
          </a:solidFill>
          <a:latin typeface="+mn-lt"/>
          <a:ea typeface="+mn-ea"/>
          <a:cs typeface="+mn-cs"/>
        </a:defRPr>
      </a:lvl6pPr>
      <a:lvl7pPr marL="2057452" indent="-158266" algn="l" defTabSz="633062" rtl="0" eaLnBrk="1" latinLnBrk="1" hangingPunct="1">
        <a:spcBef>
          <a:spcPct val="20000"/>
        </a:spcBef>
        <a:buFont typeface="Arial" panose="020B0604020202020204" pitchFamily="34" charset="0"/>
        <a:buChar char="•"/>
        <a:defRPr sz="1385" kern="1200">
          <a:solidFill>
            <a:schemeClr val="tx1"/>
          </a:solidFill>
          <a:latin typeface="+mn-lt"/>
          <a:ea typeface="+mn-ea"/>
          <a:cs typeface="+mn-cs"/>
        </a:defRPr>
      </a:lvl7pPr>
      <a:lvl8pPr marL="2373983" indent="-158266" algn="l" defTabSz="633062" rtl="0" eaLnBrk="1" latinLnBrk="1" hangingPunct="1">
        <a:spcBef>
          <a:spcPct val="20000"/>
        </a:spcBef>
        <a:buFont typeface="Arial" panose="020B0604020202020204" pitchFamily="34" charset="0"/>
        <a:buChar char="•"/>
        <a:defRPr sz="1385" kern="1200">
          <a:solidFill>
            <a:schemeClr val="tx1"/>
          </a:solidFill>
          <a:latin typeface="+mn-lt"/>
          <a:ea typeface="+mn-ea"/>
          <a:cs typeface="+mn-cs"/>
        </a:defRPr>
      </a:lvl8pPr>
      <a:lvl9pPr marL="2690513" indent="-158266" algn="l" defTabSz="633062" rtl="0" eaLnBrk="1" latinLnBrk="1" hangingPunct="1">
        <a:spcBef>
          <a:spcPct val="20000"/>
        </a:spcBef>
        <a:buFont typeface="Arial" panose="020B0604020202020204" pitchFamily="34" charset="0"/>
        <a:buChar char="•"/>
        <a:defRPr sz="13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33062" rtl="0" eaLnBrk="1" latinLnBrk="1" hangingPunct="1">
        <a:defRPr sz="1247" kern="1200">
          <a:solidFill>
            <a:schemeClr val="tx1"/>
          </a:solidFill>
          <a:latin typeface="+mn-lt"/>
          <a:ea typeface="+mn-ea"/>
          <a:cs typeface="+mn-cs"/>
        </a:defRPr>
      </a:lvl1pPr>
      <a:lvl2pPr marL="316531" algn="l" defTabSz="633062" rtl="0" eaLnBrk="1" latinLnBrk="1" hangingPunct="1">
        <a:defRPr sz="1247" kern="1200">
          <a:solidFill>
            <a:schemeClr val="tx1"/>
          </a:solidFill>
          <a:latin typeface="+mn-lt"/>
          <a:ea typeface="+mn-ea"/>
          <a:cs typeface="+mn-cs"/>
        </a:defRPr>
      </a:lvl2pPr>
      <a:lvl3pPr marL="633062" algn="l" defTabSz="633062" rtl="0" eaLnBrk="1" latinLnBrk="1" hangingPunct="1">
        <a:defRPr sz="1247" kern="1200">
          <a:solidFill>
            <a:schemeClr val="tx1"/>
          </a:solidFill>
          <a:latin typeface="+mn-lt"/>
          <a:ea typeface="+mn-ea"/>
          <a:cs typeface="+mn-cs"/>
        </a:defRPr>
      </a:lvl3pPr>
      <a:lvl4pPr marL="949593" algn="l" defTabSz="633062" rtl="0" eaLnBrk="1" latinLnBrk="1" hangingPunct="1">
        <a:defRPr sz="1247" kern="1200">
          <a:solidFill>
            <a:schemeClr val="tx1"/>
          </a:solidFill>
          <a:latin typeface="+mn-lt"/>
          <a:ea typeface="+mn-ea"/>
          <a:cs typeface="+mn-cs"/>
        </a:defRPr>
      </a:lvl4pPr>
      <a:lvl5pPr marL="1266124" algn="l" defTabSz="633062" rtl="0" eaLnBrk="1" latinLnBrk="1" hangingPunct="1">
        <a:defRPr sz="1247" kern="1200">
          <a:solidFill>
            <a:schemeClr val="tx1"/>
          </a:solidFill>
          <a:latin typeface="+mn-lt"/>
          <a:ea typeface="+mn-ea"/>
          <a:cs typeface="+mn-cs"/>
        </a:defRPr>
      </a:lvl5pPr>
      <a:lvl6pPr marL="1582655" algn="l" defTabSz="633062" rtl="0" eaLnBrk="1" latinLnBrk="1" hangingPunct="1">
        <a:defRPr sz="1247" kern="1200">
          <a:solidFill>
            <a:schemeClr val="tx1"/>
          </a:solidFill>
          <a:latin typeface="+mn-lt"/>
          <a:ea typeface="+mn-ea"/>
          <a:cs typeface="+mn-cs"/>
        </a:defRPr>
      </a:lvl6pPr>
      <a:lvl7pPr marL="1899186" algn="l" defTabSz="633062" rtl="0" eaLnBrk="1" latinLnBrk="1" hangingPunct="1">
        <a:defRPr sz="1247" kern="1200">
          <a:solidFill>
            <a:schemeClr val="tx1"/>
          </a:solidFill>
          <a:latin typeface="+mn-lt"/>
          <a:ea typeface="+mn-ea"/>
          <a:cs typeface="+mn-cs"/>
        </a:defRPr>
      </a:lvl7pPr>
      <a:lvl8pPr marL="2215717" algn="l" defTabSz="633062" rtl="0" eaLnBrk="1" latinLnBrk="1" hangingPunct="1">
        <a:defRPr sz="1247" kern="1200">
          <a:solidFill>
            <a:schemeClr val="tx1"/>
          </a:solidFill>
          <a:latin typeface="+mn-lt"/>
          <a:ea typeface="+mn-ea"/>
          <a:cs typeface="+mn-cs"/>
        </a:defRPr>
      </a:lvl8pPr>
      <a:lvl9pPr marL="2532248" algn="l" defTabSz="633062" rtl="0" eaLnBrk="1" latinLnBrk="1" hangingPunct="1">
        <a:defRPr sz="12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ogeuns/CFD_Class_Lecture.git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1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8.jpe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8.png"/><Relationship Id="rId5" Type="http://schemas.openxmlformats.org/officeDocument/2006/relationships/image" Target="../media/image24.png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0.png"/><Relationship Id="rId4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07368" y="385711"/>
            <a:ext cx="11377264" cy="1687273"/>
          </a:xfrm>
        </p:spPr>
        <p:txBody>
          <a:bodyPr/>
          <a:lstStyle/>
          <a:p>
            <a:pPr algn="ctr">
              <a:defRPr/>
            </a:pPr>
            <a:r>
              <a:rPr lang="en-US" altLang="ko-KR" sz="2800" dirty="0"/>
              <a:t>SU2 </a:t>
            </a:r>
            <a:r>
              <a:rPr lang="ko-KR" altLang="en-US" sz="2800" dirty="0"/>
              <a:t>보고서 </a:t>
            </a:r>
            <a:r>
              <a:rPr lang="en-US" altLang="ko-KR" sz="2800" dirty="0"/>
              <a:t>(3</a:t>
            </a:r>
            <a:r>
              <a:rPr lang="ko-KR" altLang="en-US" sz="2800" dirty="0"/>
              <a:t>주차</a:t>
            </a:r>
            <a:r>
              <a:rPr lang="en-US" altLang="ko-KR" sz="2800" dirty="0"/>
              <a:t>)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2908171" y="3707911"/>
            <a:ext cx="6375658" cy="1818089"/>
          </a:xfrm>
        </p:spPr>
        <p:txBody>
          <a:bodyPr/>
          <a:lstStyle/>
          <a:p>
            <a:pPr lvl="0">
              <a:defRPr/>
            </a:pPr>
            <a:r>
              <a:rPr lang="ko-KR" altLang="en-US" dirty="0" err="1"/>
              <a:t>전산유체</a:t>
            </a:r>
            <a:r>
              <a:rPr lang="ko-KR" altLang="en-US" dirty="0"/>
              <a:t> 해석 실습</a:t>
            </a:r>
          </a:p>
          <a:p>
            <a:pPr lvl="0">
              <a:defRPr/>
            </a:pPr>
            <a:r>
              <a:rPr lang="ko-KR" altLang="en-US" dirty="0"/>
              <a:t>청주대학교 항공기계공학과</a:t>
            </a:r>
            <a:endParaRPr lang="en-US" altLang="ko-KR" dirty="0"/>
          </a:p>
          <a:p>
            <a:pPr lvl="0">
              <a:defRPr/>
            </a:pPr>
            <a:r>
              <a:rPr lang="ko-KR" altLang="en-US" dirty="0"/>
              <a:t>지도교수</a:t>
            </a:r>
            <a:r>
              <a:rPr lang="en-US" altLang="ko-KR" dirty="0"/>
              <a:t>: </a:t>
            </a:r>
            <a:r>
              <a:rPr lang="ko-KR" altLang="en-US" dirty="0" err="1"/>
              <a:t>임동균</a:t>
            </a:r>
            <a:r>
              <a:rPr lang="ko-KR" altLang="en-US" dirty="0"/>
              <a:t> 교수님</a:t>
            </a:r>
          </a:p>
          <a:p>
            <a:pPr lvl="0">
              <a:defRPr/>
            </a:pPr>
            <a:r>
              <a:rPr lang="en-US" altLang="ko-KR" dirty="0"/>
              <a:t>Due: Oct. 02, 2025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l="61710" t="77010" r="11920" b="13340"/>
          <a:stretch>
            <a:fillRect/>
          </a:stretch>
        </p:blipFill>
        <p:spPr>
          <a:xfrm>
            <a:off x="5205411" y="5900788"/>
            <a:ext cx="1781175" cy="571501"/>
          </a:xfrm>
          <a:prstGeom prst="rect">
            <a:avLst/>
          </a:prstGeom>
        </p:spPr>
      </p:pic>
      <p:sp>
        <p:nvSpPr>
          <p:cNvPr id="7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2908171" y="2723103"/>
            <a:ext cx="6375658" cy="1243734"/>
          </a:xfrm>
        </p:spPr>
        <p:txBody>
          <a:bodyPr/>
          <a:lstStyle/>
          <a:p>
            <a:pPr marL="0" lvl="0" indent="0" algn="ctr" defTabSz="633062" rtl="0" eaLnBrk="1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Font typeface="Wingdings"/>
              <a:buNone/>
              <a:defRPr/>
            </a:pPr>
            <a:r>
              <a:rPr lang="ko-KR" altLang="en-US" sz="2300" dirty="0">
                <a:solidFill>
                  <a:srgbClr val="1E3373"/>
                </a:solidFill>
                <a:latin typeface="맑은 고딕"/>
                <a:ea typeface="맑은 고딕"/>
                <a:cs typeface="맑은 고딕"/>
              </a:rPr>
              <a:t>서 보 근</a:t>
            </a:r>
            <a:br>
              <a:rPr kumimoji="0" lang="en-US" altLang="ko-KR" sz="2300" b="1" i="0" u="none" strike="noStrike" kern="1200" cap="none" spc="0" normalizeH="0" baseline="0" dirty="0">
                <a:solidFill>
                  <a:srgbClr val="1E3373"/>
                </a:solidFill>
                <a:latin typeface="맑은 고딕"/>
                <a:ea typeface="맑은 고딕"/>
                <a:cs typeface="맑은 고딕"/>
              </a:rPr>
            </a:br>
            <a:endParaRPr kumimoji="0" lang="ko-KR" altLang="en-US" sz="2300" b="1" i="0" u="none" strike="noStrike" kern="1200" cap="none" spc="0" normalizeH="0" baseline="0" dirty="0">
              <a:solidFill>
                <a:srgbClr val="1E3373"/>
              </a:solidFill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042804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400" dirty="0"/>
              <a:t>감사합니다</a:t>
            </a:r>
            <a:endParaRPr lang="en-US" altLang="ko-KR" sz="24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FC6FA57-FB52-0B8C-07EF-C79FFADB71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F44E15E-8BE1-4DBD-B7B5-0DCD530390E0}" type="slidenum">
              <a:rPr lang="ko-KR" altLang="en-US" smtClean="0">
                <a:solidFill>
                  <a:srgbClr val="4F81BD"/>
                </a:solidFill>
              </a:rPr>
              <a:pPr>
                <a:defRPr/>
              </a:pPr>
              <a:t>10</a:t>
            </a:fld>
            <a:endParaRPr lang="ko-KR" altLang="en-US" dirty="0">
              <a:solidFill>
                <a:srgbClr val="4F81BD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F46CF1-6F82-5B02-CD30-C6651012E5E2}"/>
              </a:ext>
            </a:extLst>
          </p:cNvPr>
          <p:cNvSpPr txBox="1"/>
          <p:nvPr/>
        </p:nvSpPr>
        <p:spPr>
          <a:xfrm>
            <a:off x="6372808" y="5962261"/>
            <a:ext cx="59435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자세한 사항은 </a:t>
            </a:r>
            <a:r>
              <a:rPr lang="en-US" altLang="ko-KR" sz="1200" dirty="0"/>
              <a:t>Git hub</a:t>
            </a:r>
            <a:r>
              <a:rPr lang="ko-KR" altLang="en-US" sz="1200" dirty="0"/>
              <a:t>를 참조해 주시면 감사하겠습니다</a:t>
            </a:r>
            <a:r>
              <a:rPr lang="en-US" altLang="ko-KR" sz="1200" dirty="0"/>
              <a:t>.</a:t>
            </a:r>
            <a:br>
              <a:rPr lang="en-US" altLang="ko-KR" sz="1200" dirty="0"/>
            </a:br>
            <a:r>
              <a:rPr lang="ko-KR" altLang="en-US" sz="1200" dirty="0"/>
              <a:t>링크</a:t>
            </a:r>
            <a:r>
              <a:rPr lang="en-US" altLang="ko-KR" sz="1200" dirty="0"/>
              <a:t>:</a:t>
            </a:r>
            <a:r>
              <a:rPr lang="en-US" altLang="ko-KR" sz="1200" dirty="0">
                <a:hlinkClick r:id="rId3"/>
              </a:rPr>
              <a:t>https://github.com/</a:t>
            </a:r>
            <a:r>
              <a:rPr lang="en-US" altLang="ko-KR" sz="1200" dirty="0" err="1">
                <a:hlinkClick r:id="rId3"/>
              </a:rPr>
              <a:t>Bogeuns</a:t>
            </a:r>
            <a:r>
              <a:rPr lang="en-US" altLang="ko-KR" sz="1200" dirty="0">
                <a:hlinkClick r:id="rId3"/>
              </a:rPr>
              <a:t>/</a:t>
            </a:r>
            <a:r>
              <a:rPr lang="en-US" altLang="ko-KR" sz="1200" dirty="0" err="1">
                <a:hlinkClick r:id="rId3"/>
              </a:rPr>
              <a:t>CFD_Class_Lecture.git</a:t>
            </a:r>
            <a:r>
              <a:rPr lang="en-US" altLang="ko-KR" sz="1200" dirty="0"/>
              <a:t> 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616825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B49C54-8801-F6C2-CCBF-29ED93B144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DA475566-DF76-6373-CA4E-BB0B14C41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ko-KR" altLang="en-US" dirty="0"/>
              <a:t>목차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82AF2DB-BD31-EE0E-DCEB-06D1E4F7BC6B}"/>
              </a:ext>
            </a:extLst>
          </p:cNvPr>
          <p:cNvGrpSpPr/>
          <p:nvPr/>
        </p:nvGrpSpPr>
        <p:grpSpPr>
          <a:xfrm>
            <a:off x="1452922" y="1659762"/>
            <a:ext cx="8171455" cy="2428328"/>
            <a:chOff x="1424930" y="1855705"/>
            <a:chExt cx="8171455" cy="2428328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B4127BBD-42EB-1710-F0BE-607FADD9B81D}"/>
                </a:ext>
              </a:extLst>
            </p:cNvPr>
            <p:cNvGrpSpPr/>
            <p:nvPr/>
          </p:nvGrpSpPr>
          <p:grpSpPr>
            <a:xfrm>
              <a:off x="1424930" y="1855705"/>
              <a:ext cx="8171455" cy="1344149"/>
              <a:chOff x="594505" y="1583240"/>
              <a:chExt cx="8171455" cy="1344149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E28E222-1544-9B9F-904C-4531EE3F94D9}"/>
                  </a:ext>
                </a:extLst>
              </p:cNvPr>
              <p:cNvSpPr txBox="1"/>
              <p:nvPr/>
            </p:nvSpPr>
            <p:spPr>
              <a:xfrm>
                <a:off x="594505" y="1583240"/>
                <a:ext cx="32285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1. </a:t>
                </a:r>
                <a:r>
                  <a:rPr lang="en-US" altLang="ko-KR" dirty="0" err="1"/>
                  <a:t>Inc_Inviscid_Hydrofoil</a:t>
                </a:r>
                <a:r>
                  <a:rPr lang="en-US" altLang="ko-KR" dirty="0"/>
                  <a:t> </a:t>
                </a:r>
                <a:r>
                  <a:rPr lang="ko-KR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해석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8535E82-2F65-8EFC-1E9F-ABEF8C2B8597}"/>
                  </a:ext>
                </a:extLst>
              </p:cNvPr>
              <p:cNvSpPr txBox="1"/>
              <p:nvPr/>
            </p:nvSpPr>
            <p:spPr>
              <a:xfrm>
                <a:off x="920920" y="1975654"/>
                <a:ext cx="7845040" cy="9517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28600" indent="-228600">
                  <a:buAutoNum type="arabicPeriod"/>
                </a:pPr>
                <a:r>
                  <a:rPr lang="ko-KR" altLang="en-US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해석 조건 </a:t>
                </a:r>
                <a:r>
                  <a: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[</a:t>
                </a:r>
                <a:r>
                  <a:rPr lang="ko-KR" altLang="en-US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원본 파일</a:t>
                </a:r>
                <a:r>
                  <a: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]</a:t>
                </a:r>
              </a:p>
              <a:p>
                <a:pPr marL="228600" indent="-228600">
                  <a:buAutoNum type="arabicPeriod"/>
                </a:pPr>
                <a:r>
                  <a:rPr lang="ko-KR" altLang="en-US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해석 결과 </a:t>
                </a:r>
                <a:r>
                  <a: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[</a:t>
                </a:r>
                <a:r>
                  <a:rPr lang="ko-KR" altLang="en-US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원본 파일</a:t>
                </a:r>
                <a:r>
                  <a: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]</a:t>
                </a:r>
              </a:p>
              <a:p>
                <a:pPr marL="228600" indent="-228600">
                  <a:buAutoNum type="arabicPeriod"/>
                </a:pPr>
                <a:r>
                  <a:rPr lang="ko-KR" altLang="en-US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해석 조건 </a:t>
                </a:r>
                <a:r>
                  <a: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[</a:t>
                </a:r>
                <a:r>
                  <a:rPr lang="ko-KR" altLang="en-US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대체 파일</a:t>
                </a:r>
                <a:r>
                  <a: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]</a:t>
                </a:r>
              </a:p>
              <a:p>
                <a:pPr marL="228600" indent="-228600">
                  <a:buAutoNum type="arabicPeriod"/>
                </a:pPr>
                <a:r>
                  <a:rPr lang="ko-KR" altLang="en-US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해석 결과 </a:t>
                </a:r>
                <a:r>
                  <a: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[</a:t>
                </a:r>
                <a:r>
                  <a:rPr lang="ko-KR" altLang="en-US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대체 파일</a:t>
                </a:r>
                <a:r>
                  <a: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]</a:t>
                </a:r>
              </a:p>
              <a:p>
                <a:pPr marL="228600" indent="-228600">
                  <a:buAutoNum type="arabicPeriod"/>
                </a:pPr>
                <a:endPara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4EC5D2BF-F86E-8694-974C-935336C3DC2C}"/>
                </a:ext>
              </a:extLst>
            </p:cNvPr>
            <p:cNvGrpSpPr/>
            <p:nvPr/>
          </p:nvGrpSpPr>
          <p:grpSpPr>
            <a:xfrm>
              <a:off x="1471241" y="3314541"/>
              <a:ext cx="8125144" cy="969492"/>
              <a:chOff x="640816" y="3254612"/>
              <a:chExt cx="8125144" cy="969492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DA15C0D-DAF2-0646-9D89-9915C9F693D2}"/>
                  </a:ext>
                </a:extLst>
              </p:cNvPr>
              <p:cNvSpPr txBox="1"/>
              <p:nvPr/>
            </p:nvSpPr>
            <p:spPr>
              <a:xfrm>
                <a:off x="640816" y="3254612"/>
                <a:ext cx="27616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2. </a:t>
                </a:r>
                <a:r>
                  <a:rPr lang="en-US" altLang="ko-K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3D oneraM6 </a:t>
                </a:r>
                <a:r>
                  <a:rPr lang="ko-KR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해석 비교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931E539-93E5-9BBF-5C87-5A327EBB684A}"/>
                  </a:ext>
                </a:extLst>
              </p:cNvPr>
              <p:cNvSpPr txBox="1"/>
              <p:nvPr/>
            </p:nvSpPr>
            <p:spPr>
              <a:xfrm>
                <a:off x="920920" y="3623940"/>
                <a:ext cx="7845040" cy="6001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28600" indent="-228600">
                  <a:buAutoNum type="arabicPeriod"/>
                </a:pPr>
                <a:r>
                  <a: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mesh_ONERAM6_turb_hexa_43008 </a:t>
                </a:r>
                <a:r>
                  <a:rPr lang="ko-KR" altLang="en-US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해석 격자 조건</a:t>
                </a:r>
                <a:endPara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marL="228600" indent="-228600">
                  <a:buFontTx/>
                  <a:buAutoNum type="arabicPeriod"/>
                </a:pPr>
                <a:r>
                  <a: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mesh_ONERAM6_100k</a:t>
                </a:r>
                <a:r>
                  <a:rPr lang="ko-KR" altLang="en-US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해석 격자 조건</a:t>
                </a:r>
                <a:endPara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marL="228600" indent="-228600">
                  <a:buFontTx/>
                  <a:buAutoNum type="arabicPeriod"/>
                </a:pPr>
                <a:r>
                  <a:rPr lang="ko-KR" altLang="en-US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해석 결과 비교</a:t>
                </a:r>
                <a:endPara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7D54E43A-6B94-5E01-ECBE-F4E3D957C0C6}"/>
              </a:ext>
            </a:extLst>
          </p:cNvPr>
          <p:cNvGrpSpPr/>
          <p:nvPr/>
        </p:nvGrpSpPr>
        <p:grpSpPr>
          <a:xfrm>
            <a:off x="6239582" y="1759876"/>
            <a:ext cx="3050887" cy="1979589"/>
            <a:chOff x="5755308" y="1659762"/>
            <a:chExt cx="3050887" cy="1979589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B54C7E07-4718-07FE-521C-60844FDF25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55308" y="1659762"/>
              <a:ext cx="2949737" cy="1837066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3098504-CDBF-07C1-5858-6CA0B4EC8185}"/>
                </a:ext>
              </a:extLst>
            </p:cNvPr>
            <p:cNvSpPr txBox="1"/>
            <p:nvPr/>
          </p:nvSpPr>
          <p:spPr>
            <a:xfrm>
              <a:off x="7734553" y="3408519"/>
              <a:ext cx="107164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/>
                <a:t>Fig. 1 SU2 logo</a:t>
              </a:r>
              <a:endParaRPr lang="ko-KR" altLang="en-US" sz="900" dirty="0"/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21D607B2-13CE-9E31-1575-E246EF39BB3C}"/>
              </a:ext>
            </a:extLst>
          </p:cNvPr>
          <p:cNvGrpSpPr/>
          <p:nvPr/>
        </p:nvGrpSpPr>
        <p:grpSpPr>
          <a:xfrm>
            <a:off x="6096000" y="4122685"/>
            <a:ext cx="3486999" cy="1000273"/>
            <a:chOff x="5601272" y="3735098"/>
            <a:chExt cx="3486999" cy="1000273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393D6AE0-A3E2-B023-E8A4-F3CD201326F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601272" y="3735098"/>
              <a:ext cx="3486999" cy="929866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C14ACAE-D6A5-7B43-57A7-D90417C13A5E}"/>
                </a:ext>
              </a:extLst>
            </p:cNvPr>
            <p:cNvSpPr txBox="1"/>
            <p:nvPr/>
          </p:nvSpPr>
          <p:spPr>
            <a:xfrm>
              <a:off x="7632440" y="4504539"/>
              <a:ext cx="127586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/>
                <a:t>Fig. 2 </a:t>
              </a:r>
              <a:r>
                <a:rPr lang="en-US" altLang="ko-KR" sz="900" dirty="0" err="1"/>
                <a:t>Paraview</a:t>
              </a:r>
              <a:r>
                <a:rPr lang="en-US" altLang="ko-KR" sz="900" dirty="0"/>
                <a:t> logo</a:t>
              </a:r>
              <a:endParaRPr lang="ko-KR" altLang="en-US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10148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6A29D4-A9A1-48E5-70E1-E202800ED0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69F554F9-66B9-3EDF-FA41-B5087015C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en-US" altLang="ko-KR" dirty="0"/>
              <a:t>1. </a:t>
            </a:r>
            <a:r>
              <a:rPr lang="en-US" altLang="ko-KR" dirty="0" err="1"/>
              <a:t>Inc_Inviscid_Hydrofoil</a:t>
            </a:r>
            <a:r>
              <a:rPr lang="en-US" altLang="ko-KR" dirty="0"/>
              <a:t> </a:t>
            </a:r>
            <a:r>
              <a:rPr lang="ko-KR" altLang="en-US" dirty="0"/>
              <a:t>해석</a:t>
            </a:r>
            <a:r>
              <a:rPr lang="en-US" altLang="ko-KR" dirty="0"/>
              <a:t> </a:t>
            </a:r>
            <a:r>
              <a:rPr lang="ko-KR" altLang="en-US" dirty="0"/>
              <a:t>격자 조건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68BE0C6-1220-31AF-BC49-65BE82E6228E}"/>
              </a:ext>
            </a:extLst>
          </p:cNvPr>
          <p:cNvSpPr txBox="1"/>
          <p:nvPr/>
        </p:nvSpPr>
        <p:spPr>
          <a:xfrm>
            <a:off x="256585" y="645699"/>
            <a:ext cx="73508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ko-KR" altLang="en-US" sz="2000" dirty="0"/>
              <a:t>해석 격자 조건 </a:t>
            </a:r>
            <a:r>
              <a:rPr lang="en-US" altLang="ko-KR" sz="2000" dirty="0"/>
              <a:t>(Case #1 </a:t>
            </a:r>
            <a:r>
              <a:rPr lang="en-US" altLang="ko-KR" sz="2000" dirty="0" err="1"/>
              <a:t>Inc_Inviscid_Hydrofoil</a:t>
            </a:r>
            <a:r>
              <a:rPr lang="en-US" altLang="ko-KR" sz="2000" dirty="0"/>
              <a:t> [</a:t>
            </a:r>
            <a:r>
              <a:rPr lang="ko-KR" altLang="en-US" sz="2000" dirty="0"/>
              <a:t>원본 파일</a:t>
            </a:r>
            <a:r>
              <a:rPr lang="en-US" altLang="ko-KR" sz="2000" dirty="0"/>
              <a:t>])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9DD3DA7-6E3E-A73F-D415-2C47E1412F5A}"/>
                  </a:ext>
                </a:extLst>
              </p:cNvPr>
              <p:cNvSpPr txBox="1"/>
              <p:nvPr/>
            </p:nvSpPr>
            <p:spPr>
              <a:xfrm>
                <a:off x="256585" y="1237960"/>
                <a:ext cx="6803265" cy="38960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indent="-171450">
                  <a:buFont typeface="Wingdings" panose="05000000000000000000" pitchFamily="2" charset="2"/>
                  <a:buChar char="Ø"/>
                </a:pPr>
                <a:r>
                  <a:rPr lang="ko-KR" altLang="en-US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본 해석</a:t>
                </a:r>
                <a:r>
                  <a: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(</a:t>
                </a:r>
                <a:r>
                  <a:rPr lang="ko-KR" altLang="en-US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예제</a:t>
                </a:r>
                <a:r>
                  <a: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)</a:t>
                </a:r>
                <a:r>
                  <a:rPr lang="ko-KR" altLang="en-US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에서는 다음과 같은 해석 격자 조건을 적용 </a:t>
                </a:r>
                <a:r>
                  <a: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:</a:t>
                </a:r>
              </a:p>
              <a:p>
                <a:endPara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marL="171450" indent="-171450">
                  <a:buFont typeface="Wingdings" panose="05000000000000000000" pitchFamily="2" charset="2"/>
                  <a:buChar char="Ø"/>
                </a:pPr>
                <a:r>
                  <a: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Mesh Definition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NDIME = 2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NELEM</a:t>
                </a:r>
                <a:r>
                  <a:rPr lang="ko-KR" altLang="en-US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  <a:r>
                  <a: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=</a:t>
                </a:r>
                <a:r>
                  <a:rPr lang="ko-KR" altLang="en-US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  <a:r>
                  <a: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6814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marL="171450" indent="-171450">
                  <a:buFont typeface="Wingdings" panose="05000000000000000000" pitchFamily="2" charset="2"/>
                  <a:buChar char="Ø"/>
                </a:pPr>
                <a:r>
                  <a: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Incompressible Flow Condition Definition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SOLVER = INC_EULER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INC_DENSITY_INIT= 998.2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INC_VELOCITY_INIT= ( 1.775, 0.0, 0.0 )</a:t>
                </a:r>
              </a:p>
              <a:p>
                <a:endPara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endPara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marL="171450" indent="-171450">
                  <a:buFont typeface="Wingdings" panose="05000000000000000000" pitchFamily="2" charset="2"/>
                  <a:buChar char="Ø"/>
                </a:pPr>
                <a:r>
                  <a: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Boundary Condition Definition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MARKER_EULER= ( airfoil, </a:t>
                </a:r>
                <a:r>
                  <a:rPr lang="en-US" altLang="ko-KR" sz="11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lower_wall</a:t>
                </a:r>
                <a:r>
                  <a: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, </a:t>
                </a:r>
                <a:r>
                  <a:rPr lang="en-US" altLang="ko-KR" sz="11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upper_wall</a:t>
                </a:r>
                <a:r>
                  <a: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)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sv-SE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MARKER_INLET= ( inlet, 0.0, 1.775, .0, 0.0, 0.0 )  -----------------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MARKER_OUTLET= ( outlet, 0.0 )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MARKER_PLOTTING= ( airfoil )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MARKER_MONITORING= ( airfoil )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US" altLang="ko-KR" sz="9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r>
                  <a:rPr lang="en-US" altLang="ko-KR" sz="9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*</a:t>
                </a:r>
                <a:r>
                  <a:rPr lang="ko-KR" altLang="en-US" sz="9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해석</a:t>
                </a:r>
                <a14:m>
                  <m:oMath xmlns:m="http://schemas.openxmlformats.org/officeDocument/2006/math">
                    <m:r>
                      <a:rPr lang="en-US" altLang="ko-KR" sz="900" b="0" i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9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결</m:t>
                    </m:r>
                    <m:r>
                      <a:rPr lang="ko-KR" altLang="en-US" sz="9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과</m:t>
                    </m:r>
                    <m:r>
                      <a:rPr lang="en-US" altLang="ko-KR" sz="9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altLang="ko-KR" sz="900" b="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9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9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sz="9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altLang="ko-KR" sz="9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9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00.599785,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9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9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sz="9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altLang="ko-KR" sz="9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0.002721 (*</a:t>
                </a:r>
                <a:r>
                  <a:rPr lang="ko-KR" altLang="en-US" sz="9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소수점 </a:t>
                </a:r>
                <a:r>
                  <a:rPr lang="en-US" altLang="ko-KR" sz="9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15</a:t>
                </a:r>
                <a:r>
                  <a:rPr lang="ko-KR" altLang="en-US" sz="9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자리 이하에서 </a:t>
                </a:r>
                <a:r>
                  <a:rPr lang="en-US" altLang="ko-KR" sz="9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9999</a:t>
                </a:r>
                <a:r>
                  <a:rPr lang="ko-KR" altLang="en-US" sz="9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번째 해석에서 수렴하지 않음으로 종료됨</a:t>
                </a:r>
                <a:r>
                  <a:rPr lang="en-US" altLang="ko-KR" sz="9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)</a:t>
                </a:r>
                <a:endPara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9DD3DA7-6E3E-A73F-D415-2C47E1412F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585" y="1237960"/>
                <a:ext cx="6803265" cy="389600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BBB19606-06C2-2B42-BB64-FFBAD762E0A9}"/>
              </a:ext>
            </a:extLst>
          </p:cNvPr>
          <p:cNvSpPr txBox="1"/>
          <p:nvPr/>
        </p:nvSpPr>
        <p:spPr>
          <a:xfrm>
            <a:off x="4577065" y="3429000"/>
            <a:ext cx="4682765" cy="61478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buNone/>
            </a:pP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Inlet boundary marker(s) with the following formats (NONE = no marker) Incompressible: (inlet marker, temperature, velocity magnitude, </a:t>
            </a:r>
            <a:r>
              <a:rPr lang="en-US" altLang="ko-KR" sz="9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flow_direction_x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altLang="ko-KR" sz="9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flow_direction_y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altLang="ko-KR" sz="9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flow_direction_z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... ) where </a:t>
            </a:r>
            <a:r>
              <a:rPr lang="en-US" altLang="ko-KR" sz="9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flow_direction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is a unit vector.</a:t>
            </a:r>
            <a:endParaRPr lang="en-US" altLang="ko-KR" sz="9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CEFBEE91-4186-2D8B-D98F-AE4ACD0D1B5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712892" y="4321309"/>
            <a:ext cx="3120119" cy="709550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E5951022-4DC9-23C4-9C24-FF4A0DAF507D}"/>
              </a:ext>
            </a:extLst>
          </p:cNvPr>
          <p:cNvGrpSpPr/>
          <p:nvPr/>
        </p:nvGrpSpPr>
        <p:grpSpPr>
          <a:xfrm>
            <a:off x="7962628" y="1073067"/>
            <a:ext cx="4081863" cy="2444719"/>
            <a:chOff x="7962628" y="1073067"/>
            <a:chExt cx="4081863" cy="2444719"/>
          </a:xfrm>
        </p:grpSpPr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489C07FB-DBFB-DAF2-4843-C03C82579A9D}"/>
                </a:ext>
              </a:extLst>
            </p:cNvPr>
            <p:cNvGrpSpPr/>
            <p:nvPr/>
          </p:nvGrpSpPr>
          <p:grpSpPr>
            <a:xfrm>
              <a:off x="7962628" y="1073067"/>
              <a:ext cx="3972787" cy="2444719"/>
              <a:chOff x="7962628" y="1073067"/>
              <a:chExt cx="3972787" cy="2444719"/>
            </a:xfrm>
          </p:grpSpPr>
          <p:pic>
            <p:nvPicPr>
              <p:cNvPr id="25" name="그림 24">
                <a:extLst>
                  <a:ext uri="{FF2B5EF4-FFF2-40B4-BE49-F238E27FC236}">
                    <a16:creationId xmlns:a16="http://schemas.microsoft.com/office/drawing/2014/main" id="{494B7065-DDE0-35C1-CE3E-4DAD93C8367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7962628" y="1073067"/>
                <a:ext cx="3656926" cy="2211673"/>
              </a:xfrm>
              <a:prstGeom prst="rect">
                <a:avLst/>
              </a:prstGeom>
            </p:spPr>
          </p:pic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84E423A-DDA3-92F7-4571-04D9CA328E71}"/>
                  </a:ext>
                </a:extLst>
              </p:cNvPr>
              <p:cNvSpPr txBox="1"/>
              <p:nvPr/>
            </p:nvSpPr>
            <p:spPr>
              <a:xfrm>
                <a:off x="10322352" y="3286953"/>
                <a:ext cx="1613063" cy="2308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900" dirty="0"/>
                  <a:t>Fig. 3 </a:t>
                </a:r>
                <a:r>
                  <a:rPr lang="ko-KR" altLang="en-US" sz="900" dirty="0"/>
                  <a:t>해석 결과 </a:t>
                </a:r>
                <a:r>
                  <a:rPr lang="en-US" altLang="ko-KR" sz="900" dirty="0"/>
                  <a:t>[wireframe]</a:t>
                </a:r>
                <a:endParaRPr lang="ko-KR" altLang="en-US" sz="900" dirty="0"/>
              </a:p>
            </p:txBody>
          </p:sp>
        </p:grpSp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C7C4640A-B19D-9918-85B4-15EF36DC855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725449" y="2577403"/>
              <a:ext cx="319042" cy="709550"/>
            </a:xfrm>
            <a:prstGeom prst="rect">
              <a:avLst/>
            </a:prstGeom>
          </p:spPr>
        </p:pic>
      </p:grp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4562913-F73A-015F-3DEA-9A0622210259}"/>
              </a:ext>
            </a:extLst>
          </p:cNvPr>
          <p:cNvSpPr/>
          <p:nvPr/>
        </p:nvSpPr>
        <p:spPr>
          <a:xfrm>
            <a:off x="9717881" y="2105025"/>
            <a:ext cx="304800" cy="1333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71DB6B4-6197-F818-5F55-0E83FF5201E7}"/>
              </a:ext>
            </a:extLst>
          </p:cNvPr>
          <p:cNvSpPr txBox="1"/>
          <p:nvPr/>
        </p:nvSpPr>
        <p:spPr>
          <a:xfrm>
            <a:off x="10152667" y="5077550"/>
            <a:ext cx="1909113" cy="2308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Fig. 4 </a:t>
            </a:r>
            <a:r>
              <a:rPr lang="ko-KR" altLang="en-US" sz="900" dirty="0"/>
              <a:t>해석 결과 확대 </a:t>
            </a:r>
            <a:r>
              <a:rPr lang="en-US" altLang="ko-KR" sz="900" dirty="0"/>
              <a:t>[wireframe] 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907991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57AFF3-65F8-4B6A-EA42-9789C1587B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EC34E28B-2EC4-3850-FF0E-3F985180B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en-US" altLang="ko-KR" dirty="0"/>
              <a:t>1. </a:t>
            </a:r>
            <a:r>
              <a:rPr lang="en-US" altLang="ko-KR" dirty="0" err="1"/>
              <a:t>Inc_Inviscid_Hydrofoil</a:t>
            </a:r>
            <a:r>
              <a:rPr lang="en-US" altLang="ko-KR" dirty="0"/>
              <a:t> </a:t>
            </a:r>
            <a:r>
              <a:rPr lang="ko-KR" altLang="en-US" dirty="0"/>
              <a:t>해석</a:t>
            </a:r>
            <a:r>
              <a:rPr lang="en-US" altLang="ko-KR" dirty="0"/>
              <a:t> </a:t>
            </a:r>
            <a:r>
              <a:rPr lang="ko-KR" altLang="en-US" dirty="0"/>
              <a:t>격자 조건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0D776B-ECB6-5B53-864D-BA48708922CA}"/>
              </a:ext>
            </a:extLst>
          </p:cNvPr>
          <p:cNvSpPr txBox="1"/>
          <p:nvPr/>
        </p:nvSpPr>
        <p:spPr>
          <a:xfrm>
            <a:off x="206309" y="3319902"/>
            <a:ext cx="814789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해석 결과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Leading Edge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하단부에 높은 압력이 형성되며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airfoil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상단부를 따라 상대적 저압이 형성되며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trailing edge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부근에서 다시  높은 압력이 형성되는 형태를 포함한 전체적인 형태는 일치함을 보임에 따라 해석 결과가 타당하게 보임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80E4C1-A27D-23DE-3905-0993F2D523F0}"/>
              </a:ext>
            </a:extLst>
          </p:cNvPr>
          <p:cNvSpPr txBox="1"/>
          <p:nvPr/>
        </p:nvSpPr>
        <p:spPr>
          <a:xfrm>
            <a:off x="0" y="6488668"/>
            <a:ext cx="8435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</a:rPr>
              <a:t>REF:</a:t>
            </a:r>
            <a:br>
              <a:rPr lang="en-US" altLang="ko-KR" sz="9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</a:rPr>
              <a:t>Fig. 6: SU2, Tutorial, access 30, Sep, 2025 https://su2code.github.io/tutorials/Inc_Inviscid_Hydrofoil/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77B78A81-D271-5512-033A-8FC4ECC718E0}"/>
              </a:ext>
            </a:extLst>
          </p:cNvPr>
          <p:cNvGrpSpPr/>
          <p:nvPr/>
        </p:nvGrpSpPr>
        <p:grpSpPr>
          <a:xfrm>
            <a:off x="8435524" y="833986"/>
            <a:ext cx="3228575" cy="2724260"/>
            <a:chOff x="8706840" y="793526"/>
            <a:chExt cx="3228575" cy="2724260"/>
          </a:xfrm>
        </p:grpSpPr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99E69F9D-B897-8555-BF88-853F7D3FA316}"/>
                </a:ext>
              </a:extLst>
            </p:cNvPr>
            <p:cNvGrpSpPr/>
            <p:nvPr/>
          </p:nvGrpSpPr>
          <p:grpSpPr>
            <a:xfrm>
              <a:off x="8706840" y="793526"/>
              <a:ext cx="3228575" cy="2724260"/>
              <a:chOff x="8706840" y="793526"/>
              <a:chExt cx="3228575" cy="2724260"/>
            </a:xfrm>
          </p:grpSpPr>
          <p:pic>
            <p:nvPicPr>
              <p:cNvPr id="25" name="그림 24">
                <a:extLst>
                  <a:ext uri="{FF2B5EF4-FFF2-40B4-BE49-F238E27FC236}">
                    <a16:creationId xmlns:a16="http://schemas.microsoft.com/office/drawing/2014/main" id="{FCE5C160-2E2F-D03F-5CD1-5BA61720730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8706840" y="793526"/>
                <a:ext cx="2786264" cy="2493427"/>
              </a:xfrm>
              <a:prstGeom prst="rect">
                <a:avLst/>
              </a:prstGeom>
            </p:spPr>
          </p:pic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06F29C7-4EBB-7062-75AF-3F044E378CD8}"/>
                  </a:ext>
                </a:extLst>
              </p:cNvPr>
              <p:cNvSpPr txBox="1"/>
              <p:nvPr/>
            </p:nvSpPr>
            <p:spPr>
              <a:xfrm>
                <a:off x="10322352" y="3286953"/>
                <a:ext cx="1613063" cy="2308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900" dirty="0"/>
                  <a:t>Fig. 5 </a:t>
                </a:r>
                <a:r>
                  <a:rPr lang="ko-KR" altLang="en-US" sz="900" dirty="0"/>
                  <a:t>해석 결과 </a:t>
                </a:r>
                <a:r>
                  <a:rPr lang="en-US" altLang="ko-KR" sz="900" dirty="0"/>
                  <a:t>[Pressure]</a:t>
                </a:r>
                <a:endParaRPr lang="ko-KR" altLang="en-US" sz="900" dirty="0"/>
              </a:p>
            </p:txBody>
          </p:sp>
        </p:grpSp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F6588E29-5C44-CD4F-BE34-6DDD0DFDA3A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574422" y="2530712"/>
              <a:ext cx="312395" cy="709550"/>
            </a:xfrm>
            <a:prstGeom prst="rect">
              <a:avLst/>
            </a:prstGeom>
          </p:spPr>
        </p:pic>
      </p:grpSp>
      <p:pic>
        <p:nvPicPr>
          <p:cNvPr id="1026" name="Picture 2" descr="Channel Pressure">
            <a:extLst>
              <a:ext uri="{FF2B5EF4-FFF2-40B4-BE49-F238E27FC236}">
                <a16:creationId xmlns:a16="http://schemas.microsoft.com/office/drawing/2014/main" id="{19FD369B-1579-6F8E-68BB-0ABA41D280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5525" y="3599325"/>
            <a:ext cx="2786264" cy="2511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F0E0118-397F-E8CD-28C2-C60ECBC8213C}"/>
              </a:ext>
            </a:extLst>
          </p:cNvPr>
          <p:cNvSpPr txBox="1"/>
          <p:nvPr/>
        </p:nvSpPr>
        <p:spPr>
          <a:xfrm>
            <a:off x="9822730" y="6152228"/>
            <a:ext cx="18413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Fig. 6 </a:t>
            </a:r>
            <a:r>
              <a:rPr lang="ko-KR" altLang="en-US" sz="900" dirty="0"/>
              <a:t>해석 결과 </a:t>
            </a:r>
            <a:r>
              <a:rPr lang="en-US" altLang="ko-KR" sz="900" dirty="0"/>
              <a:t>[SU2_Tutorial]</a:t>
            </a:r>
            <a:endParaRPr lang="ko-KR" altLang="en-US" sz="900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5A1FD027-69E2-D4D3-3353-24E8D02385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2846914"/>
              </p:ext>
            </p:extLst>
          </p:nvPr>
        </p:nvGraphicFramePr>
        <p:xfrm>
          <a:off x="142866" y="1179452"/>
          <a:ext cx="8105644" cy="2006807"/>
        </p:xfrm>
        <a:graphic>
          <a:graphicData uri="http://schemas.openxmlformats.org/drawingml/2006/table">
            <a:tbl>
              <a:tblPr/>
              <a:tblGrid>
                <a:gridCol w="2026411">
                  <a:extLst>
                    <a:ext uri="{9D8B030D-6E8A-4147-A177-3AD203B41FA5}">
                      <a16:colId xmlns:a16="http://schemas.microsoft.com/office/drawing/2014/main" val="2525917205"/>
                    </a:ext>
                  </a:extLst>
                </a:gridCol>
                <a:gridCol w="2026411">
                  <a:extLst>
                    <a:ext uri="{9D8B030D-6E8A-4147-A177-3AD203B41FA5}">
                      <a16:colId xmlns:a16="http://schemas.microsoft.com/office/drawing/2014/main" val="3563900584"/>
                    </a:ext>
                  </a:extLst>
                </a:gridCol>
                <a:gridCol w="2026411">
                  <a:extLst>
                    <a:ext uri="{9D8B030D-6E8A-4147-A177-3AD203B41FA5}">
                      <a16:colId xmlns:a16="http://schemas.microsoft.com/office/drawing/2014/main" val="1966824011"/>
                    </a:ext>
                  </a:extLst>
                </a:gridCol>
                <a:gridCol w="2026411">
                  <a:extLst>
                    <a:ext uri="{9D8B030D-6E8A-4147-A177-3AD203B41FA5}">
                      <a16:colId xmlns:a16="http://schemas.microsoft.com/office/drawing/2014/main" val="114031716"/>
                    </a:ext>
                  </a:extLst>
                </a:gridCol>
              </a:tblGrid>
              <a:tr h="20309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900"/>
                        <a:t>구분</a:t>
                      </a:r>
                    </a:p>
                  </a:txBody>
                  <a:tcPr marL="61471" marR="61471" marT="30736" marB="307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900"/>
                        <a:t>Fig. 5 (</a:t>
                      </a:r>
                      <a:r>
                        <a:rPr lang="ko-KR" altLang="en-US" sz="900"/>
                        <a:t>자체 해석</a:t>
                      </a:r>
                      <a:r>
                        <a:rPr lang="en-US" altLang="ko-KR" sz="900"/>
                        <a:t>)</a:t>
                      </a:r>
                    </a:p>
                  </a:txBody>
                  <a:tcPr marL="61471" marR="61471" marT="30736" marB="307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900"/>
                        <a:t>Fig. 6 (SU2 Tutorial)</a:t>
                      </a:r>
                    </a:p>
                  </a:txBody>
                  <a:tcPr marL="61471" marR="61471" marT="30736" marB="307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900"/>
                        <a:t>해석</a:t>
                      </a:r>
                    </a:p>
                  </a:txBody>
                  <a:tcPr marL="61471" marR="61471" marT="30736" marB="307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4757842"/>
                  </a:ext>
                </a:extLst>
              </a:tr>
              <a:tr h="62795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900" b="1"/>
                        <a:t>압력 분포 패턴</a:t>
                      </a:r>
                      <a:endParaRPr lang="ko-KR" altLang="en-US" sz="900"/>
                    </a:p>
                  </a:txBody>
                  <a:tcPr marL="61471" marR="61471" marT="30736" marB="307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900"/>
                        <a:t>익형 앞전</a:t>
                      </a:r>
                      <a:r>
                        <a:rPr lang="en-US" altLang="ko-KR" sz="900"/>
                        <a:t>(leading edge)</a:t>
                      </a:r>
                      <a:r>
                        <a:rPr lang="ko-KR" altLang="en-US" sz="900"/>
                        <a:t>에서 강한 저압</a:t>
                      </a:r>
                      <a:r>
                        <a:rPr lang="en-US" altLang="ko-KR" sz="900"/>
                        <a:t>(</a:t>
                      </a:r>
                      <a:r>
                        <a:rPr lang="ko-KR" altLang="en-US" sz="900"/>
                        <a:t>파란색</a:t>
                      </a:r>
                      <a:r>
                        <a:rPr lang="en-US" altLang="ko-KR" sz="900"/>
                        <a:t>), </a:t>
                      </a:r>
                      <a:r>
                        <a:rPr lang="ko-KR" altLang="en-US" sz="900"/>
                        <a:t>상부 표면 따라 압력 감소 후 회복</a:t>
                      </a:r>
                      <a:r>
                        <a:rPr lang="en-US" altLang="ko-KR" sz="900"/>
                        <a:t>. </a:t>
                      </a:r>
                      <a:r>
                        <a:rPr lang="ko-KR" altLang="en-US" sz="900"/>
                        <a:t>익형 후방에서 압력 증가</a:t>
                      </a:r>
                    </a:p>
                  </a:txBody>
                  <a:tcPr marL="61471" marR="61471" marT="30736" marB="307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900" dirty="0"/>
                        <a:t>유사하게 </a:t>
                      </a:r>
                      <a:r>
                        <a:rPr lang="en-US" altLang="ko-KR" sz="900" dirty="0"/>
                        <a:t>leading edge</a:t>
                      </a:r>
                      <a:r>
                        <a:rPr lang="ko-KR" altLang="en-US" sz="900" dirty="0"/>
                        <a:t>에서 저압 발생</a:t>
                      </a:r>
                      <a:r>
                        <a:rPr lang="en-US" altLang="ko-KR" sz="900" dirty="0"/>
                        <a:t>, </a:t>
                      </a:r>
                      <a:r>
                        <a:rPr lang="ko-KR" altLang="en-US" sz="900" dirty="0"/>
                        <a:t>상부 표면 따라 부드럽게 압력 회복</a:t>
                      </a:r>
                    </a:p>
                  </a:txBody>
                  <a:tcPr marL="61471" marR="61471" marT="30736" marB="307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900"/>
                        <a:t>전체적인 압력장 패턴은 거의 동일함</a:t>
                      </a:r>
                    </a:p>
                  </a:txBody>
                  <a:tcPr marL="61471" marR="61471" marT="30736" marB="307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700578"/>
                  </a:ext>
                </a:extLst>
              </a:tr>
              <a:tr h="48633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900" b="1"/>
                        <a:t>컬러 스케일</a:t>
                      </a:r>
                      <a:endParaRPr lang="ko-KR" altLang="en-US" sz="900"/>
                    </a:p>
                  </a:txBody>
                  <a:tcPr marL="61471" marR="61471" marT="30736" marB="307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ko-KR" sz="900"/>
                        <a:t>-0.5 ~ 0.25 (Fig. 5 </a:t>
                      </a:r>
                      <a:r>
                        <a:rPr lang="ko-KR" altLang="en-US" sz="900"/>
                        <a:t>기준</a:t>
                      </a:r>
                      <a:r>
                        <a:rPr lang="en-US" altLang="ko-KR" sz="900"/>
                        <a:t>)</a:t>
                      </a:r>
                    </a:p>
                  </a:txBody>
                  <a:tcPr marL="61471" marR="61471" marT="30736" marB="307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ko-KR" sz="900"/>
                        <a:t>-0.5 ~ 0.25 (</a:t>
                      </a:r>
                      <a:r>
                        <a:rPr lang="ko-KR" altLang="en-US" sz="900"/>
                        <a:t>비슷하나 표시 방식 단순</a:t>
                      </a:r>
                      <a:r>
                        <a:rPr lang="en-US" altLang="ko-KR" sz="900"/>
                        <a:t>)</a:t>
                      </a:r>
                    </a:p>
                  </a:txBody>
                  <a:tcPr marL="61471" marR="61471" marT="30736" marB="307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900"/>
                        <a:t>값의 범위 자체는 일치</a:t>
                      </a:r>
                      <a:r>
                        <a:rPr lang="en-US" altLang="ko-KR" sz="900"/>
                        <a:t>. </a:t>
                      </a:r>
                      <a:r>
                        <a:rPr lang="ko-KR" altLang="en-US" sz="900"/>
                        <a:t>단</a:t>
                      </a:r>
                      <a:r>
                        <a:rPr lang="en-US" altLang="ko-KR" sz="900"/>
                        <a:t>, </a:t>
                      </a:r>
                      <a:r>
                        <a:rPr lang="ko-KR" altLang="en-US" sz="900"/>
                        <a:t>색상 그라데이션 표현이 </a:t>
                      </a:r>
                      <a:r>
                        <a:rPr lang="en-US" altLang="ko-KR" sz="900"/>
                        <a:t>Fig. 5 </a:t>
                      </a:r>
                      <a:r>
                        <a:rPr lang="ko-KR" altLang="en-US" sz="900"/>
                        <a:t>쪽이 좀 더 세밀</a:t>
                      </a:r>
                    </a:p>
                  </a:txBody>
                  <a:tcPr marL="61471" marR="61471" marT="30736" marB="307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7246012"/>
                  </a:ext>
                </a:extLst>
              </a:tr>
              <a:tr h="34471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900" b="1"/>
                        <a:t>해석 차이</a:t>
                      </a:r>
                      <a:endParaRPr lang="ko-KR" altLang="en-US" sz="900"/>
                    </a:p>
                  </a:txBody>
                  <a:tcPr marL="61471" marR="61471" marT="30736" marB="307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900"/>
                        <a:t>해석 도구</a:t>
                      </a:r>
                      <a:r>
                        <a:rPr lang="en-US" altLang="ko-KR" sz="900"/>
                        <a:t>/</a:t>
                      </a:r>
                      <a:r>
                        <a:rPr lang="ko-KR" altLang="en-US" sz="900"/>
                        <a:t>메쉬 세팅 차이로 미세한 </a:t>
                      </a:r>
                      <a:r>
                        <a:rPr lang="en-US" altLang="ko-KR" sz="900"/>
                        <a:t>contour </a:t>
                      </a:r>
                      <a:r>
                        <a:rPr lang="ko-KR" altLang="en-US" sz="900"/>
                        <a:t>차이가 있음</a:t>
                      </a:r>
                    </a:p>
                  </a:txBody>
                  <a:tcPr marL="61471" marR="61471" marT="30736" marB="307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900"/>
                        <a:t>튜토리얼이라 단순화된 격자 및 조건</a:t>
                      </a:r>
                    </a:p>
                  </a:txBody>
                  <a:tcPr marL="61471" marR="61471" marT="30736" marB="307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900"/>
                        <a:t>전체 경향 동일</a:t>
                      </a:r>
                      <a:r>
                        <a:rPr lang="en-US" altLang="ko-KR" sz="900"/>
                        <a:t>, </a:t>
                      </a:r>
                      <a:r>
                        <a:rPr lang="ko-KR" altLang="en-US" sz="900"/>
                        <a:t>세부 경계층</a:t>
                      </a:r>
                      <a:r>
                        <a:rPr lang="en-US" altLang="ko-KR" sz="900"/>
                        <a:t>/</a:t>
                      </a:r>
                      <a:r>
                        <a:rPr lang="ko-KR" altLang="en-US" sz="900"/>
                        <a:t>후류 표현에서 약간 차이</a:t>
                      </a:r>
                    </a:p>
                  </a:txBody>
                  <a:tcPr marL="61471" marR="61471" marT="30736" marB="307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6594964"/>
                  </a:ext>
                </a:extLst>
              </a:tr>
              <a:tr h="34471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900" b="1"/>
                        <a:t>신뢰성</a:t>
                      </a:r>
                      <a:endParaRPr lang="ko-KR" altLang="en-US" sz="900"/>
                    </a:p>
                  </a:txBody>
                  <a:tcPr marL="61471" marR="61471" marT="30736" marB="307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ko-KR" sz="900"/>
                        <a:t>SU2 </a:t>
                      </a:r>
                      <a:r>
                        <a:rPr lang="ko-KR" altLang="en-US" sz="900"/>
                        <a:t>기본 튜토리얼 결과와 패턴 일치 확인됨</a:t>
                      </a:r>
                    </a:p>
                  </a:txBody>
                  <a:tcPr marL="61471" marR="61471" marT="30736" marB="307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900"/>
                        <a:t>튜토리얼 대비 결과가 잘 재현됨</a:t>
                      </a:r>
                    </a:p>
                  </a:txBody>
                  <a:tcPr marL="61471" marR="61471" marT="30736" marB="307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900" dirty="0"/>
                        <a:t>자체 해석 결과의 타당성 확보 가능</a:t>
                      </a:r>
                    </a:p>
                  </a:txBody>
                  <a:tcPr marL="61471" marR="61471" marT="30736" marB="307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365406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3F3A990-C159-6EB0-8D95-9B93AB30CD7A}"/>
              </a:ext>
            </a:extLst>
          </p:cNvPr>
          <p:cNvSpPr txBox="1"/>
          <p:nvPr/>
        </p:nvSpPr>
        <p:spPr>
          <a:xfrm>
            <a:off x="256585" y="645699"/>
            <a:ext cx="73508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ko-KR" altLang="en-US" sz="2000" dirty="0"/>
              <a:t>해석 결과 </a:t>
            </a:r>
            <a:r>
              <a:rPr lang="en-US" altLang="ko-KR" sz="2000" dirty="0"/>
              <a:t>(Case #1 </a:t>
            </a:r>
            <a:r>
              <a:rPr lang="en-US" altLang="ko-KR" sz="2000" dirty="0" err="1"/>
              <a:t>Inc_Inviscid_Hydrofoil</a:t>
            </a:r>
            <a:r>
              <a:rPr lang="en-US" altLang="ko-KR" sz="2000" dirty="0"/>
              <a:t> [</a:t>
            </a:r>
            <a:r>
              <a:rPr lang="ko-KR" altLang="en-US" sz="2000" dirty="0"/>
              <a:t>원본 파일</a:t>
            </a:r>
            <a:r>
              <a:rPr lang="en-US" altLang="ko-KR" sz="2000" dirty="0"/>
              <a:t>])</a:t>
            </a:r>
            <a:endParaRPr lang="en-US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04A15F-2C7D-E988-A946-A2A7AEB31CF6}"/>
              </a:ext>
            </a:extLst>
          </p:cNvPr>
          <p:cNvSpPr txBox="1"/>
          <p:nvPr/>
        </p:nvSpPr>
        <p:spPr>
          <a:xfrm>
            <a:off x="0" y="6295924"/>
            <a:ext cx="34004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</a:rPr>
              <a:t>*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본 해석은 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</a:rPr>
              <a:t>Open AI, Chat GPT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의 도움을 받아 해석되었습니다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07425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19BEFC-D837-21C5-060D-863DA68B96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075CA6FF-FF26-98F2-304A-2DE684858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en-US" altLang="ko-KR" dirty="0"/>
              <a:t>1. </a:t>
            </a:r>
            <a:r>
              <a:rPr lang="en-US" altLang="ko-KR" dirty="0" err="1"/>
              <a:t>Inc_Inviscid_Hydrofoil</a:t>
            </a:r>
            <a:r>
              <a:rPr lang="en-US" altLang="ko-KR" dirty="0"/>
              <a:t> </a:t>
            </a:r>
            <a:r>
              <a:rPr lang="ko-KR" altLang="en-US" dirty="0"/>
              <a:t>해석</a:t>
            </a:r>
            <a:r>
              <a:rPr lang="en-US" altLang="ko-KR" dirty="0"/>
              <a:t> </a:t>
            </a:r>
            <a:r>
              <a:rPr lang="ko-KR" altLang="en-US" dirty="0"/>
              <a:t>격자 조건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AC5B365-5524-1269-7397-52AAE567EE98}"/>
                  </a:ext>
                </a:extLst>
              </p:cNvPr>
              <p:cNvSpPr txBox="1"/>
              <p:nvPr/>
            </p:nvSpPr>
            <p:spPr>
              <a:xfrm>
                <a:off x="256585" y="1237960"/>
                <a:ext cx="6803265" cy="37267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indent="-171450">
                  <a:buFont typeface="Wingdings" panose="05000000000000000000" pitchFamily="2" charset="2"/>
                  <a:buChar char="Ø"/>
                </a:pPr>
                <a:r>
                  <a:rPr lang="ko-KR" altLang="en-US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본 해석</a:t>
                </a:r>
                <a:r>
                  <a: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(</a:t>
                </a:r>
                <a:r>
                  <a:rPr lang="ko-KR" altLang="en-US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예제</a:t>
                </a:r>
                <a:r>
                  <a: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)</a:t>
                </a:r>
                <a:r>
                  <a:rPr lang="ko-KR" altLang="en-US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에서는 다음과 같은 해석 격자 조건을 적용 </a:t>
                </a:r>
                <a:r>
                  <a: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:</a:t>
                </a:r>
              </a:p>
              <a:p>
                <a:endPara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marL="171450" indent="-171450">
                  <a:buFont typeface="Wingdings" panose="05000000000000000000" pitchFamily="2" charset="2"/>
                  <a:buChar char="Ø"/>
                </a:pPr>
                <a:r>
                  <a: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Mesh Definition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NDIME = 2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NELEM</a:t>
                </a:r>
                <a:r>
                  <a:rPr lang="ko-KR" altLang="en-US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  <a:r>
                  <a: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=</a:t>
                </a:r>
                <a:r>
                  <a:rPr lang="ko-KR" altLang="en-US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  <a:r>
                  <a: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229376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marL="171450" indent="-171450">
                  <a:buFont typeface="Wingdings" panose="05000000000000000000" pitchFamily="2" charset="2"/>
                  <a:buChar char="Ø"/>
                </a:pPr>
                <a:r>
                  <a: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Incompressible Flow Condition Definition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SOLVER = INC_EULER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INC_DENSITY_INIT= 998.2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INC_VELOCITY_INIT= ( 1.775, 0.0, 0.0 )</a:t>
                </a:r>
              </a:p>
              <a:p>
                <a:endPara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endPara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marL="171450" indent="-171450">
                  <a:buFont typeface="Wingdings" panose="05000000000000000000" pitchFamily="2" charset="2"/>
                  <a:buChar char="Ø"/>
                </a:pPr>
                <a:r>
                  <a: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Boundary Condition Definition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MARKER_EULER= ( airfoil )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sv-SE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MARKER_INLET= ( farfield, 0.0, 1.775, 1.0, 0.0, 0.0 )-----------------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MARKER_OUTLET= ( </a:t>
                </a:r>
                <a:r>
                  <a:rPr lang="en-US" altLang="ko-KR" sz="11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farfield</a:t>
                </a:r>
                <a:r>
                  <a: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)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MARKER_PLOTTING= ( airfoil )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MARKER_MONITORING= ( airfoil )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US" altLang="ko-KR" sz="9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r>
                  <a:rPr lang="en-US" altLang="ko-KR" sz="9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*</a:t>
                </a:r>
                <a:r>
                  <a:rPr lang="ko-KR" altLang="en-US" sz="9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해석</a:t>
                </a:r>
                <a14:m>
                  <m:oMath xmlns:m="http://schemas.openxmlformats.org/officeDocument/2006/math">
                    <m:r>
                      <a:rPr lang="en-US" altLang="ko-KR" sz="900" b="0" i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9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결</m:t>
                    </m:r>
                    <m:r>
                      <a:rPr lang="ko-KR" altLang="en-US" sz="9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과</m:t>
                    </m:r>
                    <m:r>
                      <a:rPr lang="en-US" altLang="ko-KR" sz="9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altLang="ko-KR" sz="900" b="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9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9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sz="9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altLang="ko-KR" sz="9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900" b="0" i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:−0.008736</m:t>
                    </m:r>
                  </m:oMath>
                </a14:m>
                <a:r>
                  <a:rPr lang="en-US" altLang="ko-KR" sz="9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9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9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sz="9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altLang="ko-KR" sz="9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: 0.040900 (*</a:t>
                </a:r>
                <a:r>
                  <a:rPr lang="ko-KR" altLang="en-US" sz="9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소수점 </a:t>
                </a:r>
                <a:r>
                  <a:rPr lang="en-US" altLang="ko-KR" sz="9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15</a:t>
                </a:r>
                <a:r>
                  <a:rPr lang="ko-KR" altLang="en-US" sz="9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자리 이하에서 </a:t>
                </a:r>
                <a:r>
                  <a:rPr lang="en-US" altLang="ko-KR" sz="9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9999</a:t>
                </a:r>
                <a:r>
                  <a:rPr lang="ko-KR" altLang="en-US" sz="9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번째 해석에서 수렴하지 않음으로 종료됨</a:t>
                </a:r>
                <a:r>
                  <a:rPr lang="en-US" altLang="ko-KR" sz="9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)</a:t>
                </a:r>
                <a:endPara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AC5B365-5524-1269-7397-52AAE567EE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585" y="1237960"/>
                <a:ext cx="6803265" cy="372672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506D40D5-098E-1259-6913-804DC5A060F6}"/>
              </a:ext>
            </a:extLst>
          </p:cNvPr>
          <p:cNvSpPr txBox="1"/>
          <p:nvPr/>
        </p:nvSpPr>
        <p:spPr>
          <a:xfrm>
            <a:off x="4577065" y="3429000"/>
            <a:ext cx="4682765" cy="61478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buNone/>
            </a:pP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Inlet boundary marker(s) with the following formats (NONE = no marker) Incompressible: (inlet marker, temperature, velocity magnitude, </a:t>
            </a:r>
            <a:r>
              <a:rPr lang="en-US" altLang="ko-KR" sz="9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flow_direction_x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altLang="ko-KR" sz="9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flow_direction_y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altLang="ko-KR" sz="9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flow_direction_z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... ) where </a:t>
            </a:r>
            <a:r>
              <a:rPr lang="en-US" altLang="ko-KR" sz="9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flow_direction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is a unit vector.</a:t>
            </a:r>
            <a:endParaRPr lang="en-US" altLang="ko-KR" sz="9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CDA00BA0-36B8-9535-A586-89FF127DEF77}"/>
              </a:ext>
            </a:extLst>
          </p:cNvPr>
          <p:cNvGrpSpPr/>
          <p:nvPr/>
        </p:nvGrpSpPr>
        <p:grpSpPr>
          <a:xfrm>
            <a:off x="9362785" y="1062216"/>
            <a:ext cx="2678089" cy="2455570"/>
            <a:chOff x="9362785" y="1062216"/>
            <a:chExt cx="2678089" cy="2455570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942A760F-FA23-180D-ABB9-72EBCB4F9105}"/>
                </a:ext>
              </a:extLst>
            </p:cNvPr>
            <p:cNvGrpSpPr/>
            <p:nvPr/>
          </p:nvGrpSpPr>
          <p:grpSpPr>
            <a:xfrm>
              <a:off x="9362785" y="1062216"/>
              <a:ext cx="2678089" cy="2455570"/>
              <a:chOff x="9362785" y="1062216"/>
              <a:chExt cx="2678089" cy="2455570"/>
            </a:xfrm>
          </p:grpSpPr>
          <p:grpSp>
            <p:nvGrpSpPr>
              <p:cNvPr id="27" name="그룹 26">
                <a:extLst>
                  <a:ext uri="{FF2B5EF4-FFF2-40B4-BE49-F238E27FC236}">
                    <a16:creationId xmlns:a16="http://schemas.microsoft.com/office/drawing/2014/main" id="{85A50CBE-11E3-93BF-027A-CA9BAF1BBC19}"/>
                  </a:ext>
                </a:extLst>
              </p:cNvPr>
              <p:cNvGrpSpPr/>
              <p:nvPr/>
            </p:nvGrpSpPr>
            <p:grpSpPr>
              <a:xfrm>
                <a:off x="9362785" y="1062216"/>
                <a:ext cx="2572630" cy="2455570"/>
                <a:chOff x="9362785" y="1062216"/>
                <a:chExt cx="2572630" cy="2455570"/>
              </a:xfrm>
            </p:grpSpPr>
            <p:pic>
              <p:nvPicPr>
                <p:cNvPr id="25" name="그림 24">
                  <a:extLst>
                    <a:ext uri="{FF2B5EF4-FFF2-40B4-BE49-F238E27FC236}">
                      <a16:creationId xmlns:a16="http://schemas.microsoft.com/office/drawing/2014/main" id="{F736F6B3-FA99-06AC-739B-02DF99D2F43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/>
              </p:blipFill>
              <p:spPr>
                <a:xfrm>
                  <a:off x="9362785" y="1062216"/>
                  <a:ext cx="2260821" cy="2211673"/>
                </a:xfrm>
                <a:prstGeom prst="rect">
                  <a:avLst/>
                </a:prstGeom>
              </p:spPr>
            </p:pic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2D7A12E3-44D8-0D3A-B938-0DF92EA9977F}"/>
                    </a:ext>
                  </a:extLst>
                </p:cNvPr>
                <p:cNvSpPr txBox="1"/>
                <p:nvPr/>
              </p:nvSpPr>
              <p:spPr>
                <a:xfrm>
                  <a:off x="10322352" y="3286953"/>
                  <a:ext cx="1613063" cy="2308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900" dirty="0"/>
                    <a:t>Fig. 7 </a:t>
                  </a:r>
                  <a:r>
                    <a:rPr lang="ko-KR" altLang="en-US" sz="900" dirty="0"/>
                    <a:t>해석 결과 </a:t>
                  </a:r>
                  <a:r>
                    <a:rPr lang="en-US" altLang="ko-KR" sz="900" dirty="0"/>
                    <a:t>[wireframe]</a:t>
                  </a:r>
                  <a:endParaRPr lang="ko-KR" altLang="en-US" sz="900" dirty="0"/>
                </a:p>
              </p:txBody>
            </p:sp>
          </p:grpSp>
          <p:pic>
            <p:nvPicPr>
              <p:cNvPr id="31" name="그림 30">
                <a:extLst>
                  <a:ext uri="{FF2B5EF4-FFF2-40B4-BE49-F238E27FC236}">
                    <a16:creationId xmlns:a16="http://schemas.microsoft.com/office/drawing/2014/main" id="{10044F03-8C4F-8DA7-01C4-F17C5C3853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11729065" y="2577403"/>
                <a:ext cx="311809" cy="709550"/>
              </a:xfrm>
              <a:prstGeom prst="rect">
                <a:avLst/>
              </a:prstGeom>
            </p:spPr>
          </p:pic>
        </p:grp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F0A719A0-C995-628F-11E9-FD1BA037F938}"/>
                </a:ext>
              </a:extLst>
            </p:cNvPr>
            <p:cNvSpPr/>
            <p:nvPr/>
          </p:nvSpPr>
          <p:spPr>
            <a:xfrm>
              <a:off x="10396754" y="2112092"/>
              <a:ext cx="192882" cy="11191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9C200EDB-10AF-81B0-BE73-E8D377B46FE2}"/>
              </a:ext>
            </a:extLst>
          </p:cNvPr>
          <p:cNvGrpSpPr/>
          <p:nvPr/>
        </p:nvGrpSpPr>
        <p:grpSpPr>
          <a:xfrm>
            <a:off x="9378735" y="4110087"/>
            <a:ext cx="2788907" cy="2078857"/>
            <a:chOff x="8717629" y="2861602"/>
            <a:chExt cx="3344153" cy="2492738"/>
          </a:xfrm>
        </p:grpSpPr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EA5872CC-A668-30FB-EC45-0EF472AAC01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717629" y="2861602"/>
              <a:ext cx="3217385" cy="2229012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C599371-5910-142B-8B27-65A2D750FF0C}"/>
                </a:ext>
              </a:extLst>
            </p:cNvPr>
            <p:cNvSpPr txBox="1"/>
            <p:nvPr/>
          </p:nvSpPr>
          <p:spPr>
            <a:xfrm>
              <a:off x="9634344" y="5077551"/>
              <a:ext cx="2427438" cy="2767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/>
                <a:t>Fig. 8 </a:t>
              </a:r>
              <a:r>
                <a:rPr lang="ko-KR" altLang="en-US" sz="900" dirty="0"/>
                <a:t>해석 결과 확대 </a:t>
              </a:r>
              <a:r>
                <a:rPr lang="en-US" altLang="ko-KR" sz="900" dirty="0"/>
                <a:t>[wireframe] </a:t>
              </a:r>
              <a:endParaRPr lang="ko-KR" altLang="en-US" sz="900" dirty="0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A72C99DE-340C-41D1-4143-8146A0A6F54A}"/>
              </a:ext>
            </a:extLst>
          </p:cNvPr>
          <p:cNvSpPr txBox="1"/>
          <p:nvPr/>
        </p:nvSpPr>
        <p:spPr>
          <a:xfrm>
            <a:off x="256584" y="645699"/>
            <a:ext cx="11095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ko-KR" altLang="en-US" sz="2000" dirty="0"/>
              <a:t>해석 격자 조건 </a:t>
            </a:r>
            <a:r>
              <a:rPr lang="en-US" altLang="ko-KR" sz="2000" dirty="0"/>
              <a:t>(Case #1 </a:t>
            </a:r>
            <a:r>
              <a:rPr lang="en-US" altLang="ko-KR" sz="2000" dirty="0" err="1"/>
              <a:t>Inc_Inviscid_Hydrofoil</a:t>
            </a:r>
            <a:r>
              <a:rPr lang="en-US" altLang="ko-KR" sz="2000" dirty="0"/>
              <a:t> [n0012_897-257]) Mesh </a:t>
            </a:r>
            <a:r>
              <a:rPr lang="ko-KR" altLang="en-US" sz="2000" dirty="0"/>
              <a:t>파일 </a:t>
            </a:r>
            <a:r>
              <a:rPr lang="ko-KR" altLang="en-US" sz="2000" dirty="0" err="1"/>
              <a:t>변경시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67396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D4E963-3F2B-7163-B0D5-1C22811A22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1621D7E0-9483-47F8-B96F-8C1FBFCEA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en-US" altLang="ko-KR" dirty="0"/>
              <a:t>1. </a:t>
            </a:r>
            <a:r>
              <a:rPr lang="en-US" altLang="ko-KR" dirty="0" err="1"/>
              <a:t>Inc_Inviscid_Hydrofoil</a:t>
            </a:r>
            <a:r>
              <a:rPr lang="en-US" altLang="ko-KR" dirty="0"/>
              <a:t> </a:t>
            </a:r>
            <a:r>
              <a:rPr lang="ko-KR" altLang="en-US" dirty="0"/>
              <a:t>해석</a:t>
            </a:r>
            <a:r>
              <a:rPr lang="en-US" altLang="ko-KR" dirty="0"/>
              <a:t> </a:t>
            </a:r>
            <a:r>
              <a:rPr lang="ko-KR" altLang="en-US" dirty="0"/>
              <a:t>격자 조건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0D432F-CDEC-2169-DD14-B08CA3E4BD95}"/>
              </a:ext>
            </a:extLst>
          </p:cNvPr>
          <p:cNvSpPr txBox="1"/>
          <p:nvPr/>
        </p:nvSpPr>
        <p:spPr>
          <a:xfrm>
            <a:off x="206309" y="1129434"/>
            <a:ext cx="8147897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해석 오류</a:t>
            </a:r>
            <a:endParaRPr lang="en-US" altLang="ko-KR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다음과 같은 해석상의 오류가 발견됨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원본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Mesh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파일은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Inlet, Outlet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과 상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하단의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Euler Wall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로 처리되어 있는 반면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n0012_897-257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파일은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Farfield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로 구성되어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서로 다른 해석 조건을 가지고 있음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따라서 </a:t>
            </a:r>
            <a:r>
              <a:rPr lang="sv-SE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MARKER_INLET= ( farfield, 0.0, 1.775, 1.0, 0.0, 0.0 )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와 같이 구성 후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해석을 실행하였음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해석이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9999</a:t>
            </a:r>
            <a:r>
              <a:rPr lang="ko-KR" alt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번째에서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수렴하지 않음 으로 종료되었음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28600" indent="-228600">
              <a:buFont typeface="Wingdings" panose="05000000000000000000" pitchFamily="2" charset="2"/>
              <a:buChar char="Ø"/>
            </a:pPr>
            <a:r>
              <a:rPr lang="ko-KR" alt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해석 결과</a:t>
            </a:r>
            <a:endParaRPr lang="en-US" altLang="ko-KR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불규칙한 압력장이 형성되며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압력장이 파편화 되어 해석에 어려움이 있음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압력장이 균일하게 형성되며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하단부 에서의 고압 등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SU2 Tutorial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의 해석 결과와 상당한 차이를 보임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9C4F3107-AF55-32E1-6156-6CB69022F11E}"/>
              </a:ext>
            </a:extLst>
          </p:cNvPr>
          <p:cNvGrpSpPr/>
          <p:nvPr/>
        </p:nvGrpSpPr>
        <p:grpSpPr>
          <a:xfrm>
            <a:off x="8435524" y="1619993"/>
            <a:ext cx="3228575" cy="1308342"/>
            <a:chOff x="8706840" y="1579533"/>
            <a:chExt cx="3228575" cy="1308342"/>
          </a:xfrm>
        </p:grpSpPr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9AA55EE1-7A81-B703-7491-EDF71599B504}"/>
                </a:ext>
              </a:extLst>
            </p:cNvPr>
            <p:cNvGrpSpPr/>
            <p:nvPr/>
          </p:nvGrpSpPr>
          <p:grpSpPr>
            <a:xfrm>
              <a:off x="8706840" y="1579533"/>
              <a:ext cx="3228575" cy="1308342"/>
              <a:chOff x="8706840" y="1579533"/>
              <a:chExt cx="3228575" cy="1308342"/>
            </a:xfrm>
          </p:grpSpPr>
          <p:pic>
            <p:nvPicPr>
              <p:cNvPr id="25" name="그림 24">
                <a:extLst>
                  <a:ext uri="{FF2B5EF4-FFF2-40B4-BE49-F238E27FC236}">
                    <a16:creationId xmlns:a16="http://schemas.microsoft.com/office/drawing/2014/main" id="{79CBF6EA-BA39-F12C-4E99-EB0F3696936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8706840" y="1579533"/>
                <a:ext cx="2786264" cy="921412"/>
              </a:xfrm>
              <a:prstGeom prst="rect">
                <a:avLst/>
              </a:prstGeom>
            </p:spPr>
          </p:pic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0D280ED-C9FE-3658-A6BF-16A313A5328F}"/>
                  </a:ext>
                </a:extLst>
              </p:cNvPr>
              <p:cNvSpPr txBox="1"/>
              <p:nvPr/>
            </p:nvSpPr>
            <p:spPr>
              <a:xfrm>
                <a:off x="10322352" y="2657042"/>
                <a:ext cx="1613063" cy="2308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900" dirty="0"/>
                  <a:t>Fig. 9 </a:t>
                </a:r>
                <a:r>
                  <a:rPr lang="ko-KR" altLang="en-US" sz="900" dirty="0"/>
                  <a:t>해석 결과 </a:t>
                </a:r>
                <a:r>
                  <a:rPr lang="en-US" altLang="ko-KR" sz="900" dirty="0"/>
                  <a:t>[Pressure]</a:t>
                </a:r>
                <a:endParaRPr lang="ko-KR" altLang="en-US" sz="900" dirty="0"/>
              </a:p>
            </p:txBody>
          </p:sp>
        </p:grpSp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681AFD1E-699E-D96A-AC89-0B3014694D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623020" y="1855837"/>
              <a:ext cx="312395" cy="692075"/>
            </a:xfrm>
            <a:prstGeom prst="rect">
              <a:avLst/>
            </a:prstGeom>
          </p:spPr>
        </p:pic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02BF4DBF-6C5F-9298-16A6-2F4DCC4159D6}"/>
              </a:ext>
            </a:extLst>
          </p:cNvPr>
          <p:cNvGrpSpPr/>
          <p:nvPr/>
        </p:nvGrpSpPr>
        <p:grpSpPr>
          <a:xfrm>
            <a:off x="8354206" y="4741682"/>
            <a:ext cx="3428729" cy="1575390"/>
            <a:chOff x="8302107" y="4807670"/>
            <a:chExt cx="3428729" cy="1575390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5CBB1800-9FAC-6483-2F0A-062C46ABBDA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8302107" y="4807670"/>
              <a:ext cx="3428729" cy="11916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AD37240-D9D4-76E9-3484-09C8698814D5}"/>
                </a:ext>
              </a:extLst>
            </p:cNvPr>
            <p:cNvSpPr txBox="1"/>
            <p:nvPr/>
          </p:nvSpPr>
          <p:spPr>
            <a:xfrm>
              <a:off x="9624766" y="6152228"/>
              <a:ext cx="203933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/>
                <a:t>Fig. 10 </a:t>
              </a:r>
              <a:r>
                <a:rPr lang="ko-KR" altLang="en-US" sz="900" dirty="0"/>
                <a:t>해석 결과 </a:t>
              </a:r>
              <a:r>
                <a:rPr lang="en-US" altLang="ko-KR" sz="900" dirty="0"/>
                <a:t>[Pressure Contour]</a:t>
              </a:r>
              <a:endParaRPr lang="ko-KR" altLang="en-US" sz="900" dirty="0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8E0376CE-3165-78C8-FEE7-CD8244BDDB9C}"/>
              </a:ext>
            </a:extLst>
          </p:cNvPr>
          <p:cNvSpPr txBox="1"/>
          <p:nvPr/>
        </p:nvSpPr>
        <p:spPr>
          <a:xfrm>
            <a:off x="256584" y="645699"/>
            <a:ext cx="11095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ko-KR" altLang="en-US" sz="2000" dirty="0"/>
              <a:t>해석 결과 </a:t>
            </a:r>
            <a:r>
              <a:rPr lang="en-US" altLang="ko-KR" sz="2000" dirty="0"/>
              <a:t>(Case #1 </a:t>
            </a:r>
            <a:r>
              <a:rPr lang="en-US" altLang="ko-KR" sz="2000" dirty="0" err="1"/>
              <a:t>Inc_Inviscid_Hydrofoil</a:t>
            </a:r>
            <a:r>
              <a:rPr lang="en-US" altLang="ko-KR" sz="2000" dirty="0"/>
              <a:t> [n0012_897-257]) Mesh </a:t>
            </a:r>
            <a:r>
              <a:rPr lang="ko-KR" altLang="en-US" sz="2000" dirty="0"/>
              <a:t>파일 </a:t>
            </a:r>
            <a:r>
              <a:rPr lang="ko-KR" altLang="en-US" sz="2000" dirty="0" err="1"/>
              <a:t>변경시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46837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0750CC-62F9-1887-5399-3F11CF55B0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56F780FC-5D8E-8EBF-283F-CD3400695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en-US" altLang="ko-KR" dirty="0"/>
              <a:t>2. mesh_ONERAM6_turb_hexa_43008</a:t>
            </a:r>
            <a:r>
              <a:rPr lang="ko-KR" altLang="en-US" dirty="0"/>
              <a:t>해석 격자 조건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D8A024C-04E4-9EE1-49B7-09677813E217}"/>
              </a:ext>
            </a:extLst>
          </p:cNvPr>
          <p:cNvSpPr txBox="1"/>
          <p:nvPr/>
        </p:nvSpPr>
        <p:spPr>
          <a:xfrm>
            <a:off x="256585" y="645699"/>
            <a:ext cx="59660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ko-KR" altLang="en-US" sz="2000" dirty="0"/>
              <a:t>해석 격자 조건 </a:t>
            </a:r>
            <a:r>
              <a:rPr lang="en-US" altLang="ko-KR" sz="2000" dirty="0"/>
              <a:t>(Case #2 3D_Onera M6)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674CBC2-B00C-B838-5681-3AAC34EE14B5}"/>
                  </a:ext>
                </a:extLst>
              </p:cNvPr>
              <p:cNvSpPr txBox="1"/>
              <p:nvPr/>
            </p:nvSpPr>
            <p:spPr>
              <a:xfrm>
                <a:off x="256585" y="1237960"/>
                <a:ext cx="6803265" cy="474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indent="-171450">
                  <a:buFont typeface="Wingdings" panose="05000000000000000000" pitchFamily="2" charset="2"/>
                  <a:buChar char="Ø"/>
                </a:pPr>
                <a:r>
                  <a:rPr lang="ko-KR" altLang="en-US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본 해석</a:t>
                </a:r>
                <a:r>
                  <a: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(</a:t>
                </a:r>
                <a:r>
                  <a:rPr lang="ko-KR" altLang="en-US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예제</a:t>
                </a:r>
                <a:r>
                  <a: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)</a:t>
                </a:r>
                <a:r>
                  <a:rPr lang="ko-KR" altLang="en-US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에서는 다음과 같은 해석 격자 조건을 적용 </a:t>
                </a:r>
                <a:r>
                  <a: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:</a:t>
                </a:r>
              </a:p>
              <a:p>
                <a:endPara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marL="171450" indent="-171450">
                  <a:buFont typeface="Wingdings" panose="05000000000000000000" pitchFamily="2" charset="2"/>
                  <a:buChar char="Ø"/>
                </a:pPr>
                <a:r>
                  <a: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Mesh Definition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NDIME = 3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NELEM</a:t>
                </a:r>
                <a:r>
                  <a:rPr lang="ko-KR" altLang="en-US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  <a:r>
                  <a: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=</a:t>
                </a:r>
                <a:r>
                  <a:rPr lang="ko-KR" altLang="en-US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  <a:r>
                  <a: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43008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endPara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marL="171450" indent="-171450">
                  <a:buFont typeface="Wingdings" panose="05000000000000000000" pitchFamily="2" charset="2"/>
                  <a:buChar char="Ø"/>
                </a:pPr>
                <a:r>
                  <a: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Problem Definition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SOLVER = RANS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KIND_TURB_MODEL= SA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MACH_NUMBER= 0.8395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AOA= 3.06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FREESTREAM_TEMPERATURE= 288.15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REYNOLDS_NUMBER= 11.72E6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REYNOLDS_LENGTH= 0.64607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endPara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marL="171450" indent="-171450">
                  <a:buFont typeface="Wingdings" panose="05000000000000000000" pitchFamily="2" charset="2"/>
                  <a:buChar char="Ø"/>
                </a:pPr>
                <a:r>
                  <a: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Boundary Condition Definition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MARKER_HEATFLUX= ( WING, 0.0 )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sv-SE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MARKER_FAR= ( FARFIELD )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MARKER_SYM= ( SYMMETRY )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MARKER_PLOTTING= ( WING )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MARKER_MONITORING= ( WING )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US" altLang="ko-KR" sz="9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r>
                  <a:rPr lang="en-US" altLang="ko-KR" sz="9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*</a:t>
                </a:r>
                <a:r>
                  <a:rPr lang="ko-KR" altLang="en-US" sz="9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해석</a:t>
                </a:r>
                <a14:m>
                  <m:oMath xmlns:m="http://schemas.openxmlformats.org/officeDocument/2006/math">
                    <m:r>
                      <a:rPr lang="en-US" altLang="ko-KR" sz="9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9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결과</m:t>
                    </m:r>
                    <m:r>
                      <a:rPr lang="en-US" altLang="ko-KR" sz="9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altLang="ko-KR" sz="9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9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9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sz="9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altLang="ko-KR" sz="9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9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ko-KR" sz="9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0.252610</m:t>
                    </m:r>
                  </m:oMath>
                </a14:m>
                <a:r>
                  <a:rPr lang="en-US" altLang="ko-KR" sz="9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9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9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sz="9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altLang="ko-KR" sz="9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: 0.015736 (*</a:t>
                </a:r>
                <a:r>
                  <a:rPr lang="ko-KR" altLang="en-US" sz="9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소수점 </a:t>
                </a:r>
                <a:r>
                  <a:rPr lang="en-US" altLang="ko-KR" sz="9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6</a:t>
                </a:r>
                <a:r>
                  <a:rPr lang="ko-KR" altLang="en-US" sz="9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자리 이하에서 </a:t>
                </a:r>
                <a:r>
                  <a:rPr lang="en-US" altLang="ko-KR" sz="9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438</a:t>
                </a:r>
                <a:r>
                  <a:rPr lang="ko-KR" altLang="en-US" sz="9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번째 해석에서 수렴함</a:t>
                </a:r>
                <a:r>
                  <a:rPr lang="en-US" altLang="ko-KR" sz="9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)</a:t>
                </a:r>
                <a:endPara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674CBC2-B00C-B838-5681-3AAC34EE14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585" y="1237960"/>
                <a:ext cx="6803265" cy="474238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그룹 3">
            <a:extLst>
              <a:ext uri="{FF2B5EF4-FFF2-40B4-BE49-F238E27FC236}">
                <a16:creationId xmlns:a16="http://schemas.microsoft.com/office/drawing/2014/main" id="{B7C8FCDE-1F1F-EE6E-32A4-83CA6F7B3501}"/>
              </a:ext>
            </a:extLst>
          </p:cNvPr>
          <p:cNvGrpSpPr/>
          <p:nvPr/>
        </p:nvGrpSpPr>
        <p:grpSpPr>
          <a:xfrm>
            <a:off x="7903170" y="966344"/>
            <a:ext cx="3815185" cy="3061650"/>
            <a:chOff x="7969837" y="930217"/>
            <a:chExt cx="3815185" cy="3061650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144B2284-7AF8-1D03-E5AF-63730EE28BF5}"/>
                </a:ext>
              </a:extLst>
            </p:cNvPr>
            <p:cNvGrpSpPr/>
            <p:nvPr/>
          </p:nvGrpSpPr>
          <p:grpSpPr>
            <a:xfrm>
              <a:off x="7969837" y="930217"/>
              <a:ext cx="3815185" cy="3061650"/>
              <a:chOff x="8774592" y="862582"/>
              <a:chExt cx="3010433" cy="2415844"/>
            </a:xfrm>
          </p:grpSpPr>
          <p:grpSp>
            <p:nvGrpSpPr>
              <p:cNvPr id="7" name="그룹 6">
                <a:extLst>
                  <a:ext uri="{FF2B5EF4-FFF2-40B4-BE49-F238E27FC236}">
                    <a16:creationId xmlns:a16="http://schemas.microsoft.com/office/drawing/2014/main" id="{218F50D1-1E46-8841-8FF5-2A7914559CA0}"/>
                  </a:ext>
                </a:extLst>
              </p:cNvPr>
              <p:cNvGrpSpPr/>
              <p:nvPr/>
            </p:nvGrpSpPr>
            <p:grpSpPr>
              <a:xfrm>
                <a:off x="8774592" y="862582"/>
                <a:ext cx="3010433" cy="2415844"/>
                <a:chOff x="9230221" y="4382142"/>
                <a:chExt cx="2590072" cy="2078508"/>
              </a:xfrm>
            </p:grpSpPr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ECBF1875-5D39-5C24-C40F-65260B779CF5}"/>
                    </a:ext>
                  </a:extLst>
                </p:cNvPr>
                <p:cNvSpPr txBox="1"/>
                <p:nvPr/>
              </p:nvSpPr>
              <p:spPr>
                <a:xfrm>
                  <a:off x="10496939" y="6303942"/>
                  <a:ext cx="1323354" cy="1567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900" dirty="0"/>
                    <a:t>Fig. 11 </a:t>
                  </a:r>
                  <a:r>
                    <a:rPr lang="ko-KR" altLang="en-US" sz="900" dirty="0"/>
                    <a:t>해석 격자 </a:t>
                  </a:r>
                  <a:r>
                    <a:rPr lang="en-US" altLang="ko-KR" sz="900" dirty="0"/>
                    <a:t>(</a:t>
                  </a:r>
                  <a:r>
                    <a:rPr lang="ko-KR" altLang="en-US" sz="900" dirty="0"/>
                    <a:t>전체</a:t>
                  </a:r>
                  <a:r>
                    <a:rPr lang="en-US" altLang="ko-KR" sz="900" dirty="0"/>
                    <a:t>)</a:t>
                  </a:r>
                  <a:endParaRPr lang="ko-KR" altLang="en-US" sz="900" dirty="0"/>
                </a:p>
              </p:txBody>
            </p:sp>
            <p:pic>
              <p:nvPicPr>
                <p:cNvPr id="12" name="그림 11">
                  <a:extLst>
                    <a:ext uri="{FF2B5EF4-FFF2-40B4-BE49-F238E27FC236}">
                      <a16:creationId xmlns:a16="http://schemas.microsoft.com/office/drawing/2014/main" id="{24DE442D-B30A-78EC-94ED-A0B49EA1ACC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/>
              </p:blipFill>
              <p:spPr>
                <a:xfrm>
                  <a:off x="9230221" y="4382142"/>
                  <a:ext cx="1974215" cy="1668957"/>
                </a:xfrm>
                <a:prstGeom prst="rect">
                  <a:avLst/>
                </a:prstGeom>
              </p:spPr>
            </p:pic>
          </p:grp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5D42A14B-1F24-2390-46E8-64F087A4FF7F}"/>
                  </a:ext>
                </a:extLst>
              </p:cNvPr>
              <p:cNvSpPr/>
              <p:nvPr/>
            </p:nvSpPr>
            <p:spPr>
              <a:xfrm>
                <a:off x="9857946" y="1709819"/>
                <a:ext cx="288769" cy="245351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C0765A30-F032-3711-EB13-3FD860E0ABE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164244" y="2083497"/>
              <a:ext cx="594225" cy="1355575"/>
            </a:xfrm>
            <a:prstGeom prst="rect">
              <a:avLst/>
            </a:prstGeom>
          </p:spPr>
        </p:pic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4679448D-B951-5BD5-7D25-57C0766724A1}"/>
              </a:ext>
            </a:extLst>
          </p:cNvPr>
          <p:cNvGrpSpPr/>
          <p:nvPr/>
        </p:nvGrpSpPr>
        <p:grpSpPr>
          <a:xfrm>
            <a:off x="7751870" y="4322734"/>
            <a:ext cx="4237044" cy="2229427"/>
            <a:chOff x="7751870" y="3551442"/>
            <a:chExt cx="4237044" cy="2229427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61C3AA2B-84EE-1742-AF15-F00D7AE4810D}"/>
                </a:ext>
              </a:extLst>
            </p:cNvPr>
            <p:cNvGrpSpPr/>
            <p:nvPr/>
          </p:nvGrpSpPr>
          <p:grpSpPr>
            <a:xfrm>
              <a:off x="7751870" y="3551442"/>
              <a:ext cx="4183545" cy="2229427"/>
              <a:chOff x="7751870" y="3551442"/>
              <a:chExt cx="4183545" cy="2229427"/>
            </a:xfrm>
          </p:grpSpPr>
          <p:pic>
            <p:nvPicPr>
              <p:cNvPr id="17" name="그림 16">
                <a:extLst>
                  <a:ext uri="{FF2B5EF4-FFF2-40B4-BE49-F238E27FC236}">
                    <a16:creationId xmlns:a16="http://schemas.microsoft.com/office/drawing/2014/main" id="{D9C7A2EE-9309-C5C5-ADB4-8452FBF20F1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7751870" y="3551442"/>
                <a:ext cx="3414479" cy="1770863"/>
              </a:xfrm>
              <a:prstGeom prst="rect">
                <a:avLst/>
              </a:prstGeom>
            </p:spPr>
          </p:pic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03B2246-C077-2F42-709B-09699FC414F3}"/>
                  </a:ext>
                </a:extLst>
              </p:cNvPr>
              <p:cNvSpPr txBox="1"/>
              <p:nvPr/>
            </p:nvSpPr>
            <p:spPr>
              <a:xfrm>
                <a:off x="10397284" y="5550037"/>
                <a:ext cx="1538131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900" dirty="0"/>
                  <a:t>Fig. 12 </a:t>
                </a:r>
                <a:r>
                  <a:rPr lang="ko-KR" altLang="en-US" sz="900" dirty="0"/>
                  <a:t>해석 격자 </a:t>
                </a:r>
                <a:r>
                  <a:rPr lang="en-US" altLang="ko-KR" sz="900" dirty="0"/>
                  <a:t>(</a:t>
                </a:r>
                <a:r>
                  <a:rPr lang="ko-KR" altLang="en-US" sz="900" dirty="0"/>
                  <a:t>전체</a:t>
                </a:r>
                <a:r>
                  <a:rPr lang="en-US" altLang="ko-KR" sz="900" dirty="0"/>
                  <a:t>)</a:t>
                </a:r>
                <a:endParaRPr lang="ko-KR" altLang="en-US" sz="900" dirty="0"/>
              </a:p>
            </p:txBody>
          </p:sp>
        </p:grpSp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B8814526-6A55-99A7-96ED-46F44813771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394689" y="4140476"/>
              <a:ext cx="594225" cy="1355575"/>
            </a:xfrm>
            <a:prstGeom prst="rect">
              <a:avLst/>
            </a:prstGeom>
          </p:spPr>
        </p:pic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82F21B35-EA24-F918-82B5-BD16CED6D77F}"/>
              </a:ext>
            </a:extLst>
          </p:cNvPr>
          <p:cNvSpPr txBox="1"/>
          <p:nvPr/>
        </p:nvSpPr>
        <p:spPr>
          <a:xfrm>
            <a:off x="69486" y="6554419"/>
            <a:ext cx="34004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</a:rPr>
              <a:t>*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본 해석은 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</a:rPr>
              <a:t>Open AI, Chat GPT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의 도움을 받아 해석되었습니다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65787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E0042F-382D-9CCC-F82E-B19FD87AE0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CDB44F21-4043-2748-0D2B-307B3793D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en-US" altLang="ko-KR" dirty="0"/>
              <a:t>2. mesh_ONERAM6_100k </a:t>
            </a:r>
            <a:r>
              <a:rPr lang="ko-KR" altLang="en-US" dirty="0"/>
              <a:t>해석 격자 조건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4FB6FDE-2A1E-D675-F57A-0FB718CBAF99}"/>
              </a:ext>
            </a:extLst>
          </p:cNvPr>
          <p:cNvSpPr txBox="1"/>
          <p:nvPr/>
        </p:nvSpPr>
        <p:spPr>
          <a:xfrm>
            <a:off x="256585" y="645699"/>
            <a:ext cx="59660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ko-KR" altLang="en-US" sz="2000" dirty="0"/>
              <a:t>해석 격자 조건 </a:t>
            </a:r>
            <a:r>
              <a:rPr lang="en-US" altLang="ko-KR" sz="2000" dirty="0"/>
              <a:t>(Case #2 3D_Onera M6)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3458F22-1ECE-EB0F-0A47-443A12A0102F}"/>
                  </a:ext>
                </a:extLst>
              </p:cNvPr>
              <p:cNvSpPr txBox="1"/>
              <p:nvPr/>
            </p:nvSpPr>
            <p:spPr>
              <a:xfrm>
                <a:off x="256585" y="1237960"/>
                <a:ext cx="6803265" cy="474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indent="-171450">
                  <a:buFont typeface="Wingdings" panose="05000000000000000000" pitchFamily="2" charset="2"/>
                  <a:buChar char="Ø"/>
                </a:pPr>
                <a:r>
                  <a:rPr lang="ko-KR" altLang="en-US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본 해석</a:t>
                </a:r>
                <a:r>
                  <a: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(</a:t>
                </a:r>
                <a:r>
                  <a:rPr lang="ko-KR" altLang="en-US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예제</a:t>
                </a:r>
                <a:r>
                  <a: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)</a:t>
                </a:r>
                <a:r>
                  <a:rPr lang="ko-KR" altLang="en-US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에서는 다음과 같은 해석 격자 조건을 적용 </a:t>
                </a:r>
                <a:r>
                  <a: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:</a:t>
                </a:r>
              </a:p>
              <a:p>
                <a:endPara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marL="171450" indent="-171450">
                  <a:buFont typeface="Wingdings" panose="05000000000000000000" pitchFamily="2" charset="2"/>
                  <a:buChar char="Ø"/>
                </a:pPr>
                <a:r>
                  <a: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Mesh Definition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NDIME = 3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NELEM</a:t>
                </a:r>
                <a:r>
                  <a:rPr lang="ko-KR" altLang="en-US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  <a:r>
                  <a: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=</a:t>
                </a:r>
                <a:r>
                  <a:rPr lang="ko-KR" altLang="en-US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  <a:r>
                  <a: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315806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marL="171450" indent="-171450">
                  <a:buFont typeface="Wingdings" panose="05000000000000000000" pitchFamily="2" charset="2"/>
                  <a:buChar char="Ø"/>
                </a:pPr>
                <a:r>
                  <a: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Problem Definition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SOLVER = RANS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KIND_TURB_MODEL= SA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MACH_NUMBER= 0.8395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AOA= 3.06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FREESTREAM_TEMPERATURE= 288.15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REYNOLDS_NUMBER= 11.72E6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REYNOLDS_LENGTH= 0.64607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endPara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marL="171450" indent="-171450">
                  <a:buFont typeface="Wingdings" panose="05000000000000000000" pitchFamily="2" charset="2"/>
                  <a:buChar char="Ø"/>
                </a:pPr>
                <a:r>
                  <a: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Boundary Condition Definition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MARKER_HEATFLUX= ( WING, 0.0 )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sv-SE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MARKER_FAR= ( FARFIELD )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MARKER_SYM= ( SYMMETRY )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MARKER_PLOTTING= ( WING )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MARKER_MONITORING= ( WING )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US" altLang="ko-KR" sz="9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r>
                  <a:rPr lang="en-US" altLang="ko-KR" sz="9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*</a:t>
                </a:r>
                <a:r>
                  <a:rPr lang="ko-KR" altLang="en-US" sz="9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해석</a:t>
                </a:r>
                <a14:m>
                  <m:oMath xmlns:m="http://schemas.openxmlformats.org/officeDocument/2006/math">
                    <m:r>
                      <a:rPr lang="en-US" altLang="ko-KR" sz="9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9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결과</m:t>
                    </m:r>
                    <m:r>
                      <a:rPr lang="en-US" altLang="ko-KR" sz="9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altLang="ko-KR" sz="9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9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9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sz="9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altLang="ko-KR" sz="9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9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:0.255115</m:t>
                    </m:r>
                  </m:oMath>
                </a14:m>
                <a:r>
                  <a:rPr lang="en-US" altLang="ko-KR" sz="9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9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9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sz="9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altLang="ko-KR" sz="9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: 0.018052 (*</a:t>
                </a:r>
                <a:r>
                  <a:rPr lang="ko-KR" altLang="en-US" sz="9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소수점 </a:t>
                </a:r>
                <a:r>
                  <a:rPr lang="en-US" altLang="ko-KR" sz="9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6</a:t>
                </a:r>
                <a:r>
                  <a:rPr lang="ko-KR" altLang="en-US" sz="9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자리 이하에서 </a:t>
                </a:r>
                <a:r>
                  <a:rPr lang="en-US" altLang="ko-KR" sz="9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438</a:t>
                </a:r>
                <a:r>
                  <a:rPr lang="ko-KR" altLang="en-US" sz="9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번째 해석에서 수렴함</a:t>
                </a:r>
                <a:r>
                  <a:rPr lang="en-US" altLang="ko-KR" sz="9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)</a:t>
                </a:r>
                <a:endPara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3458F22-1ECE-EB0F-0A47-443A12A010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585" y="1237960"/>
                <a:ext cx="6803265" cy="474238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그룹 3">
            <a:extLst>
              <a:ext uri="{FF2B5EF4-FFF2-40B4-BE49-F238E27FC236}">
                <a16:creationId xmlns:a16="http://schemas.microsoft.com/office/drawing/2014/main" id="{2BE60D8A-F15C-7580-4E6A-B44CF54A59AB}"/>
              </a:ext>
            </a:extLst>
          </p:cNvPr>
          <p:cNvGrpSpPr/>
          <p:nvPr/>
        </p:nvGrpSpPr>
        <p:grpSpPr>
          <a:xfrm>
            <a:off x="8222918" y="645699"/>
            <a:ext cx="3495437" cy="3382295"/>
            <a:chOff x="8289585" y="609572"/>
            <a:chExt cx="3495437" cy="3382295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7A0B3A5B-14DF-DF30-0B54-9C9EBDDAD677}"/>
                </a:ext>
              </a:extLst>
            </p:cNvPr>
            <p:cNvGrpSpPr/>
            <p:nvPr/>
          </p:nvGrpSpPr>
          <p:grpSpPr>
            <a:xfrm>
              <a:off x="8289585" y="609572"/>
              <a:ext cx="3495437" cy="3382295"/>
              <a:chOff x="9026895" y="609572"/>
              <a:chExt cx="2758131" cy="2668854"/>
            </a:xfrm>
          </p:grpSpPr>
          <p:grpSp>
            <p:nvGrpSpPr>
              <p:cNvPr id="7" name="그룹 6">
                <a:extLst>
                  <a:ext uri="{FF2B5EF4-FFF2-40B4-BE49-F238E27FC236}">
                    <a16:creationId xmlns:a16="http://schemas.microsoft.com/office/drawing/2014/main" id="{381A89E1-1184-5656-FFF4-AEF21E0409EF}"/>
                  </a:ext>
                </a:extLst>
              </p:cNvPr>
              <p:cNvGrpSpPr/>
              <p:nvPr/>
            </p:nvGrpSpPr>
            <p:grpSpPr>
              <a:xfrm>
                <a:off x="9026895" y="609572"/>
                <a:ext cx="2758131" cy="2668854"/>
                <a:chOff x="9447293" y="4164461"/>
                <a:chExt cx="2373000" cy="2296189"/>
              </a:xfrm>
            </p:grpSpPr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E5C155A6-40AA-CB0F-67FC-58A6FD3EF5B2}"/>
                    </a:ext>
                  </a:extLst>
                </p:cNvPr>
                <p:cNvSpPr txBox="1"/>
                <p:nvPr/>
              </p:nvSpPr>
              <p:spPr>
                <a:xfrm>
                  <a:off x="10496939" y="6303942"/>
                  <a:ext cx="1323354" cy="1567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900" dirty="0"/>
                    <a:t>Fig. 13 </a:t>
                  </a:r>
                  <a:r>
                    <a:rPr lang="ko-KR" altLang="en-US" sz="900" dirty="0"/>
                    <a:t>해석 격자 </a:t>
                  </a:r>
                  <a:r>
                    <a:rPr lang="en-US" altLang="ko-KR" sz="900" dirty="0"/>
                    <a:t>(</a:t>
                  </a:r>
                  <a:r>
                    <a:rPr lang="ko-KR" altLang="en-US" sz="900" dirty="0"/>
                    <a:t>전체</a:t>
                  </a:r>
                  <a:r>
                    <a:rPr lang="en-US" altLang="ko-KR" sz="900" dirty="0"/>
                    <a:t>)</a:t>
                  </a:r>
                  <a:endParaRPr lang="ko-KR" altLang="en-US" sz="900" dirty="0"/>
                </a:p>
              </p:txBody>
            </p:sp>
            <p:pic>
              <p:nvPicPr>
                <p:cNvPr id="12" name="그림 11">
                  <a:extLst>
                    <a:ext uri="{FF2B5EF4-FFF2-40B4-BE49-F238E27FC236}">
                      <a16:creationId xmlns:a16="http://schemas.microsoft.com/office/drawing/2014/main" id="{5D8FF462-A4CA-003E-1716-DC5D78C88D3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/>
              </p:blipFill>
              <p:spPr>
                <a:xfrm>
                  <a:off x="9447293" y="4164461"/>
                  <a:ext cx="1540070" cy="2104320"/>
                </a:xfrm>
                <a:prstGeom prst="rect">
                  <a:avLst/>
                </a:prstGeom>
              </p:spPr>
            </p:pic>
          </p:grp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56878ED3-EFF1-981B-EC70-86DA547AC18D}"/>
                  </a:ext>
                </a:extLst>
              </p:cNvPr>
              <p:cNvSpPr/>
              <p:nvPr/>
            </p:nvSpPr>
            <p:spPr>
              <a:xfrm>
                <a:off x="9494976" y="1692000"/>
                <a:ext cx="288769" cy="245351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D6284F8C-D6D5-517D-87B6-48E83607FE9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164244" y="2083497"/>
              <a:ext cx="594225" cy="1355575"/>
            </a:xfrm>
            <a:prstGeom prst="rect">
              <a:avLst/>
            </a:prstGeom>
          </p:spPr>
        </p:pic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97CED1F7-7576-04F8-E2E4-CF9EAB032C82}"/>
              </a:ext>
            </a:extLst>
          </p:cNvPr>
          <p:cNvGrpSpPr/>
          <p:nvPr/>
        </p:nvGrpSpPr>
        <p:grpSpPr>
          <a:xfrm>
            <a:off x="7751870" y="4214173"/>
            <a:ext cx="4237044" cy="2337988"/>
            <a:chOff x="7751870" y="3442881"/>
            <a:chExt cx="4237044" cy="2337988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938EF774-866A-E282-EC42-7E29EBD3565D}"/>
                </a:ext>
              </a:extLst>
            </p:cNvPr>
            <p:cNvGrpSpPr/>
            <p:nvPr/>
          </p:nvGrpSpPr>
          <p:grpSpPr>
            <a:xfrm>
              <a:off x="7751870" y="3442881"/>
              <a:ext cx="4183545" cy="2337988"/>
              <a:chOff x="7751870" y="3442881"/>
              <a:chExt cx="4183545" cy="2337988"/>
            </a:xfrm>
          </p:grpSpPr>
          <p:pic>
            <p:nvPicPr>
              <p:cNvPr id="17" name="그림 16">
                <a:extLst>
                  <a:ext uri="{FF2B5EF4-FFF2-40B4-BE49-F238E27FC236}">
                    <a16:creationId xmlns:a16="http://schemas.microsoft.com/office/drawing/2014/main" id="{0B13F1DF-3CC0-1DE9-14AF-618EE3866B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7751870" y="3442881"/>
                <a:ext cx="3414479" cy="1987985"/>
              </a:xfrm>
              <a:prstGeom prst="rect">
                <a:avLst/>
              </a:prstGeom>
            </p:spPr>
          </p:pic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28CF72A-2D42-88C7-385D-DEC3DA940DF7}"/>
                  </a:ext>
                </a:extLst>
              </p:cNvPr>
              <p:cNvSpPr txBox="1"/>
              <p:nvPr/>
            </p:nvSpPr>
            <p:spPr>
              <a:xfrm>
                <a:off x="10397284" y="5550037"/>
                <a:ext cx="1538131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900" dirty="0"/>
                  <a:t>Fig. 14 </a:t>
                </a:r>
                <a:r>
                  <a:rPr lang="ko-KR" altLang="en-US" sz="900" dirty="0"/>
                  <a:t>해석 격자 </a:t>
                </a:r>
                <a:r>
                  <a:rPr lang="en-US" altLang="ko-KR" sz="900" dirty="0"/>
                  <a:t>(</a:t>
                </a:r>
                <a:r>
                  <a:rPr lang="ko-KR" altLang="en-US" sz="900" dirty="0"/>
                  <a:t>전체</a:t>
                </a:r>
                <a:r>
                  <a:rPr lang="en-US" altLang="ko-KR" sz="900" dirty="0"/>
                  <a:t>)</a:t>
                </a:r>
                <a:endParaRPr lang="ko-KR" altLang="en-US" sz="900" dirty="0"/>
              </a:p>
            </p:txBody>
          </p:sp>
        </p:grpSp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778F99A0-FF30-81E1-8930-A736A189EB0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394689" y="4140476"/>
              <a:ext cx="594225" cy="1355575"/>
            </a:xfrm>
            <a:prstGeom prst="rect">
              <a:avLst/>
            </a:prstGeom>
          </p:spPr>
        </p:pic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A910D296-EC30-D2B8-0A9D-F48E35D25F55}"/>
              </a:ext>
            </a:extLst>
          </p:cNvPr>
          <p:cNvSpPr txBox="1"/>
          <p:nvPr/>
        </p:nvSpPr>
        <p:spPr>
          <a:xfrm>
            <a:off x="69486" y="6554419"/>
            <a:ext cx="34004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</a:rPr>
              <a:t>*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본 해석은 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</a:rPr>
              <a:t>Open AI, Chat GPT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의 도움을 받아 해석되었습니다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90920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36523E-9576-BB92-C8F8-14DA00BFF4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81CEAD5B-DA03-0DF4-08D3-9FA9AB3EF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en-US" altLang="ko-KR" dirty="0"/>
              <a:t>2. 3D_oneraM6 </a:t>
            </a:r>
            <a:r>
              <a:rPr lang="ko-KR" altLang="en-US" dirty="0"/>
              <a:t>해석 결과 비교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8AB35D3-6EDC-52CE-7EB3-5A21F26DF56E}"/>
                  </a:ext>
                </a:extLst>
              </p:cNvPr>
              <p:cNvSpPr txBox="1"/>
              <p:nvPr/>
            </p:nvSpPr>
            <p:spPr>
              <a:xfrm>
                <a:off x="256585" y="645699"/>
                <a:ext cx="596601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itchFamily="2" charset="2"/>
                  <a:buChar char="v"/>
                </a:pPr>
                <a:r>
                  <a:rPr lang="en-US" altLang="ko-KR" sz="2000" dirty="0"/>
                  <a:t>SU2 </a:t>
                </a:r>
                <a:r>
                  <a:rPr lang="ko-KR" altLang="en-US" sz="2000" dirty="0"/>
                  <a:t>해석 결과 </a:t>
                </a:r>
                <a:r>
                  <a:rPr lang="en-US" altLang="ko-KR" sz="20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en-US" altLang="ko-KR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/ (x/c) </a:t>
                </a:r>
                <a:r>
                  <a:rPr lang="en-US" altLang="ko-KR" sz="2000" dirty="0"/>
                  <a:t>)</a:t>
                </a:r>
                <a:endParaRPr lang="en-US" sz="20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8AB35D3-6EDC-52CE-7EB3-5A21F26DF5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585" y="645699"/>
                <a:ext cx="5966011" cy="400110"/>
              </a:xfrm>
              <a:prstGeom prst="rect">
                <a:avLst/>
              </a:prstGeom>
              <a:blipFill>
                <a:blip r:embed="rId3"/>
                <a:stretch>
                  <a:fillRect l="-919" t="-9091" b="-2575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그룹 23">
            <a:extLst>
              <a:ext uri="{FF2B5EF4-FFF2-40B4-BE49-F238E27FC236}">
                <a16:creationId xmlns:a16="http://schemas.microsoft.com/office/drawing/2014/main" id="{0DF35D09-298F-9DF5-C6CC-B55794CC3F31}"/>
              </a:ext>
            </a:extLst>
          </p:cNvPr>
          <p:cNvGrpSpPr/>
          <p:nvPr/>
        </p:nvGrpSpPr>
        <p:grpSpPr>
          <a:xfrm>
            <a:off x="7603548" y="1206754"/>
            <a:ext cx="4276383" cy="2608681"/>
            <a:chOff x="7782661" y="1206754"/>
            <a:chExt cx="4276383" cy="2608681"/>
          </a:xfrm>
        </p:grpSpPr>
        <p:graphicFrame>
          <p:nvGraphicFramePr>
            <p:cNvPr id="14" name="차트 13">
              <a:extLst>
                <a:ext uri="{FF2B5EF4-FFF2-40B4-BE49-F238E27FC236}">
                  <a16:creationId xmlns:a16="http://schemas.microsoft.com/office/drawing/2014/main" id="{FAB1D919-9D36-4D39-96C0-D248062B2929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25758729"/>
                </p:ext>
              </p:extLst>
            </p:nvPr>
          </p:nvGraphicFramePr>
          <p:xfrm>
            <a:off x="7782661" y="1206754"/>
            <a:ext cx="3880495" cy="2328297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436942A-756C-D001-ADDC-7009FFEB01EF}"/>
                </a:ext>
              </a:extLst>
            </p:cNvPr>
            <p:cNvSpPr txBox="1"/>
            <p:nvPr/>
          </p:nvSpPr>
          <p:spPr>
            <a:xfrm>
              <a:off x="10109739" y="3584604"/>
              <a:ext cx="1949305" cy="230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/>
                <a:t>Table. 1 </a:t>
              </a:r>
              <a:r>
                <a:rPr lang="ko-KR" altLang="en-US" sz="900" dirty="0"/>
                <a:t>해석 결과</a:t>
              </a: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CC834723-39E2-A75F-27E2-4FF369EC220D}"/>
              </a:ext>
            </a:extLst>
          </p:cNvPr>
          <p:cNvGrpSpPr/>
          <p:nvPr/>
        </p:nvGrpSpPr>
        <p:grpSpPr>
          <a:xfrm>
            <a:off x="7603548" y="3864989"/>
            <a:ext cx="4409339" cy="2962526"/>
            <a:chOff x="7782661" y="3864989"/>
            <a:chExt cx="4409339" cy="2962526"/>
          </a:xfrm>
        </p:grpSpPr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5E78CCCE-3967-CEBE-402B-F638A2C5F05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782661" y="3864989"/>
              <a:ext cx="3301731" cy="2847111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E9B71BA-A0EC-CC83-0304-3A3BA3ED91EC}"/>
                </a:ext>
              </a:extLst>
            </p:cNvPr>
            <p:cNvSpPr txBox="1"/>
            <p:nvPr/>
          </p:nvSpPr>
          <p:spPr>
            <a:xfrm>
              <a:off x="10242695" y="6596684"/>
              <a:ext cx="1949305" cy="230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/>
                <a:t>Table.</a:t>
              </a:r>
              <a:r>
                <a:rPr lang="ko-KR" altLang="en-US" sz="900" dirty="0"/>
                <a:t> </a:t>
              </a:r>
              <a:r>
                <a:rPr lang="en-US" altLang="ko-KR" sz="900" dirty="0"/>
                <a:t>2</a:t>
              </a:r>
              <a:r>
                <a:rPr lang="ko-KR" altLang="en-US" sz="900" dirty="0"/>
                <a:t> 해석 결과</a:t>
              </a:r>
              <a:r>
                <a:rPr lang="en-US" altLang="ko-KR" sz="900" dirty="0"/>
                <a:t>(SU2 Tutorial)</a:t>
              </a:r>
              <a:endParaRPr lang="ko-KR" altLang="en-US" sz="90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C2EF86F-A105-BB9D-FEA4-3EDA146F9892}"/>
              </a:ext>
            </a:extLst>
          </p:cNvPr>
          <p:cNvSpPr txBox="1"/>
          <p:nvPr/>
        </p:nvSpPr>
        <p:spPr>
          <a:xfrm>
            <a:off x="73559" y="6488668"/>
            <a:ext cx="8435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</a:rPr>
              <a:t>REF:</a:t>
            </a:r>
            <a:br>
              <a:rPr lang="en-US" altLang="ko-KR" sz="9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</a:rPr>
              <a:t>Fig. 6: SU2, Tutorial, access 30, Sep, 2025, https://su2code.github.io/tutorials/Turbulent_ONERAM6/</a:t>
            </a:r>
          </a:p>
        </p:txBody>
      </p:sp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CE09450D-E8EF-2601-D308-9E1EB0810B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6031762"/>
              </p:ext>
            </p:extLst>
          </p:nvPr>
        </p:nvGraphicFramePr>
        <p:xfrm>
          <a:off x="256585" y="1157201"/>
          <a:ext cx="7346964" cy="1647301"/>
        </p:xfrm>
        <a:graphic>
          <a:graphicData uri="http://schemas.openxmlformats.org/drawingml/2006/table">
            <a:tbl>
              <a:tblPr/>
              <a:tblGrid>
                <a:gridCol w="1836741">
                  <a:extLst>
                    <a:ext uri="{9D8B030D-6E8A-4147-A177-3AD203B41FA5}">
                      <a16:colId xmlns:a16="http://schemas.microsoft.com/office/drawing/2014/main" val="689928484"/>
                    </a:ext>
                  </a:extLst>
                </a:gridCol>
                <a:gridCol w="1836741">
                  <a:extLst>
                    <a:ext uri="{9D8B030D-6E8A-4147-A177-3AD203B41FA5}">
                      <a16:colId xmlns:a16="http://schemas.microsoft.com/office/drawing/2014/main" val="4267668474"/>
                    </a:ext>
                  </a:extLst>
                </a:gridCol>
                <a:gridCol w="1836741">
                  <a:extLst>
                    <a:ext uri="{9D8B030D-6E8A-4147-A177-3AD203B41FA5}">
                      <a16:colId xmlns:a16="http://schemas.microsoft.com/office/drawing/2014/main" val="3136822788"/>
                    </a:ext>
                  </a:extLst>
                </a:gridCol>
                <a:gridCol w="1836741">
                  <a:extLst>
                    <a:ext uri="{9D8B030D-6E8A-4147-A177-3AD203B41FA5}">
                      <a16:colId xmlns:a16="http://schemas.microsoft.com/office/drawing/2014/main" val="2318270533"/>
                    </a:ext>
                  </a:extLst>
                </a:gridCol>
              </a:tblGrid>
              <a:tr h="19667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800"/>
                        <a:t>구분</a:t>
                      </a:r>
                    </a:p>
                  </a:txBody>
                  <a:tcPr marL="63887" marR="63887" marT="31944" marB="319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800"/>
                        <a:t>Table 1 (</a:t>
                      </a:r>
                      <a:r>
                        <a:rPr lang="ko-KR" altLang="en-US" sz="800"/>
                        <a:t>자체 해석</a:t>
                      </a:r>
                      <a:r>
                        <a:rPr lang="en-US" altLang="ko-KR" sz="800"/>
                        <a:t>)</a:t>
                      </a:r>
                    </a:p>
                  </a:txBody>
                  <a:tcPr marL="63887" marR="63887" marT="31944" marB="319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800"/>
                        <a:t>Table 2 (SU2 Tutorial)</a:t>
                      </a:r>
                    </a:p>
                  </a:txBody>
                  <a:tcPr marL="63887" marR="63887" marT="31944" marB="319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800"/>
                        <a:t>해석</a:t>
                      </a:r>
                    </a:p>
                  </a:txBody>
                  <a:tcPr marL="63887" marR="63887" marT="31944" marB="319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600876"/>
                  </a:ext>
                </a:extLst>
              </a:tr>
              <a:tr h="3294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800" b="1"/>
                        <a:t>x/c </a:t>
                      </a:r>
                      <a:r>
                        <a:rPr lang="ko-KR" altLang="en-US" sz="800" b="1"/>
                        <a:t>분포</a:t>
                      </a:r>
                      <a:endParaRPr lang="ko-KR" altLang="en-US" sz="800"/>
                    </a:p>
                  </a:txBody>
                  <a:tcPr marL="63887" marR="63887" marT="31944" marB="319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ko-KR" sz="800"/>
                        <a:t>x/c = 0.3~0.9 </a:t>
                      </a:r>
                      <a:r>
                        <a:rPr lang="ko-KR" altLang="en-US" sz="800"/>
                        <a:t>구간에 대해 </a:t>
                      </a:r>
                      <a:r>
                        <a:rPr lang="en-US" altLang="ko-KR" sz="800"/>
                        <a:t>Cp </a:t>
                      </a:r>
                      <a:r>
                        <a:rPr lang="ko-KR" altLang="en-US" sz="800"/>
                        <a:t>분포 표시</a:t>
                      </a:r>
                    </a:p>
                  </a:txBody>
                  <a:tcPr marL="63887" marR="63887" marT="31944" marB="319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ko-KR" sz="800"/>
                        <a:t>x/c = 0~1 </a:t>
                      </a:r>
                      <a:r>
                        <a:rPr lang="ko-KR" altLang="en-US" sz="800"/>
                        <a:t>전체 구간 포함</a:t>
                      </a:r>
                    </a:p>
                  </a:txBody>
                  <a:tcPr marL="63887" marR="63887" marT="31944" marB="319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800"/>
                        <a:t>네 해석은 일부 구간 집중</a:t>
                      </a:r>
                      <a:r>
                        <a:rPr lang="en-US" altLang="ko-KR" sz="800"/>
                        <a:t>, SU2</a:t>
                      </a:r>
                      <a:r>
                        <a:rPr lang="ko-KR" altLang="en-US" sz="800"/>
                        <a:t>는 전 구간 제시</a:t>
                      </a:r>
                    </a:p>
                  </a:txBody>
                  <a:tcPr marL="63887" marR="63887" marT="31944" marB="319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7980320"/>
                  </a:ext>
                </a:extLst>
              </a:tr>
              <a:tr h="46224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800" b="1"/>
                        <a:t>형태 </a:t>
                      </a:r>
                      <a:r>
                        <a:rPr lang="en-US" altLang="ko-KR" sz="800" b="1"/>
                        <a:t>(</a:t>
                      </a:r>
                      <a:r>
                        <a:rPr lang="en-US" sz="800" b="1"/>
                        <a:t>Cp </a:t>
                      </a:r>
                      <a:r>
                        <a:rPr lang="ko-KR" altLang="en-US" sz="800" b="1"/>
                        <a:t>곡선</a:t>
                      </a:r>
                      <a:r>
                        <a:rPr lang="en-US" altLang="ko-KR" sz="800" b="1"/>
                        <a:t>)</a:t>
                      </a:r>
                      <a:endParaRPr lang="ko-KR" altLang="en-US" sz="800"/>
                    </a:p>
                  </a:txBody>
                  <a:tcPr marL="63887" marR="63887" marT="31944" marB="319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800"/>
                        <a:t>상부면</a:t>
                      </a:r>
                      <a:r>
                        <a:rPr lang="en-US" altLang="ko-KR" sz="800"/>
                        <a:t>: </a:t>
                      </a:r>
                      <a:r>
                        <a:rPr lang="ko-KR" altLang="en-US" sz="800"/>
                        <a:t>급격한 흡입 피크 후 완만한 회복하부면</a:t>
                      </a:r>
                      <a:r>
                        <a:rPr lang="en-US" altLang="ko-KR" sz="800"/>
                        <a:t>: </a:t>
                      </a:r>
                      <a:r>
                        <a:rPr lang="ko-KR" altLang="en-US" sz="800"/>
                        <a:t>완만한 압력 분포</a:t>
                      </a:r>
                    </a:p>
                  </a:txBody>
                  <a:tcPr marL="63887" marR="63887" marT="31944" marB="319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800"/>
                        <a:t>유사하게 상부면 급격한 피크 후 점진적 회복실험과 비교했을 때 </a:t>
                      </a:r>
                      <a:r>
                        <a:rPr lang="en-US" altLang="ko-KR" sz="800"/>
                        <a:t>Coarse/Fine mesh </a:t>
                      </a:r>
                      <a:r>
                        <a:rPr lang="ko-KR" altLang="en-US" sz="800"/>
                        <a:t>차이 명확</a:t>
                      </a:r>
                    </a:p>
                  </a:txBody>
                  <a:tcPr marL="63887" marR="63887" marT="31944" marB="319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800"/>
                        <a:t>경향성은 동일</a:t>
                      </a:r>
                      <a:r>
                        <a:rPr lang="en-US" altLang="ko-KR" sz="800"/>
                        <a:t>, </a:t>
                      </a:r>
                      <a:r>
                        <a:rPr lang="ko-KR" altLang="en-US" sz="800"/>
                        <a:t>세부 분포에서 차이 존재</a:t>
                      </a:r>
                    </a:p>
                  </a:txBody>
                  <a:tcPr marL="63887" marR="63887" marT="31944" marB="319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5657175"/>
                  </a:ext>
                </a:extLst>
              </a:tr>
              <a:tr h="3294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800" b="1"/>
                        <a:t>메쉬 효과</a:t>
                      </a:r>
                      <a:endParaRPr lang="ko-KR" altLang="en-US" sz="800"/>
                    </a:p>
                  </a:txBody>
                  <a:tcPr marL="63887" marR="63887" marT="31944" marB="319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ko-KR" sz="800"/>
                        <a:t>100k vs Hexa → </a:t>
                      </a:r>
                      <a:r>
                        <a:rPr lang="ko-KR" altLang="en-US" sz="800"/>
                        <a:t>거의 동일한 경향</a:t>
                      </a:r>
                    </a:p>
                  </a:txBody>
                  <a:tcPr marL="63887" marR="63887" marT="31944" marB="319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800"/>
                        <a:t>Coarse vs Fine mesh → Fine mesh</a:t>
                      </a:r>
                      <a:r>
                        <a:rPr lang="ko-KR" altLang="en-US" sz="800"/>
                        <a:t>가 실험과 더 근접</a:t>
                      </a:r>
                    </a:p>
                  </a:txBody>
                  <a:tcPr marL="63887" marR="63887" marT="31944" marB="319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800"/>
                        <a:t>네 결과도 메쉬 독립성 확보가 된 것으로 보임</a:t>
                      </a:r>
                    </a:p>
                  </a:txBody>
                  <a:tcPr marL="63887" marR="63887" marT="31944" marB="319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5387279"/>
                  </a:ext>
                </a:extLst>
              </a:tr>
              <a:tr h="3294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800" b="1"/>
                        <a:t>실험 데이터와 비교</a:t>
                      </a:r>
                      <a:endParaRPr lang="ko-KR" altLang="en-US" sz="800"/>
                    </a:p>
                  </a:txBody>
                  <a:tcPr marL="63887" marR="63887" marT="31944" marB="319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800"/>
                        <a:t>실험치 없음 </a:t>
                      </a:r>
                      <a:r>
                        <a:rPr lang="en-US" altLang="ko-KR" sz="800"/>
                        <a:t>(</a:t>
                      </a:r>
                      <a:r>
                        <a:rPr lang="ko-KR" altLang="en-US" sz="800"/>
                        <a:t>직접 비교 어려움</a:t>
                      </a:r>
                      <a:r>
                        <a:rPr lang="en-US" altLang="ko-KR" sz="800"/>
                        <a:t>)</a:t>
                      </a:r>
                    </a:p>
                  </a:txBody>
                  <a:tcPr marL="63887" marR="63887" marT="31944" marB="319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800"/>
                        <a:t>실험 데이터와 함께 제시</a:t>
                      </a:r>
                    </a:p>
                  </a:txBody>
                  <a:tcPr marL="63887" marR="63887" marT="31944" marB="319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800" dirty="0"/>
                        <a:t>보고서에서는 </a:t>
                      </a:r>
                      <a:r>
                        <a:rPr lang="en-US" altLang="ko-KR" sz="800" dirty="0"/>
                        <a:t>SU2 </a:t>
                      </a:r>
                      <a:r>
                        <a:rPr lang="ko-KR" altLang="en-US" sz="800" dirty="0"/>
                        <a:t>결과와의 경향 비교로 신뢰성 언급 가능</a:t>
                      </a:r>
                    </a:p>
                  </a:txBody>
                  <a:tcPr marL="63887" marR="63887" marT="31944" marB="319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8216591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9B5099E9-3FBB-8A20-6437-E41DBE2E6045}"/>
              </a:ext>
            </a:extLst>
          </p:cNvPr>
          <p:cNvSpPr txBox="1"/>
          <p:nvPr/>
        </p:nvSpPr>
        <p:spPr>
          <a:xfrm>
            <a:off x="69485" y="3007522"/>
            <a:ext cx="753406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해석 결과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"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자체 해석 결과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(Table 1)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에서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100k mesh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와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Hexa mesh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간의 압력계수 분포 차이는 거의 나타나지 않았으며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</a:p>
          <a:p>
            <a:pPr marL="179388"/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이는 격자 의존성이 낮음을 보여준다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SU2 Tutorial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결과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(Table 2)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와 비교했을 때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전반적인 압력 분포의 경향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9388"/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상부면의 흡입 피크 및 점진적 압력 회복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하부면의 완만한 압력 분포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은 일치하였다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."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"SU2 Tutorial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에서는 실험 데이터와의 비교를 통해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Fine mesh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가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Coarse mesh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대비 실험과 더 잘 일치함을 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9388"/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확인하였다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본 연구의 해석 결과도 이러한 경향성을 재현하였으며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이는 해석 모델의 타당성을 뒷받침한다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."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3AA8B2-D831-DF21-6244-DAC43CA8E5BF}"/>
              </a:ext>
            </a:extLst>
          </p:cNvPr>
          <p:cNvSpPr txBox="1"/>
          <p:nvPr/>
        </p:nvSpPr>
        <p:spPr>
          <a:xfrm>
            <a:off x="0" y="6295924"/>
            <a:ext cx="34004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</a:rPr>
              <a:t>*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본 해석은 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</a:rPr>
              <a:t>Open AI, Chat GPT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의 도움을 받아 해석되었습니다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92985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72173</TotalTime>
  <Words>1651</Words>
  <Application>Microsoft Office PowerPoint</Application>
  <PresentationFormat>와이드스크린</PresentationFormat>
  <Paragraphs>225</Paragraphs>
  <Slides>10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9" baseType="lpstr">
      <vt:lpstr>HY견고딕</vt:lpstr>
      <vt:lpstr>맑은 고딕</vt:lpstr>
      <vt:lpstr>Arial</vt:lpstr>
      <vt:lpstr>Calibri</vt:lpstr>
      <vt:lpstr>Cambria Math</vt:lpstr>
      <vt:lpstr>Consolas</vt:lpstr>
      <vt:lpstr>Times New Roman</vt:lpstr>
      <vt:lpstr>Wingdings</vt:lpstr>
      <vt:lpstr>1_Office 테마</vt:lpstr>
      <vt:lpstr>SU2 보고서 (3주차)</vt:lpstr>
      <vt:lpstr>목차</vt:lpstr>
      <vt:lpstr>1. Inc_Inviscid_Hydrofoil 해석 격자 조건</vt:lpstr>
      <vt:lpstr>1. Inc_Inviscid_Hydrofoil 해석 격자 조건</vt:lpstr>
      <vt:lpstr>1. Inc_Inviscid_Hydrofoil 해석 격자 조건</vt:lpstr>
      <vt:lpstr>1. Inc_Inviscid_Hydrofoil 해석 격자 조건</vt:lpstr>
      <vt:lpstr>2. mesh_ONERAM6_turb_hexa_43008해석 격자 조건</vt:lpstr>
      <vt:lpstr>2. mesh_ONERAM6_100k 해석 격자 조건</vt:lpstr>
      <vt:lpstr>2. 3D_oneraM6 해석 결과 비교</vt:lpstr>
      <vt:lpstr>감사합니다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자율비행제어연구실(문정호)</dc:title>
  <dc:creator>CJU</dc:creator>
  <cp:lastModifiedBy>윤현덕</cp:lastModifiedBy>
  <cp:revision>1944</cp:revision>
  <cp:lastPrinted>2025-09-22T06:18:02Z</cp:lastPrinted>
  <dcterms:created xsi:type="dcterms:W3CDTF">2022-05-24T00:47:27Z</dcterms:created>
  <dcterms:modified xsi:type="dcterms:W3CDTF">2025-09-30T07:24:17Z</dcterms:modified>
  <cp:version/>
</cp:coreProperties>
</file>