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725" r:id="rId2"/>
    <p:sldId id="1560" r:id="rId3"/>
    <p:sldId id="1562" r:id="rId4"/>
    <p:sldId id="1563" r:id="rId5"/>
    <p:sldId id="1564" r:id="rId6"/>
    <p:sldId id="1565" r:id="rId7"/>
    <p:sldId id="155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39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9CDE5"/>
    <a:srgbClr val="0066FF"/>
    <a:srgbClr val="A9A9A9"/>
    <a:srgbClr val="FF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>
          <a:schemeClr val="tx1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TxStyle/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241DA88-1426-460D-A704-38602BF70CBC}" styleName="Dark Style 2 - Body/Background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75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8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  <a:prstDash val="sysDash"/>
            </a:ln>
          </a:top>
        </a:tcBdr>
        <a:fill>
          <a:solidFill>
            <a:schemeClr val="dk1">
              <a:tint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22" autoAdjust="0"/>
    <p:restoredTop sz="95600" autoAdjust="0"/>
  </p:normalViewPr>
  <p:slideViewPr>
    <p:cSldViewPr snapToGrid="0">
      <p:cViewPr>
        <p:scale>
          <a:sx n="100" d="100"/>
          <a:sy n="100" d="100"/>
        </p:scale>
        <p:origin x="1470" y="15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-1038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2025-09-18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9235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4710F51-9605-4A0B-91B3-A7A73478FDA0}" type="datetime1">
              <a:rPr lang="ko-KR" altLang="en-US"/>
              <a:pPr lvl="0">
                <a:defRPr/>
              </a:pPr>
              <a:t>2025-09-18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2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283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91F4D-434B-B67B-6201-598644AA7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12389B81-FDD6-E76A-EB5B-781EAD646FA5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A7AD8195-0F80-8B89-92F6-0502DA2BF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AF4075DC-9004-3B58-9399-F171A30779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99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98952-7F31-3322-A5E1-82DD1305D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8CBE5132-CC43-EED4-6F33-75EEC2F46E23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C939DCE0-778C-9B04-C0F3-98256EEC0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6652832E-C36A-2204-6D5B-9DAB1D05AC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302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059F4-10AB-DF0C-E598-04E6D513D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5A5524E7-0E2D-4415-B739-2B1BDA9BB49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7DAE9FF1-7820-3A9C-3FD8-4253B59EF2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AD7182F9-363F-D86C-DA67-81933CB7DF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124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89739-6397-C4C8-2499-8D994A667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7416A9CE-41FB-AB8B-F6DB-18DA931E546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0FFB5DD7-F32A-1B93-212E-762E61A0B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FC21605E-8B91-4928-0F31-B59C2EEC8A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369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C7C2C-424C-D498-808D-895800D46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D10EBEC3-2997-9294-3BFA-56D7433ABEF5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504A085A-DB21-9AF6-F416-45735E557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BFDDA5BE-4A36-D307-B501-F8D96DF2AE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177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2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407368" y="445583"/>
            <a:ext cx="11377264" cy="1687273"/>
          </a:xfrm>
          <a:solidFill>
            <a:srgbClr val="DCEEF2"/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 algn="ctr"/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3467708" y="3861372"/>
            <a:ext cx="5544616" cy="93578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Font typeface="Wingdings" panose="05000000000000000000" pitchFamily="2" charset="2"/>
              <a:buNone/>
              <a:defRPr sz="1800" b="1">
                <a:solidFill>
                  <a:srgbClr val="1E337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D9C835-A02B-4303-BF8E-1567B3DE11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67708" y="2304519"/>
            <a:ext cx="5544616" cy="119648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lang="ko-KR" altLang="en-US" sz="1800" b="1" kern="1200" dirty="0" smtClean="0">
                <a:solidFill>
                  <a:srgbClr val="2885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16531" indent="0">
              <a:buNone/>
              <a:defRPr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87123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강조_텍스트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9486" y="764360"/>
            <a:ext cx="11831468" cy="499474"/>
          </a:xfrm>
          <a:prstGeom prst="rect">
            <a:avLst/>
          </a:prstGeom>
        </p:spPr>
        <p:txBody>
          <a:bodyPr/>
          <a:lstStyle>
            <a:lvl1pPr marL="237398" indent="-237398">
              <a:lnSpc>
                <a:spcPct val="150000"/>
              </a:lnSpc>
              <a:buFontTx/>
              <a:buBlip>
                <a:blip r:embed="rId2"/>
              </a:buBlip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8163" indent="-220663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91327" indent="-158266">
              <a:lnSpc>
                <a:spcPct val="150000"/>
              </a:lnSpc>
              <a:buFont typeface="Wingdings" panose="05000000000000000000" pitchFamily="2" charset="2"/>
              <a:buChar char="§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3" name="직선 연결선 12"/>
          <p:cNvCxnSpPr>
            <a:cxnSpLocks/>
          </p:cNvCxnSpPr>
          <p:nvPr userDrawn="1"/>
        </p:nvCxnSpPr>
        <p:spPr>
          <a:xfrm>
            <a:off x="2" y="638266"/>
            <a:ext cx="12200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제목 10">
            <a:extLst>
              <a:ext uri="{FF2B5EF4-FFF2-40B4-BE49-F238E27FC236}">
                <a16:creationId xmlns:a16="http://schemas.microsoft.com/office/drawing/2014/main" id="{E7812EE4-D319-4C39-9A7B-0738EA83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83533" cy="628830"/>
          </a:xfrm>
          <a:solidFill>
            <a:srgbClr val="396499"/>
          </a:solidFill>
          <a:ln>
            <a:solidFill>
              <a:srgbClr val="396499"/>
            </a:solidFill>
          </a:ln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슬라이드 번호 개체 틀 7">
            <a:extLst>
              <a:ext uri="{FF2B5EF4-FFF2-40B4-BE49-F238E27FC236}">
                <a16:creationId xmlns:a16="http://schemas.microsoft.com/office/drawing/2014/main" id="{53F89311-B4EF-4883-9957-039F10C35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3861" y="6453340"/>
            <a:ext cx="2844800" cy="309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F44E15E-8BE1-4DBD-B7B5-0DCD530390E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192EC6C-8783-4515-9F1B-A0AB1D2EF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114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95602" y="1988845"/>
            <a:ext cx="7200799" cy="1440159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24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0" y="0"/>
            <a:ext cx="123368" cy="6858000"/>
          </a:xfrm>
          <a:prstGeom prst="rect">
            <a:avLst/>
          </a:prstGeom>
          <a:solidFill>
            <a:srgbClr val="1E3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02C1FC-636C-4DFE-B508-5815F7C44E5C}"/>
              </a:ext>
            </a:extLst>
          </p:cNvPr>
          <p:cNvSpPr/>
          <p:nvPr userDrawn="1"/>
        </p:nvSpPr>
        <p:spPr>
          <a:xfrm>
            <a:off x="12079898" y="0"/>
            <a:ext cx="123368" cy="6858000"/>
          </a:xfrm>
          <a:prstGeom prst="rect">
            <a:avLst/>
          </a:prstGeom>
          <a:solidFill>
            <a:srgbClr val="1E3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1F674F-A97B-4205-B96C-91F303271B53}"/>
              </a:ext>
            </a:extLst>
          </p:cNvPr>
          <p:cNvSpPr/>
          <p:nvPr userDrawn="1"/>
        </p:nvSpPr>
        <p:spPr>
          <a:xfrm>
            <a:off x="0" y="0"/>
            <a:ext cx="12190566" cy="144016"/>
          </a:xfrm>
          <a:prstGeom prst="rect">
            <a:avLst/>
          </a:prstGeom>
          <a:solidFill>
            <a:srgbClr val="1E3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20DAF3-0F03-4397-A482-CFC28B2612DE}"/>
              </a:ext>
            </a:extLst>
          </p:cNvPr>
          <p:cNvSpPr/>
          <p:nvPr userDrawn="1"/>
        </p:nvSpPr>
        <p:spPr>
          <a:xfrm>
            <a:off x="0" y="6468238"/>
            <a:ext cx="12190566" cy="387266"/>
          </a:xfrm>
          <a:prstGeom prst="rect">
            <a:avLst/>
          </a:prstGeom>
          <a:solidFill>
            <a:srgbClr val="1E3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1415480" y="6519359"/>
            <a:ext cx="8640959" cy="2681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ko-KR" altLang="en-US" dirty="0">
              <a:solidFill>
                <a:srgbClr val="4F81BD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11607690" y="6531738"/>
            <a:ext cx="445840" cy="248246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F44E15E-8BE1-4DBD-B7B5-0DCD530390E0}" type="slidenum">
              <a:rPr lang="ko-KR" altLang="en-US" smtClean="0">
                <a:solidFill>
                  <a:srgbClr val="4F81BD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07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13697059-27CA-47A4-AD66-5BDB319F7946}"/>
              </a:ext>
            </a:extLst>
          </p:cNvPr>
          <p:cNvSpPr txBox="1"/>
          <p:nvPr userDrawn="1"/>
        </p:nvSpPr>
        <p:spPr>
          <a:xfrm>
            <a:off x="11679391" y="6519832"/>
            <a:ext cx="443127" cy="26765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바닥글 개체 틀 4">
            <a:extLst>
              <a:ext uri="{FF2B5EF4-FFF2-40B4-BE49-F238E27FC236}">
                <a16:creationId xmlns:a16="http://schemas.microsoft.com/office/drawing/2014/main" id="{CE3FD8F2-C375-4565-8CA0-273C0E8A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5640" y="6519359"/>
            <a:ext cx="8712968" cy="268139"/>
          </a:xfrm>
        </p:spPr>
        <p:txBody>
          <a:bodyPr/>
          <a:lstStyle>
            <a:lvl1pPr>
              <a:defRPr sz="10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srgbClr val="1F497D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C2A0C14-8CC0-42FD-8CE9-1E35F0866E14}"/>
              </a:ext>
            </a:extLst>
          </p:cNvPr>
          <p:cNvCxnSpPr/>
          <p:nvPr userDrawn="1"/>
        </p:nvCxnSpPr>
        <p:spPr>
          <a:xfrm>
            <a:off x="12926" y="6461962"/>
            <a:ext cx="12178601" cy="0"/>
          </a:xfrm>
          <a:prstGeom prst="line">
            <a:avLst/>
          </a:prstGeom>
          <a:ln>
            <a:solidFill>
              <a:srgbClr val="F0F0F2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5890A43-C134-420B-9097-C9A569A47C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35" y="6488587"/>
            <a:ext cx="1167866" cy="35998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91560932-1FD3-464C-A710-A2B477C206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67053" y="6545711"/>
            <a:ext cx="1270915" cy="27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1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325910" y="67587"/>
            <a:ext cx="11530730" cy="44381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E33066B-EECE-4FA4-B7CA-261A7D175EB7}"/>
              </a:ext>
            </a:extLst>
          </p:cNvPr>
          <p:cNvCxnSpPr>
            <a:cxnSpLocks/>
          </p:cNvCxnSpPr>
          <p:nvPr userDrawn="1"/>
        </p:nvCxnSpPr>
        <p:spPr>
          <a:xfrm>
            <a:off x="335360" y="548680"/>
            <a:ext cx="1152128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F57EB056-07C5-4EDF-AE12-2388056124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67053" y="6545711"/>
            <a:ext cx="1270915" cy="2746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7A352B5-5F70-4660-85E9-C59CCEB19E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35" y="6488587"/>
            <a:ext cx="1167866" cy="3599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076329-D9CB-402F-87F4-978B81DA92AB}"/>
              </a:ext>
            </a:extLst>
          </p:cNvPr>
          <p:cNvSpPr txBox="1"/>
          <p:nvPr userDrawn="1"/>
        </p:nvSpPr>
        <p:spPr>
          <a:xfrm>
            <a:off x="11679391" y="6528458"/>
            <a:ext cx="443127" cy="26765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바닥글 개체 틀 4">
            <a:extLst>
              <a:ext uri="{FF2B5EF4-FFF2-40B4-BE49-F238E27FC236}">
                <a16:creationId xmlns:a16="http://schemas.microsoft.com/office/drawing/2014/main" id="{4B8CF3B3-55EF-446B-AD6D-63382461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5640" y="6527985"/>
            <a:ext cx="8712968" cy="268139"/>
          </a:xfrm>
        </p:spPr>
        <p:txBody>
          <a:bodyPr/>
          <a:lstStyle>
            <a:lvl1pPr>
              <a:defRPr sz="10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srgbClr val="1F497D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B1538FD-2372-4749-8653-B342B03C381C}"/>
              </a:ext>
            </a:extLst>
          </p:cNvPr>
          <p:cNvCxnSpPr/>
          <p:nvPr userDrawn="1"/>
        </p:nvCxnSpPr>
        <p:spPr>
          <a:xfrm>
            <a:off x="12926" y="6461962"/>
            <a:ext cx="12178601" cy="0"/>
          </a:xfrm>
          <a:prstGeom prst="line">
            <a:avLst/>
          </a:prstGeom>
          <a:ln>
            <a:solidFill>
              <a:srgbClr val="F0F0F2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02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13697059-27CA-47A4-AD66-5BDB319F7946}"/>
              </a:ext>
            </a:extLst>
          </p:cNvPr>
          <p:cNvSpPr txBox="1"/>
          <p:nvPr userDrawn="1"/>
        </p:nvSpPr>
        <p:spPr>
          <a:xfrm>
            <a:off x="11679391" y="6519832"/>
            <a:ext cx="443127" cy="26765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바닥글 개체 틀 4">
            <a:extLst>
              <a:ext uri="{FF2B5EF4-FFF2-40B4-BE49-F238E27FC236}">
                <a16:creationId xmlns:a16="http://schemas.microsoft.com/office/drawing/2014/main" id="{CE3FD8F2-C375-4565-8CA0-273C0E8A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9516" y="6519348"/>
            <a:ext cx="8712968" cy="268139"/>
          </a:xfrm>
        </p:spPr>
        <p:txBody>
          <a:bodyPr/>
          <a:lstStyle>
            <a:lvl1pPr algn="ctr">
              <a:defRPr sz="1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87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텍스트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29024" y="628648"/>
            <a:ext cx="11521280" cy="499474"/>
          </a:xfrm>
          <a:prstGeom prst="rect">
            <a:avLst/>
          </a:prstGeom>
        </p:spPr>
        <p:txBody>
          <a:bodyPr/>
          <a:lstStyle>
            <a:lvl1pPr marL="237398" indent="-237398">
              <a:lnSpc>
                <a:spcPct val="150000"/>
              </a:lnSpc>
              <a:buFontTx/>
              <a:buBlip>
                <a:blip r:embed="rId2"/>
              </a:buBlip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8163" indent="-220663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91327" indent="-158266">
              <a:lnSpc>
                <a:spcPct val="150000"/>
              </a:lnSpc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35360" y="108290"/>
            <a:ext cx="10972800" cy="4438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5CBE5F3-201D-4485-B451-4A671AB06AE2}"/>
              </a:ext>
            </a:extLst>
          </p:cNvPr>
          <p:cNvCxnSpPr>
            <a:cxnSpLocks/>
          </p:cNvCxnSpPr>
          <p:nvPr userDrawn="1"/>
        </p:nvCxnSpPr>
        <p:spPr>
          <a:xfrm>
            <a:off x="335360" y="548680"/>
            <a:ext cx="1152128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D8F35B81-0411-4BA1-A5A1-E930949D4A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35" y="6488587"/>
            <a:ext cx="1167866" cy="3599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1FED27-53F6-4777-907F-F8DBE1D34FA4}"/>
              </a:ext>
            </a:extLst>
          </p:cNvPr>
          <p:cNvSpPr txBox="1"/>
          <p:nvPr userDrawn="1"/>
        </p:nvSpPr>
        <p:spPr>
          <a:xfrm>
            <a:off x="11679391" y="6528458"/>
            <a:ext cx="443127" cy="26765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바닥글 개체 틀 4">
            <a:extLst>
              <a:ext uri="{FF2B5EF4-FFF2-40B4-BE49-F238E27FC236}">
                <a16:creationId xmlns:a16="http://schemas.microsoft.com/office/drawing/2014/main" id="{9B51CA68-2E01-4290-A1C9-D07E4BA3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5640" y="6527985"/>
            <a:ext cx="8712968" cy="268139"/>
          </a:xfrm>
        </p:spPr>
        <p:txBody>
          <a:bodyPr/>
          <a:lstStyle>
            <a:lvl1pPr>
              <a:defRPr sz="10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srgbClr val="1F497D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8DCB6CB-609A-48D4-A222-AEB9A1A35EA2}"/>
              </a:ext>
            </a:extLst>
          </p:cNvPr>
          <p:cNvCxnSpPr/>
          <p:nvPr userDrawn="1"/>
        </p:nvCxnSpPr>
        <p:spPr>
          <a:xfrm>
            <a:off x="12926" y="6461962"/>
            <a:ext cx="12178601" cy="0"/>
          </a:xfrm>
          <a:prstGeom prst="line">
            <a:avLst/>
          </a:prstGeom>
          <a:ln>
            <a:solidFill>
              <a:srgbClr val="F0F0F2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20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_제목만_강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FDAC71-B89B-469A-8F29-956F5D0F3418}"/>
              </a:ext>
            </a:extLst>
          </p:cNvPr>
          <p:cNvSpPr/>
          <p:nvPr userDrawn="1"/>
        </p:nvSpPr>
        <p:spPr>
          <a:xfrm>
            <a:off x="0" y="-13990"/>
            <a:ext cx="12192000" cy="576064"/>
          </a:xfrm>
          <a:prstGeom prst="rect">
            <a:avLst/>
          </a:prstGeom>
          <a:solidFill>
            <a:srgbClr val="1E337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E10D368-B55C-4C70-88A8-DED907DFB2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998B31CE-7B8D-4C10-8A83-571ABE9BD7C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3353" y="3015378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B05DED02-2D7C-4A9C-9DC2-CE3789C3CBA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3353" y="3015378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9FB16FB-F16A-49B9-AC1B-A777E70A6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10555"/>
            <a:ext cx="10441160" cy="56207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F0F0F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2705B8-801F-46DB-B023-73ED6D95E7A4}"/>
              </a:ext>
            </a:extLst>
          </p:cNvPr>
          <p:cNvSpPr txBox="1"/>
          <p:nvPr userDrawn="1"/>
        </p:nvSpPr>
        <p:spPr>
          <a:xfrm>
            <a:off x="11730790" y="6617729"/>
            <a:ext cx="443127" cy="22757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fld id="{814A9AE1-D86C-4A1A-9746-8CEC46E8A3E4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바닥글 개체 틀 5">
            <a:extLst>
              <a:ext uri="{FF2B5EF4-FFF2-40B4-BE49-F238E27FC236}">
                <a16:creationId xmlns:a16="http://schemas.microsoft.com/office/drawing/2014/main" id="{5B58D994-B6BD-4309-98D9-ACF44C78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1973" y="6617729"/>
            <a:ext cx="5058643" cy="221087"/>
          </a:xfrm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4" name="그림 3" descr="그래픽, 그래픽 디자인, 스크린샷, 텍스트이(가) 표시된 사진&#10;&#10;자동 생성된 설명">
            <a:extLst>
              <a:ext uri="{FF2B5EF4-FFF2-40B4-BE49-F238E27FC236}">
                <a16:creationId xmlns:a16="http://schemas.microsoft.com/office/drawing/2014/main" id="{7D94B59C-CF78-6478-7C35-B253D9255E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3" b="9491"/>
          <a:stretch/>
        </p:blipFill>
        <p:spPr>
          <a:xfrm>
            <a:off x="11492865" y="-13991"/>
            <a:ext cx="699135" cy="570531"/>
          </a:xfrm>
          <a:prstGeom prst="rect">
            <a:avLst/>
          </a:prstGeom>
        </p:spPr>
      </p:pic>
      <p:sp>
        <p:nvSpPr>
          <p:cNvPr id="3" name="텍스트 개체 틀 15">
            <a:extLst>
              <a:ext uri="{FF2B5EF4-FFF2-40B4-BE49-F238E27FC236}">
                <a16:creationId xmlns:a16="http://schemas.microsoft.com/office/drawing/2014/main" id="{1DAF98AF-10C4-2E6A-0288-629116172D18}"/>
              </a:ext>
            </a:extLst>
          </p:cNvPr>
          <p:cNvSpPr txBox="1">
            <a:spLocks/>
          </p:cNvSpPr>
          <p:nvPr userDrawn="1"/>
        </p:nvSpPr>
        <p:spPr>
          <a:xfrm>
            <a:off x="8487092" y="19184"/>
            <a:ext cx="3048591" cy="577990"/>
          </a:xfrm>
          <a:prstGeom prst="rect">
            <a:avLst/>
          </a:prstGeom>
        </p:spPr>
        <p:txBody>
          <a:bodyPr lIns="36000" tIns="0" rIns="36000" bIns="0" anchor="ctr"/>
          <a:lstStyle>
            <a:lvl1pPr marL="0" indent="0" algn="ctr" defTabSz="633062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1E3373"/>
                </a:solidFill>
                <a:latin typeface="+mn-lt"/>
                <a:ea typeface="+mn-ea"/>
                <a:cs typeface="+mn-cs"/>
              </a:defRPr>
            </a:lvl1pPr>
            <a:lvl2pPr marL="514363" indent="-197832" algn="ctr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1327" indent="-158266" algn="ctr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7859" indent="-158266" algn="ctr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4390" indent="-158266" algn="ctr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40920" indent="-158266" algn="l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52" indent="-158266" algn="l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3983" indent="-158266" algn="l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90513" indent="-158266" algn="l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33062" rtl="0" eaLnBrk="1" fontAlgn="auto" latinLnBrk="1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공력시뮬레이션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및 통합설계 연구실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633062" rtl="0" eaLnBrk="1" fontAlgn="auto" latinLnBrk="1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Aerodynamic Design Optimization Lab.</a:t>
            </a:r>
          </a:p>
        </p:txBody>
      </p:sp>
    </p:spTree>
    <p:extLst>
      <p:ext uri="{BB962C8B-B14F-4D97-AF65-F5344CB8AC3E}">
        <p14:creationId xmlns:p14="http://schemas.microsoft.com/office/powerpoint/2010/main" val="54606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_텍스트박스_강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8D15C9C-91EA-4CF4-BB22-C3180AB9C192}"/>
              </a:ext>
            </a:extLst>
          </p:cNvPr>
          <p:cNvSpPr/>
          <p:nvPr userDrawn="1"/>
        </p:nvSpPr>
        <p:spPr>
          <a:xfrm>
            <a:off x="0" y="-13990"/>
            <a:ext cx="12192000" cy="576064"/>
          </a:xfrm>
          <a:prstGeom prst="rect">
            <a:avLst/>
          </a:prstGeom>
          <a:solidFill>
            <a:srgbClr val="1E337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9486" y="628830"/>
            <a:ext cx="11831468" cy="499474"/>
          </a:xfrm>
          <a:prstGeom prst="rect">
            <a:avLst/>
          </a:prstGeom>
        </p:spPr>
        <p:txBody>
          <a:bodyPr/>
          <a:lstStyle>
            <a:lvl1pPr marL="237398" indent="-237398">
              <a:lnSpc>
                <a:spcPct val="150000"/>
              </a:lnSpc>
              <a:buFontTx/>
              <a:buBlip>
                <a:blip r:embed="rId2"/>
              </a:buBlip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8163" indent="-220663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91327" indent="-158266">
              <a:lnSpc>
                <a:spcPct val="150000"/>
              </a:lnSpc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8DB575B-1DD5-4341-BF47-5800AC04B2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1EE934B5-0560-4558-95E6-C9DBE42782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4BF39A93-2929-4AB7-B494-9DA07C7E05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E6DAA6-1AD3-4439-997C-0C67595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6" y="0"/>
            <a:ext cx="10563018" cy="56207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F0F0F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79B8E4-7D8C-4964-9474-AD9A3D2AAAB8}"/>
              </a:ext>
            </a:extLst>
          </p:cNvPr>
          <p:cNvSpPr txBox="1"/>
          <p:nvPr userDrawn="1"/>
        </p:nvSpPr>
        <p:spPr>
          <a:xfrm>
            <a:off x="11730790" y="6617729"/>
            <a:ext cx="443127" cy="22757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fld id="{814A9AE1-D86C-4A1A-9746-8CEC46E8A3E4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바닥글 개체 틀 5">
            <a:extLst>
              <a:ext uri="{FF2B5EF4-FFF2-40B4-BE49-F238E27FC236}">
                <a16:creationId xmlns:a16="http://schemas.microsoft.com/office/drawing/2014/main" id="{026A9CF2-532D-46A6-94CF-0BA0AEBB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1973" y="6617729"/>
            <a:ext cx="5058643" cy="221087"/>
          </a:xfrm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855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좌제목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C72AC2E-63E2-4BDF-9267-C583416B5E9D}"/>
              </a:ext>
            </a:extLst>
          </p:cNvPr>
          <p:cNvSpPr/>
          <p:nvPr userDrawn="1"/>
        </p:nvSpPr>
        <p:spPr>
          <a:xfrm>
            <a:off x="0" y="0"/>
            <a:ext cx="2622430" cy="6858000"/>
          </a:xfrm>
          <a:prstGeom prst="rect">
            <a:avLst/>
          </a:prstGeom>
          <a:solidFill>
            <a:srgbClr val="1E337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639617" y="42469"/>
            <a:ext cx="9289031" cy="499474"/>
          </a:xfrm>
          <a:prstGeom prst="rect">
            <a:avLst/>
          </a:prstGeom>
        </p:spPr>
        <p:txBody>
          <a:bodyPr/>
          <a:lstStyle>
            <a:lvl1pPr marL="237398" indent="-237398">
              <a:lnSpc>
                <a:spcPct val="150000"/>
              </a:lnSpc>
              <a:buFontTx/>
              <a:buBlip>
                <a:blip r:embed="rId2"/>
              </a:buBlip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8163" indent="-220663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91327" indent="-158266">
              <a:lnSpc>
                <a:spcPct val="150000"/>
              </a:lnSpc>
              <a:buFont typeface="Wingdings" panose="05000000000000000000" pitchFamily="2" charset="2"/>
              <a:buChar char="§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A87D8D0A-099C-4FFD-94CB-C170D7B1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275" y="3618718"/>
            <a:ext cx="1967880" cy="530363"/>
          </a:xfrm>
        </p:spPr>
        <p:txBody>
          <a:bodyPr/>
          <a:lstStyle>
            <a:lvl1pPr>
              <a:defRPr sz="1000">
                <a:solidFill>
                  <a:srgbClr val="F0F0F2"/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0" y="283718"/>
            <a:ext cx="2639616" cy="2425202"/>
          </a:xfrm>
          <a:noFill/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400">
                <a:solidFill>
                  <a:srgbClr val="F0F0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697059-27CA-47A4-AD66-5BDB319F7946}"/>
              </a:ext>
            </a:extLst>
          </p:cNvPr>
          <p:cNvSpPr txBox="1"/>
          <p:nvPr userDrawn="1"/>
        </p:nvSpPr>
        <p:spPr>
          <a:xfrm>
            <a:off x="971935" y="6574282"/>
            <a:ext cx="67856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F0F0F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0F0F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0F0F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F0F0F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0F0F2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5824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>
          <a:xfrm>
            <a:off x="4165600" y="6473233"/>
            <a:ext cx="38608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제목 개체 틀 6"/>
          <p:cNvSpPr>
            <a:spLocks noGrp="1"/>
          </p:cNvSpPr>
          <p:nvPr>
            <p:ph type="title"/>
          </p:nvPr>
        </p:nvSpPr>
        <p:spPr>
          <a:xfrm>
            <a:off x="144712" y="94860"/>
            <a:ext cx="109728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/>
            <a:r>
              <a:rPr lang="ko-KR" altLang="en-US" dirty="0"/>
              <a:t>마스터 제목 스타일 편집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F44E15E-8BE1-4DBD-B7B5-0DCD530390E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958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633062" rtl="0" eaLnBrk="1" latinLnBrk="1" hangingPunct="1">
        <a:spcBef>
          <a:spcPct val="0"/>
        </a:spcBef>
        <a:buNone/>
        <a:defRPr lang="ko-KR" altLang="en-US" sz="1661" b="1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37398" indent="-237398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2216" kern="1200">
          <a:solidFill>
            <a:schemeClr val="tx1"/>
          </a:solidFill>
          <a:latin typeface="+mn-lt"/>
          <a:ea typeface="+mn-ea"/>
          <a:cs typeface="+mn-cs"/>
        </a:defRPr>
      </a:lvl1pPr>
      <a:lvl2pPr marL="514363" indent="-197832" algn="l" defTabSz="633062" rtl="0" eaLnBrk="1" latinLnBrk="1" hangingPunct="1">
        <a:spcBef>
          <a:spcPct val="20000"/>
        </a:spcBef>
        <a:buFont typeface="Arial" panose="020B0604020202020204" pitchFamily="34" charset="0"/>
        <a:buChar char="–"/>
        <a:defRPr sz="1939" kern="1200">
          <a:solidFill>
            <a:schemeClr val="tx1"/>
          </a:solidFill>
          <a:latin typeface="+mn-lt"/>
          <a:ea typeface="+mn-ea"/>
          <a:cs typeface="+mn-cs"/>
        </a:defRPr>
      </a:lvl2pPr>
      <a:lvl3pPr marL="791327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3pPr>
      <a:lvl4pPr marL="1107859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–"/>
        <a:defRPr sz="1385" kern="1200">
          <a:solidFill>
            <a:schemeClr val="tx1"/>
          </a:solidFill>
          <a:latin typeface="+mn-lt"/>
          <a:ea typeface="+mn-ea"/>
          <a:cs typeface="+mn-cs"/>
        </a:defRPr>
      </a:lvl4pPr>
      <a:lvl5pPr marL="1424390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»"/>
        <a:defRPr sz="1385" kern="1200">
          <a:solidFill>
            <a:schemeClr val="tx1"/>
          </a:solidFill>
          <a:latin typeface="+mn-lt"/>
          <a:ea typeface="+mn-ea"/>
          <a:cs typeface="+mn-cs"/>
        </a:defRPr>
      </a:lvl5pPr>
      <a:lvl6pPr marL="1740920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2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7pPr>
      <a:lvl8pPr marL="2373983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8pPr>
      <a:lvl9pPr marL="2690513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1pPr>
      <a:lvl2pPr marL="316531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2pPr>
      <a:lvl3pPr marL="633062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3pPr>
      <a:lvl4pPr marL="949593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4pPr>
      <a:lvl5pPr marL="1266124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5pPr>
      <a:lvl6pPr marL="1582655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6pPr>
      <a:lvl7pPr marL="1899186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7pPr>
      <a:lvl8pPr marL="2215717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8pPr>
      <a:lvl9pPr marL="2532248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downloa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7368" y="385711"/>
            <a:ext cx="11377264" cy="1687273"/>
          </a:xfrm>
        </p:spPr>
        <p:txBody>
          <a:bodyPr/>
          <a:lstStyle/>
          <a:p>
            <a:pPr algn="ctr">
              <a:defRPr/>
            </a:pPr>
            <a:r>
              <a:rPr lang="en-US" altLang="ko-KR" sz="2800" dirty="0"/>
              <a:t>GitHub </a:t>
            </a:r>
            <a:r>
              <a:rPr lang="ko-KR" altLang="en-US" sz="2800" dirty="0"/>
              <a:t>설치 및 설정</a:t>
            </a:r>
            <a:endParaRPr lang="en-US" altLang="ko-KR" sz="28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908169" y="3429000"/>
            <a:ext cx="6375658" cy="1818089"/>
          </a:xfrm>
        </p:spPr>
        <p:txBody>
          <a:bodyPr/>
          <a:lstStyle/>
          <a:p>
            <a:pPr lvl="0">
              <a:defRPr/>
            </a:pPr>
            <a:r>
              <a:rPr lang="ko-KR" altLang="en-US" dirty="0" err="1"/>
              <a:t>전산유체</a:t>
            </a:r>
            <a:r>
              <a:rPr lang="ko-KR" altLang="en-US" dirty="0"/>
              <a:t> 해석 실습</a:t>
            </a:r>
          </a:p>
          <a:p>
            <a:pPr lvl="0">
              <a:defRPr/>
            </a:pPr>
            <a:r>
              <a:rPr lang="ko-KR" altLang="en-US" dirty="0"/>
              <a:t>청주대학교 항공기계공학과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61710" t="77010" r="11920" b="13340"/>
          <a:stretch>
            <a:fillRect/>
          </a:stretch>
        </p:blipFill>
        <p:spPr>
          <a:xfrm>
            <a:off x="5205411" y="5900788"/>
            <a:ext cx="1781175" cy="57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0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223B0-6C9A-C6EF-DE53-56A9804EE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369841D-8552-ABC5-A8D7-E120FBFD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GitHub </a:t>
            </a:r>
            <a:r>
              <a:rPr lang="ko-KR" altLang="en-US" dirty="0"/>
              <a:t>설치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C34D9A-2DA5-A4E0-E5CF-C25B51D82E75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2000" dirty="0"/>
              <a:t>GitHub </a:t>
            </a:r>
            <a:r>
              <a:rPr lang="ko-KR" altLang="en-US" sz="2000" dirty="0"/>
              <a:t>다운로드</a:t>
            </a:r>
            <a:endParaRPr 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4114AC-839F-D99E-3224-A52901989D15}"/>
              </a:ext>
            </a:extLst>
          </p:cNvPr>
          <p:cNvSpPr txBox="1"/>
          <p:nvPr/>
        </p:nvSpPr>
        <p:spPr>
          <a:xfrm>
            <a:off x="702011" y="1129434"/>
            <a:ext cx="1073560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GitHub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홈페이지의 다운로드 페이지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링크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  <a:p>
            <a:pPr marL="182563"/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Windows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경우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Fig.1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빨간색 네모를 클릭해주면 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Mac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경우 하단의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Download for macOS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버튼을 눌러 다운받아 주시면 됩니다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운영체제에 맞게 설치해주면 됩니다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8579F70-9C09-BCB8-A22A-43E33959EA73}"/>
              </a:ext>
            </a:extLst>
          </p:cNvPr>
          <p:cNvGrpSpPr/>
          <p:nvPr/>
        </p:nvGrpSpPr>
        <p:grpSpPr>
          <a:xfrm>
            <a:off x="2881266" y="2417497"/>
            <a:ext cx="7283814" cy="3454971"/>
            <a:chOff x="69486" y="3253092"/>
            <a:chExt cx="7283814" cy="345497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0C591E2-779B-5CC5-F26E-B889E13EE747}"/>
                </a:ext>
              </a:extLst>
            </p:cNvPr>
            <p:cNvGrpSpPr/>
            <p:nvPr/>
          </p:nvGrpSpPr>
          <p:grpSpPr>
            <a:xfrm>
              <a:off x="69486" y="3253092"/>
              <a:ext cx="7283814" cy="3454971"/>
              <a:chOff x="69486" y="3253092"/>
              <a:chExt cx="7283814" cy="3454971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13AE62CF-3FE7-DB13-90D1-B5C9DBB573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9486" y="3253092"/>
                <a:ext cx="7006895" cy="3224139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CD74B1-6290-46AF-31E6-B8254BAE6DF6}"/>
                  </a:ext>
                </a:extLst>
              </p:cNvPr>
              <p:cNvSpPr txBox="1"/>
              <p:nvPr/>
            </p:nvSpPr>
            <p:spPr>
              <a:xfrm>
                <a:off x="5421064" y="6477231"/>
                <a:ext cx="19322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1 GitHub download  page</a:t>
                </a:r>
                <a:endParaRPr lang="ko-KR" altLang="en-US" sz="900" dirty="0"/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CEFD843-6A42-E284-A205-3C5723C208C3}"/>
                </a:ext>
              </a:extLst>
            </p:cNvPr>
            <p:cNvSpPr/>
            <p:nvPr/>
          </p:nvSpPr>
          <p:spPr>
            <a:xfrm>
              <a:off x="1394762" y="4547242"/>
              <a:ext cx="1451075" cy="2389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764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B9563-8BE1-B7AC-0D2C-E114ECD2B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B39CB20-B31D-9F22-BBF4-443670162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GitHub </a:t>
            </a:r>
            <a:r>
              <a:rPr lang="ko-KR" altLang="en-US" dirty="0"/>
              <a:t>설정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29F3D9D-6F4A-4E42-9B0D-ADF8C3D10178}"/>
              </a:ext>
            </a:extLst>
          </p:cNvPr>
          <p:cNvGrpSpPr/>
          <p:nvPr/>
        </p:nvGrpSpPr>
        <p:grpSpPr>
          <a:xfrm>
            <a:off x="662204" y="2268018"/>
            <a:ext cx="5094786" cy="3756434"/>
            <a:chOff x="547260" y="1409826"/>
            <a:chExt cx="5187920" cy="382510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E033F04-EEB3-D048-ADD2-7F128EDE2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47260" y="1409826"/>
              <a:ext cx="5083072" cy="347705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801273-960A-FE54-1C23-450A90470D02}"/>
                </a:ext>
              </a:extLst>
            </p:cNvPr>
            <p:cNvSpPr txBox="1"/>
            <p:nvPr/>
          </p:nvSpPr>
          <p:spPr>
            <a:xfrm>
              <a:off x="4204847" y="4999878"/>
              <a:ext cx="1530333" cy="235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2 GitHub </a:t>
              </a:r>
              <a:r>
                <a:rPr lang="ko-KR" altLang="en-US" sz="900" dirty="0"/>
                <a:t>초기</a:t>
              </a:r>
              <a:r>
                <a:rPr lang="en-US" altLang="ko-KR" sz="900" dirty="0"/>
                <a:t> </a:t>
              </a:r>
              <a:r>
                <a:rPr lang="ko-KR" altLang="en-US" sz="900" dirty="0"/>
                <a:t>화면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1C37EE0-5B7A-4902-CD81-23C9AE329C5E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2000" dirty="0"/>
              <a:t>GitHub </a:t>
            </a:r>
            <a:r>
              <a:rPr lang="ko-KR" altLang="en-US" sz="2000" dirty="0"/>
              <a:t>기본 설정</a:t>
            </a:r>
            <a:endParaRPr lang="en-US" altLang="ko-KR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C464AA-AAF5-2909-67ED-D7543D5C0086}"/>
              </a:ext>
            </a:extLst>
          </p:cNvPr>
          <p:cNvSpPr txBox="1"/>
          <p:nvPr/>
        </p:nvSpPr>
        <p:spPr>
          <a:xfrm>
            <a:off x="256585" y="1272193"/>
            <a:ext cx="61348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GitHub repository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설정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7800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7800"/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GitHub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프로그램을 다운로드 한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로그인을 완료하면 다음과 같은 창이 표시됩니다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177800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다음 창에서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File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클릭한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New repository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클릭해 줍니다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8588A67-F635-02FB-DC38-B07F71784298}"/>
              </a:ext>
            </a:extLst>
          </p:cNvPr>
          <p:cNvGrpSpPr/>
          <p:nvPr/>
        </p:nvGrpSpPr>
        <p:grpSpPr>
          <a:xfrm>
            <a:off x="7345346" y="2504275"/>
            <a:ext cx="3730090" cy="3520177"/>
            <a:chOff x="1307243" y="2161449"/>
            <a:chExt cx="3302695" cy="311683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ADC6E58-4CEE-D282-77A6-2F02EF64B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07243" y="2161449"/>
              <a:ext cx="2309549" cy="277263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7E11FD-5B98-FDBD-6F8C-B6BA844CE8DD}"/>
                </a:ext>
              </a:extLst>
            </p:cNvPr>
            <p:cNvSpPr txBox="1"/>
            <p:nvPr/>
          </p:nvSpPr>
          <p:spPr>
            <a:xfrm>
              <a:off x="2827175" y="5040669"/>
              <a:ext cx="1782763" cy="237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3 Repository </a:t>
              </a:r>
              <a:r>
                <a:rPr lang="ko-KR" altLang="en-US" sz="900" dirty="0"/>
                <a:t>생성 화면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21D7E1C-00E8-BDE9-26C8-1E58C4327DBE}"/>
              </a:ext>
            </a:extLst>
          </p:cNvPr>
          <p:cNvSpPr txBox="1"/>
          <p:nvPr/>
        </p:nvSpPr>
        <p:spPr>
          <a:xfrm>
            <a:off x="6057116" y="1263643"/>
            <a:ext cx="613488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repository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클릭하면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다음과 같은 화면이 출력됩니다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 사항은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Fig.3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같이 작성해주시면 됩니다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60AC42-36D4-5282-BD6B-192F8D78E83D}"/>
              </a:ext>
            </a:extLst>
          </p:cNvPr>
          <p:cNvSpPr txBox="1"/>
          <p:nvPr/>
        </p:nvSpPr>
        <p:spPr>
          <a:xfrm>
            <a:off x="8117824" y="2946353"/>
            <a:ext cx="2013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학번</a:t>
            </a:r>
            <a:r>
              <a:rPr lang="en-US" altLang="ko-KR" sz="1400" dirty="0">
                <a:solidFill>
                  <a:srgbClr val="FF0000"/>
                </a:solidFill>
              </a:rPr>
              <a:t>_</a:t>
            </a:r>
            <a:r>
              <a:rPr lang="ko-KR" altLang="en-US" sz="1400" dirty="0">
                <a:solidFill>
                  <a:srgbClr val="FF0000"/>
                </a:solidFill>
              </a:rPr>
              <a:t>이름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영문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F91F6-5C6A-1797-D8B6-8F024B296728}"/>
              </a:ext>
            </a:extLst>
          </p:cNvPr>
          <p:cNvSpPr txBox="1"/>
          <p:nvPr/>
        </p:nvSpPr>
        <p:spPr>
          <a:xfrm>
            <a:off x="7794368" y="3696208"/>
            <a:ext cx="2013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자신의 예제 파일 경로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0AB8DE-1C6C-A817-03AE-713469B76EBD}"/>
              </a:ext>
            </a:extLst>
          </p:cNvPr>
          <p:cNvSpPr txBox="1"/>
          <p:nvPr/>
        </p:nvSpPr>
        <p:spPr>
          <a:xfrm>
            <a:off x="10371366" y="3573444"/>
            <a:ext cx="17304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*Path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경로를 설정하면 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 경로에 자신이 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설정한 이름으로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새로운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폴더가 생성됩니다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 폴더 내부에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</a:t>
            </a:r>
          </a:p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Homework</a:t>
            </a:r>
          </a:p>
          <a:p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두가지 폴더를 추가해 주세요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506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87C57-0527-592B-5CD3-D8F70DE06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ACD0621-58A0-E1A2-E914-38135F12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GitHub Publish </a:t>
            </a:r>
            <a:r>
              <a:rPr lang="ko-KR" altLang="en-US" dirty="0"/>
              <a:t>및 주의사항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A1948A4-C072-AA1C-627C-CD3AD589DD25}"/>
              </a:ext>
            </a:extLst>
          </p:cNvPr>
          <p:cNvGrpSpPr/>
          <p:nvPr/>
        </p:nvGrpSpPr>
        <p:grpSpPr>
          <a:xfrm>
            <a:off x="689111" y="2268018"/>
            <a:ext cx="5067879" cy="3756434"/>
            <a:chOff x="574659" y="1409826"/>
            <a:chExt cx="5160521" cy="382510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1F20BAD-D364-0E80-739C-B16DD8895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4659" y="1409826"/>
              <a:ext cx="5028273" cy="347705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83B4EE-2ADE-58E8-7D8F-8C2F6A01EDCD}"/>
                </a:ext>
              </a:extLst>
            </p:cNvPr>
            <p:cNvSpPr txBox="1"/>
            <p:nvPr/>
          </p:nvSpPr>
          <p:spPr>
            <a:xfrm>
              <a:off x="3967959" y="4999878"/>
              <a:ext cx="1767221" cy="235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4 GitHub Publish </a:t>
              </a:r>
              <a:r>
                <a:rPr lang="ko-KR" altLang="en-US" sz="900" dirty="0"/>
                <a:t>전 화면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957504A-B639-6573-E3E4-41EA0F735CB3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2000" dirty="0" err="1"/>
              <a:t>GitHib</a:t>
            </a:r>
            <a:r>
              <a:rPr lang="en-US" altLang="ko-KR" sz="2000" dirty="0"/>
              <a:t> Publish (Public)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05C31B-6D74-8BCB-3BB0-9CCE69342EF6}"/>
              </a:ext>
            </a:extLst>
          </p:cNvPr>
          <p:cNvSpPr txBox="1"/>
          <p:nvPr/>
        </p:nvSpPr>
        <p:spPr>
          <a:xfrm>
            <a:off x="256585" y="1272193"/>
            <a:ext cx="62188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GitHub Publish</a:t>
            </a:r>
          </a:p>
          <a:p>
            <a:pPr marL="177800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설정이 완료되면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다음과 같은 화면이 뜨면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Fig.4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Publish repository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클릭해줍니다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B64720-0019-D2B6-71F7-6692952A8698}"/>
              </a:ext>
            </a:extLst>
          </p:cNvPr>
          <p:cNvSpPr txBox="1"/>
          <p:nvPr/>
        </p:nvSpPr>
        <p:spPr>
          <a:xfrm>
            <a:off x="6475445" y="1067227"/>
            <a:ext cx="57165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Publish repositor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클릭하면 해당 화면이 나오게 되는데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Keep this code private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해제한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Publish repository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클릭해주면 초기 설정이 완료됩니다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23C292C-8142-E69F-2A33-8FE1B7EAA271}"/>
              </a:ext>
            </a:extLst>
          </p:cNvPr>
          <p:cNvGrpSpPr/>
          <p:nvPr/>
        </p:nvGrpSpPr>
        <p:grpSpPr>
          <a:xfrm>
            <a:off x="6861552" y="2890130"/>
            <a:ext cx="4769550" cy="2792521"/>
            <a:chOff x="7085487" y="3078985"/>
            <a:chExt cx="4769550" cy="279252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6BE98B7D-C7ED-6A46-7AB6-748A875CBEFF}"/>
                </a:ext>
              </a:extLst>
            </p:cNvPr>
            <p:cNvGrpSpPr/>
            <p:nvPr/>
          </p:nvGrpSpPr>
          <p:grpSpPr>
            <a:xfrm>
              <a:off x="7085487" y="3078985"/>
              <a:ext cx="4769550" cy="2792521"/>
              <a:chOff x="7085487" y="3078985"/>
              <a:chExt cx="4769550" cy="2792521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47246B33-C89D-FD4B-D5B8-DEABB97725C5}"/>
                  </a:ext>
                </a:extLst>
              </p:cNvPr>
              <p:cNvGrpSpPr/>
              <p:nvPr/>
            </p:nvGrpSpPr>
            <p:grpSpPr>
              <a:xfrm>
                <a:off x="7085487" y="3078985"/>
                <a:ext cx="3547017" cy="2792521"/>
                <a:chOff x="1002883" y="2329869"/>
                <a:chExt cx="3140599" cy="2472552"/>
              </a:xfrm>
            </p:grpSpPr>
            <p:pic>
              <p:nvPicPr>
                <p:cNvPr id="5" name="그림 4">
                  <a:extLst>
                    <a:ext uri="{FF2B5EF4-FFF2-40B4-BE49-F238E27FC236}">
                      <a16:creationId xmlns:a16="http://schemas.microsoft.com/office/drawing/2014/main" id="{A9E8E9A8-7155-9E06-7B9A-8FE3501449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1002883" y="2329869"/>
                  <a:ext cx="2715674" cy="2268169"/>
                </a:xfrm>
                <a:prstGeom prst="rect">
                  <a:avLst/>
                </a:prstGeom>
              </p:spPr>
            </p:pic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FC42ADF-112C-AD72-C8D0-01028191537A}"/>
                    </a:ext>
                  </a:extLst>
                </p:cNvPr>
                <p:cNvSpPr txBox="1"/>
                <p:nvPr/>
              </p:nvSpPr>
              <p:spPr>
                <a:xfrm>
                  <a:off x="2360719" y="4598038"/>
                  <a:ext cx="1782763" cy="2043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 dirty="0"/>
                    <a:t>Fig. 5 Publish </a:t>
                  </a:r>
                  <a:r>
                    <a:rPr lang="ko-KR" altLang="en-US" sz="900" dirty="0"/>
                    <a:t>설정 화면</a:t>
                  </a:r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0687C9-C82E-7A93-2896-21E0003CFD68}"/>
                  </a:ext>
                </a:extLst>
              </p:cNvPr>
              <p:cNvSpPr txBox="1"/>
              <p:nvPr/>
            </p:nvSpPr>
            <p:spPr>
              <a:xfrm>
                <a:off x="10217905" y="4439382"/>
                <a:ext cx="1637132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*</a:t>
                </a:r>
                <a:r>
                  <a:rPr lang="ko-KR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반드시 </a:t>
                </a:r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Keep this code private</a:t>
                </a:r>
                <a:r>
                  <a:rPr lang="ko-KR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를 해제해 주셔야 </a:t>
                </a:r>
                <a:endPara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과제를 확인할 수 있습니다</a:t>
                </a:r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0B4AEDB-28F9-D5CC-A3C9-5816EA60D61F}"/>
                </a:ext>
              </a:extLst>
            </p:cNvPr>
            <p:cNvSpPr/>
            <p:nvPr/>
          </p:nvSpPr>
          <p:spPr>
            <a:xfrm>
              <a:off x="7150802" y="4488024"/>
              <a:ext cx="1097459" cy="2052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86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4F35D-61F6-5012-09B7-854BF7008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0D79A63-DB1B-04A4-52C4-AFCC07C8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GitHub Publish </a:t>
            </a:r>
            <a:r>
              <a:rPr lang="ko-KR" altLang="en-US" dirty="0"/>
              <a:t>및 주의사항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A16B94-E5E8-0326-15D6-E57A20B6C640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2000" dirty="0" err="1"/>
              <a:t>GitHib</a:t>
            </a:r>
            <a:r>
              <a:rPr lang="en-US" altLang="ko-KR" sz="2000" dirty="0"/>
              <a:t> Publish (Public)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16873B-C23B-50A0-4EED-D6C856B736B2}"/>
              </a:ext>
            </a:extLst>
          </p:cNvPr>
          <p:cNvSpPr txBox="1"/>
          <p:nvPr/>
        </p:nvSpPr>
        <p:spPr>
          <a:xfrm>
            <a:off x="256585" y="1272193"/>
            <a:ext cx="621886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Commit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기능 활용하여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GitHub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업로드 하기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7800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과제를 완료한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GitHub desktop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프로그램을 실행하면 다음과 같은 화면이 나옵니다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177800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7800"/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Fig.6 1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간단한 메모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업로드 사유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작성 후 하단의 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7800"/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Fig.6 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Commit files to main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클릭하면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Github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업로드가 시작됩니다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2C3634E-D932-F960-8BC6-FF2EFB61EBAE}"/>
              </a:ext>
            </a:extLst>
          </p:cNvPr>
          <p:cNvGrpSpPr/>
          <p:nvPr/>
        </p:nvGrpSpPr>
        <p:grpSpPr>
          <a:xfrm>
            <a:off x="689111" y="2268819"/>
            <a:ext cx="5067879" cy="3755634"/>
            <a:chOff x="689111" y="2268819"/>
            <a:chExt cx="5067879" cy="3755634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362E9A0-1758-06F0-D496-C895EA659AA5}"/>
                </a:ext>
              </a:extLst>
            </p:cNvPr>
            <p:cNvGrpSpPr/>
            <p:nvPr/>
          </p:nvGrpSpPr>
          <p:grpSpPr>
            <a:xfrm>
              <a:off x="689111" y="2268819"/>
              <a:ext cx="5067879" cy="3755634"/>
              <a:chOff x="574659" y="1410641"/>
              <a:chExt cx="5160521" cy="3824289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3EFC01A6-CE46-834A-DA97-FCAD332954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74659" y="1410641"/>
                <a:ext cx="5028273" cy="3475424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125B44-F016-2E85-913D-D49D092B3DEE}"/>
                  </a:ext>
                </a:extLst>
              </p:cNvPr>
              <p:cNvSpPr txBox="1"/>
              <p:nvPr/>
            </p:nvSpPr>
            <p:spPr>
              <a:xfrm>
                <a:off x="4490524" y="4999878"/>
                <a:ext cx="1244656" cy="235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6 Commit </a:t>
                </a:r>
                <a:r>
                  <a:rPr lang="ko-KR" altLang="en-US" sz="900" dirty="0"/>
                  <a:t>과정</a:t>
                </a: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3165986-2EE5-1D79-1872-807C9F0A3AB6}"/>
                </a:ext>
              </a:extLst>
            </p:cNvPr>
            <p:cNvSpPr/>
            <p:nvPr/>
          </p:nvSpPr>
          <p:spPr>
            <a:xfrm>
              <a:off x="869949" y="4645025"/>
              <a:ext cx="1035051" cy="1428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88A380A-4748-C987-D733-72444DB5C726}"/>
              </a:ext>
            </a:extLst>
          </p:cNvPr>
          <p:cNvGrpSpPr/>
          <p:nvPr/>
        </p:nvGrpSpPr>
        <p:grpSpPr>
          <a:xfrm>
            <a:off x="6320291" y="2271594"/>
            <a:ext cx="5067879" cy="3752859"/>
            <a:chOff x="689111" y="2271594"/>
            <a:chExt cx="5067879" cy="3752859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E990658-9CAF-90E0-16F2-7E379A40E17C}"/>
                </a:ext>
              </a:extLst>
            </p:cNvPr>
            <p:cNvGrpSpPr/>
            <p:nvPr/>
          </p:nvGrpSpPr>
          <p:grpSpPr>
            <a:xfrm>
              <a:off x="689111" y="2271594"/>
              <a:ext cx="5067879" cy="3752859"/>
              <a:chOff x="574659" y="1413467"/>
              <a:chExt cx="5160521" cy="3821463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3212F760-29C9-5CBA-6A24-6B1BAC3AB5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74659" y="1413467"/>
                <a:ext cx="5028273" cy="3469772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1D5A6E-6168-082B-28F6-5F8BF83E2C84}"/>
                  </a:ext>
                </a:extLst>
              </p:cNvPr>
              <p:cNvSpPr txBox="1"/>
              <p:nvPr/>
            </p:nvSpPr>
            <p:spPr>
              <a:xfrm>
                <a:off x="4599629" y="4999878"/>
                <a:ext cx="1135551" cy="235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7 Push origin</a:t>
                </a:r>
                <a:endParaRPr lang="ko-KR" altLang="en-US" sz="900" dirty="0"/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1207A81-5FBC-513E-C070-781199CEFB6E}"/>
                </a:ext>
              </a:extLst>
            </p:cNvPr>
            <p:cNvSpPr/>
            <p:nvPr/>
          </p:nvSpPr>
          <p:spPr>
            <a:xfrm>
              <a:off x="4805839" y="3672267"/>
              <a:ext cx="447675" cy="12820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74DDE6-5551-796C-ADA8-35D6045EDA1A}"/>
              </a:ext>
            </a:extLst>
          </p:cNvPr>
          <p:cNvSpPr/>
          <p:nvPr/>
        </p:nvSpPr>
        <p:spPr>
          <a:xfrm>
            <a:off x="10320339" y="5153405"/>
            <a:ext cx="564356" cy="1282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A87158-08F3-DE9B-18E6-4CF6D5B83D4E}"/>
              </a:ext>
            </a:extLst>
          </p:cNvPr>
          <p:cNvSpPr txBox="1"/>
          <p:nvPr/>
        </p:nvSpPr>
        <p:spPr>
          <a:xfrm>
            <a:off x="10676632" y="3351244"/>
            <a:ext cx="30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B2A977-CF4B-B976-7EF0-99B7E8809189}"/>
              </a:ext>
            </a:extLst>
          </p:cNvPr>
          <p:cNvSpPr txBox="1"/>
          <p:nvPr/>
        </p:nvSpPr>
        <p:spPr>
          <a:xfrm>
            <a:off x="10676632" y="4829372"/>
            <a:ext cx="30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CE62C0-DE03-512D-E40F-4CA1D03E1BE6}"/>
              </a:ext>
            </a:extLst>
          </p:cNvPr>
          <p:cNvSpPr txBox="1"/>
          <p:nvPr/>
        </p:nvSpPr>
        <p:spPr>
          <a:xfrm>
            <a:off x="6096001" y="1060160"/>
            <a:ext cx="6096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Commit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완료하였다면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Fig. 7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(Push origin)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</a:t>
            </a:r>
            <a:r>
              <a:rPr lang="ko-KR" altLang="en-US" sz="1100" b="1" dirty="0"/>
              <a:t>반드시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클릭해주어야 업로드가 완료됩니다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업로드가 잘 되었는지 확인하고 싶다면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Fig.7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클릭해 확인하시면 됩니다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080A638-C8CF-1333-C1F8-6883D21D0C87}"/>
              </a:ext>
            </a:extLst>
          </p:cNvPr>
          <p:cNvSpPr/>
          <p:nvPr/>
        </p:nvSpPr>
        <p:spPr>
          <a:xfrm>
            <a:off x="724830" y="5488175"/>
            <a:ext cx="118017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5267A1-249E-5B09-4CF1-D28BA98BA342}"/>
              </a:ext>
            </a:extLst>
          </p:cNvPr>
          <p:cNvSpPr txBox="1"/>
          <p:nvPr/>
        </p:nvSpPr>
        <p:spPr>
          <a:xfrm>
            <a:off x="1866141" y="4471649"/>
            <a:ext cx="385446" cy="346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200C69-DFAA-6103-1F28-4F719E918F60}"/>
              </a:ext>
            </a:extLst>
          </p:cNvPr>
          <p:cNvSpPr txBox="1"/>
          <p:nvPr/>
        </p:nvSpPr>
        <p:spPr>
          <a:xfrm>
            <a:off x="1899078" y="5284300"/>
            <a:ext cx="385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93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CA119-27C6-8F0E-2034-98D27E9E2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D14BB7E-A9CB-E478-E740-32CAE111F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GitHub Publish </a:t>
            </a:r>
            <a:r>
              <a:rPr lang="ko-KR" altLang="en-US" dirty="0"/>
              <a:t>및 주의사항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86EB84-2B20-542F-A06E-644296F3C59C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2000" dirty="0" err="1"/>
              <a:t>GitHib</a:t>
            </a:r>
            <a:r>
              <a:rPr lang="en-US" altLang="ko-KR" sz="2000" dirty="0"/>
              <a:t> Publish (Public)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2F0EEF-8C2A-84EC-B10A-E1DF37F5874F}"/>
              </a:ext>
            </a:extLst>
          </p:cNvPr>
          <p:cNvSpPr txBox="1"/>
          <p:nvPr/>
        </p:nvSpPr>
        <p:spPr>
          <a:xfrm>
            <a:off x="256585" y="1272193"/>
            <a:ext cx="62188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GitHub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온라인 설정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58775" indent="-176213">
              <a:buFont typeface="+mj-lt"/>
              <a:buAutoNum type="arabicPeriod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 원하는 폴더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학번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선택하면 다음과 같은 화면이 나옵니다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358775" indent="-176213">
              <a:buFont typeface="+mj-lt"/>
              <a:buAutoNum type="arabicPeriod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 설정을 확인할 수 있습니다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358775" indent="-176213">
              <a:buFont typeface="+mj-lt"/>
              <a:buAutoNum type="arabicPeriod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 업로드가 정상적으로 완료되었는지 확인할 수 있습니다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358775" indent="-176213">
              <a:buFont typeface="+mj-lt"/>
              <a:buAutoNum type="arabicPeriod"/>
            </a:pP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를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클릭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주소를 복사해 이메일로 보내주시면 됩니다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358775" indent="-176213">
              <a:buFont typeface="+mj-lt"/>
              <a:buAutoNum type="arabicPeriod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58775" indent="-176213">
              <a:buFont typeface="+mj-lt"/>
              <a:buAutoNum type="arabicPeriod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58775" indent="-176213">
              <a:buFont typeface="+mj-lt"/>
              <a:buAutoNum type="arabicPeriod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58775" indent="-176213">
              <a:buFont typeface="+mj-lt"/>
              <a:buAutoNum type="arabicPeriod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58775" indent="-176213">
              <a:buFont typeface="+mj-lt"/>
              <a:buAutoNum type="arabicPeriod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58775" indent="-176213">
              <a:buFont typeface="+mj-lt"/>
              <a:buAutoNum type="arabicPeriod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58775" indent="-176213">
              <a:buFont typeface="+mj-lt"/>
              <a:buAutoNum type="arabicPeriod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58775" indent="-176213">
              <a:buFont typeface="+mj-lt"/>
              <a:buAutoNum type="arabicPeriod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58775" indent="-176213">
              <a:buFont typeface="+mj-lt"/>
              <a:buAutoNum type="arabicPeriod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58775" indent="-176213">
              <a:buFont typeface="+mj-lt"/>
              <a:buAutoNum type="arabicPeriod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58775" indent="-176213">
              <a:buFont typeface="+mj-lt"/>
              <a:buAutoNum type="arabicPeriod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58775" indent="-176213">
              <a:buFont typeface="+mj-lt"/>
              <a:buAutoNum type="arabicPeriod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58775" indent="-176213">
              <a:buFont typeface="+mj-lt"/>
              <a:buAutoNum type="arabicPeriod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82562"/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클릭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최 하단에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Danger Zone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첫번째 설정이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82562"/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‘This repository is currently public.’ </a:t>
            </a:r>
          </a:p>
          <a:p>
            <a:pPr marL="182562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이라고 되어 있어야 과제 확인이 가능하며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82562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82562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만약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private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라고 되어 있다면 과제 채점이 불가능합니다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F2D03D-F003-86CB-7FCD-344A4B6EE41B}"/>
              </a:ext>
            </a:extLst>
          </p:cNvPr>
          <p:cNvSpPr/>
          <p:nvPr/>
        </p:nvSpPr>
        <p:spPr>
          <a:xfrm>
            <a:off x="951049" y="3024188"/>
            <a:ext cx="175281" cy="64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D6EED5B-6699-510E-259A-568831434B96}"/>
              </a:ext>
            </a:extLst>
          </p:cNvPr>
          <p:cNvGrpSpPr/>
          <p:nvPr/>
        </p:nvGrpSpPr>
        <p:grpSpPr>
          <a:xfrm>
            <a:off x="3954898" y="2602221"/>
            <a:ext cx="7837959" cy="3963917"/>
            <a:chOff x="365222" y="2681780"/>
            <a:chExt cx="6261276" cy="316653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6BFCCF-E392-ABA8-A18E-1733DE8909AE}"/>
                </a:ext>
              </a:extLst>
            </p:cNvPr>
            <p:cNvSpPr txBox="1"/>
            <p:nvPr/>
          </p:nvSpPr>
          <p:spPr>
            <a:xfrm>
              <a:off x="3911630" y="5663918"/>
              <a:ext cx="1716010" cy="184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8 GitHub </a:t>
              </a:r>
              <a:r>
                <a:rPr lang="ko-KR" altLang="en-US" sz="900" dirty="0"/>
                <a:t>온라인 페이지 설정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F579D41E-00E3-E072-7ADF-2EFFB413115A}"/>
                </a:ext>
              </a:extLst>
            </p:cNvPr>
            <p:cNvGrpSpPr/>
            <p:nvPr/>
          </p:nvGrpSpPr>
          <p:grpSpPr>
            <a:xfrm>
              <a:off x="365222" y="2681780"/>
              <a:ext cx="6261276" cy="2599832"/>
              <a:chOff x="365222" y="2681780"/>
              <a:chExt cx="6261276" cy="2599832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E5A344C5-EBC2-214E-02A7-37FC2A4AC1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59761" y="2860168"/>
                <a:ext cx="6066737" cy="2421444"/>
              </a:xfrm>
              <a:prstGeom prst="rect">
                <a:avLst/>
              </a:prstGeom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E6D69A9-22EA-1828-72F5-C97969232120}"/>
                  </a:ext>
                </a:extLst>
              </p:cNvPr>
              <p:cNvSpPr/>
              <p:nvPr/>
            </p:nvSpPr>
            <p:spPr>
              <a:xfrm>
                <a:off x="559762" y="2860168"/>
                <a:ext cx="113370" cy="12956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327F38D-1B74-50E9-D1A7-D59101848E0E}"/>
                  </a:ext>
                </a:extLst>
              </p:cNvPr>
              <p:cNvSpPr txBox="1"/>
              <p:nvPr/>
            </p:nvSpPr>
            <p:spPr>
              <a:xfrm>
                <a:off x="365222" y="2681780"/>
                <a:ext cx="3079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F0000"/>
                    </a:solidFill>
                  </a:rPr>
                  <a:t>1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7237EF05-9C98-E251-2C1F-F4BBCE4BC22B}"/>
                  </a:ext>
                </a:extLst>
              </p:cNvPr>
              <p:cNvSpPr/>
              <p:nvPr/>
            </p:nvSpPr>
            <p:spPr>
              <a:xfrm>
                <a:off x="2725652" y="3876150"/>
                <a:ext cx="1966998" cy="1434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801774E-2A8F-2B21-81C3-413B6450B937}"/>
                  </a:ext>
                </a:extLst>
              </p:cNvPr>
              <p:cNvSpPr/>
              <p:nvPr/>
            </p:nvSpPr>
            <p:spPr>
              <a:xfrm>
                <a:off x="3336673" y="3031594"/>
                <a:ext cx="307910" cy="1434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C6C0EA-053E-AD1D-D447-8C00A70ED9A8}"/>
                  </a:ext>
                </a:extLst>
              </p:cNvPr>
              <p:cNvSpPr txBox="1"/>
              <p:nvPr/>
            </p:nvSpPr>
            <p:spPr>
              <a:xfrm>
                <a:off x="3143224" y="2826295"/>
                <a:ext cx="3079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F0000"/>
                    </a:solidFill>
                  </a:rPr>
                  <a:t>2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120AFC-FBB9-0D81-002B-92D17197AF51}"/>
                  </a:ext>
                </a:extLst>
              </p:cNvPr>
              <p:cNvSpPr txBox="1"/>
              <p:nvPr/>
            </p:nvSpPr>
            <p:spPr>
              <a:xfrm>
                <a:off x="2604298" y="3608472"/>
                <a:ext cx="3079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F0000"/>
                    </a:solidFill>
                  </a:rPr>
                  <a:t>3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0F3EAAD-855D-1545-9C69-80FCE24B0EAB}"/>
              </a:ext>
            </a:extLst>
          </p:cNvPr>
          <p:cNvSpPr/>
          <p:nvPr/>
        </p:nvSpPr>
        <p:spPr>
          <a:xfrm>
            <a:off x="8889885" y="3638550"/>
            <a:ext cx="504145" cy="145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27EEFF-5BE8-7408-9781-7E717C16EF01}"/>
              </a:ext>
            </a:extLst>
          </p:cNvPr>
          <p:cNvSpPr txBox="1"/>
          <p:nvPr/>
        </p:nvSpPr>
        <p:spPr>
          <a:xfrm>
            <a:off x="8697161" y="3441323"/>
            <a:ext cx="385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57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감사합니다</a:t>
            </a:r>
            <a:endParaRPr lang="en-US" altLang="ko-KR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C6FA57-FB52-0B8C-07EF-C79FFADB71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44E15E-8BE1-4DBD-B7B5-0DCD530390E0}" type="slidenum">
              <a:rPr lang="ko-KR" altLang="en-US" smtClean="0">
                <a:solidFill>
                  <a:srgbClr val="4F81BD"/>
                </a:solidFill>
              </a:rPr>
              <a:pPr>
                <a:defRPr/>
              </a:pPr>
              <a:t>7</a:t>
            </a:fld>
            <a:endParaRPr lang="ko-KR" altLang="en-US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82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64710</TotalTime>
  <Words>451</Words>
  <Application>Microsoft Office PowerPoint</Application>
  <PresentationFormat>와이드스크린</PresentationFormat>
  <Paragraphs>106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HY견고딕</vt:lpstr>
      <vt:lpstr>맑은 고딕</vt:lpstr>
      <vt:lpstr>Arial</vt:lpstr>
      <vt:lpstr>Calibri</vt:lpstr>
      <vt:lpstr>Wingdings</vt:lpstr>
      <vt:lpstr>1_Office 테마</vt:lpstr>
      <vt:lpstr>GitHub 설치 및 설정</vt:lpstr>
      <vt:lpstr>GitHub 설치</vt:lpstr>
      <vt:lpstr>GitHub 설정</vt:lpstr>
      <vt:lpstr>GitHub Publish 및 주의사항</vt:lpstr>
      <vt:lpstr>GitHub Publish 및 주의사항</vt:lpstr>
      <vt:lpstr>GitHub Publish 및 주의사항</vt:lpstr>
      <vt:lpstr>감사합니다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자율비행제어연구실(문정호)</dc:title>
  <dc:creator>CJU</dc:creator>
  <cp:lastModifiedBy>윤현덕</cp:lastModifiedBy>
  <cp:revision>1906</cp:revision>
  <cp:lastPrinted>2025-09-18T05:38:13Z</cp:lastPrinted>
  <dcterms:created xsi:type="dcterms:W3CDTF">2022-05-24T00:47:27Z</dcterms:created>
  <dcterms:modified xsi:type="dcterms:W3CDTF">2025-09-18T05:38:15Z</dcterms:modified>
  <cp:version/>
</cp:coreProperties>
</file>