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4" r:id="rId4"/>
    <p:sldId id="265" r:id="rId5"/>
    <p:sldId id="26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14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1948 0 23945,'-1948'5821'0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30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22990,'2861'4761'0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1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24293,'2466'5647'0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22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23572,'3403'5771'0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0E4E-7AF9-4148-A7A8-F7183AEBAC1C}"/>
              </a:ext>
            </a:extLst>
          </p:cNvPr>
          <p:cNvSpPr txBox="1"/>
          <p:nvPr/>
        </p:nvSpPr>
        <p:spPr>
          <a:xfrm>
            <a:off x="351694" y="37806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전산구조진동해석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r>
              <a:rPr lang="en-US" altLang="ko-KR" dirty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7D3CC-E2CC-4B10-9EA7-36746CAE013B}"/>
              </a:ext>
            </a:extLst>
          </p:cNvPr>
          <p:cNvSpPr txBox="1"/>
          <p:nvPr/>
        </p:nvSpPr>
        <p:spPr>
          <a:xfrm>
            <a:off x="1833430" y="1790527"/>
            <a:ext cx="8513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</a:rPr>
              <a:t>부정정보</a:t>
            </a:r>
            <a:r>
              <a:rPr lang="ko-KR" altLang="en-US" sz="4400" dirty="0"/>
              <a:t> 문제 해석 실습 및 숙제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01163-06C5-4890-A005-7C5DFB1E6751}"/>
              </a:ext>
            </a:extLst>
          </p:cNvPr>
          <p:cNvSpPr txBox="1"/>
          <p:nvPr/>
        </p:nvSpPr>
        <p:spPr>
          <a:xfrm>
            <a:off x="9609992" y="555673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17415009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서보근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B3FC2-7E7F-461C-AB0A-2918A0B88D0C}"/>
              </a:ext>
            </a:extLst>
          </p:cNvPr>
          <p:cNvSpPr txBox="1"/>
          <p:nvPr/>
        </p:nvSpPr>
        <p:spPr>
          <a:xfrm>
            <a:off x="1833430" y="3674377"/>
            <a:ext cx="6530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실습과제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01. </a:t>
            </a:r>
            <a:r>
              <a:rPr lang="ko-KR" altLang="en-US" dirty="0">
                <a:solidFill>
                  <a:srgbClr val="0070C0"/>
                </a:solidFill>
              </a:rPr>
              <a:t>수업시간 중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숙제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10. 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제출방법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본 </a:t>
            </a:r>
            <a:r>
              <a:rPr lang="en-US" altLang="ko-KR" dirty="0">
                <a:solidFill>
                  <a:srgbClr val="0070C0"/>
                </a:solidFill>
              </a:rPr>
              <a:t>PPT</a:t>
            </a:r>
            <a:r>
              <a:rPr lang="ko-KR" altLang="en-US" dirty="0">
                <a:solidFill>
                  <a:srgbClr val="0070C0"/>
                </a:solidFill>
              </a:rPr>
              <a:t>에 채워서 이메일</a:t>
            </a:r>
            <a:r>
              <a:rPr lang="en-US" altLang="ko-KR" dirty="0">
                <a:solidFill>
                  <a:srgbClr val="0070C0"/>
                </a:solidFill>
              </a:rPr>
              <a:t>(kthmax@cju.ac.kr)</a:t>
            </a:r>
            <a:r>
              <a:rPr lang="ko-KR" altLang="en-US" dirty="0">
                <a:solidFill>
                  <a:srgbClr val="0070C0"/>
                </a:solidFill>
              </a:rPr>
              <a:t>로 제출</a:t>
            </a:r>
          </a:p>
        </p:txBody>
      </p:sp>
    </p:spTree>
    <p:extLst>
      <p:ext uri="{BB962C8B-B14F-4D97-AF65-F5344CB8AC3E}">
        <p14:creationId xmlns:p14="http://schemas.microsoft.com/office/powerpoint/2010/main" val="22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5920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ko-KR" baseline="-25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(mm)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3.068e-7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210e9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4.8504e-2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4.9722e-2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663683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2195719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927238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2300400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5950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F6F18E-3FE1-4AE4-B923-D10C5B5C261F}"/>
              </a:ext>
            </a:extLst>
          </p:cNvPr>
          <p:cNvSpPr txBox="1"/>
          <p:nvPr/>
        </p:nvSpPr>
        <p:spPr>
          <a:xfrm>
            <a:off x="9137028" y="29662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749019" y="11575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98E852A-5665-4FE3-A707-4ABE7C1480F9}"/>
              </a:ext>
            </a:extLst>
          </p:cNvPr>
          <p:cNvSpPr/>
          <p:nvPr/>
        </p:nvSpPr>
        <p:spPr>
          <a:xfrm>
            <a:off x="9198064" y="1858496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B97383-6C96-44A8-B3AF-04C317D19D9C}"/>
              </a:ext>
            </a:extLst>
          </p:cNvPr>
          <p:cNvCxnSpPr/>
          <p:nvPr/>
        </p:nvCxnSpPr>
        <p:spPr>
          <a:xfrm>
            <a:off x="9031042" y="2289938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1C9B7FE-3ECF-423D-875C-709D6B68AEAF}"/>
              </a:ext>
            </a:extLst>
          </p:cNvPr>
          <p:cNvCxnSpPr/>
          <p:nvPr/>
        </p:nvCxnSpPr>
        <p:spPr>
          <a:xfrm>
            <a:off x="9633716" y="1705422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95A691C-B8B5-4BE6-9C78-3D60A04DA79D}"/>
              </a:ext>
            </a:extLst>
          </p:cNvPr>
          <p:cNvCxnSpPr>
            <a:stCxn id="50" idx="3"/>
            <a:endCxn id="50" idx="7"/>
          </p:cNvCxnSpPr>
          <p:nvPr/>
        </p:nvCxnSpPr>
        <p:spPr>
          <a:xfrm flipV="1">
            <a:off x="9325664" y="1984862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18E9AC-0E70-4B7D-9496-4A30660A7944}"/>
              </a:ext>
            </a:extLst>
          </p:cNvPr>
          <p:cNvSpPr/>
          <p:nvPr/>
        </p:nvSpPr>
        <p:spPr>
          <a:xfrm rot="18828816">
            <a:off x="9360770" y="198509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186534" y="1533446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713092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668934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915872"/>
            <a:ext cx="274136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57152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1284391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994955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401399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292F9-0911-47C3-9CF8-5DAE8651F40D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실습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중실축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017E0-CD39-49BE-AF9A-83F0E12A6885}"/>
              </a:ext>
            </a:extLst>
          </p:cNvPr>
          <p:cNvSpPr txBox="1"/>
          <p:nvPr/>
        </p:nvSpPr>
        <p:spPr>
          <a:xfrm>
            <a:off x="9077580" y="9489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315489" y="2173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실습과제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841AB-4EC2-87F6-4F0B-CB41230936BA}"/>
              </a:ext>
            </a:extLst>
          </p:cNvPr>
          <p:cNvGrpSpPr/>
          <p:nvPr/>
        </p:nvGrpSpPr>
        <p:grpSpPr>
          <a:xfrm>
            <a:off x="6463160" y="1576767"/>
            <a:ext cx="5266662" cy="2281508"/>
            <a:chOff x="6463160" y="1576767"/>
            <a:chExt cx="5266662" cy="22815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5B4EC3-3E36-EEA9-E83C-26CEEE74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160" y="1576767"/>
              <a:ext cx="5266662" cy="1139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610DF6-674A-B0AD-42F4-D33ED09E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0131" y="2722402"/>
              <a:ext cx="732263" cy="113587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3409C8-941D-6290-3F17-6398881F65C8}"/>
              </a:ext>
            </a:extLst>
          </p:cNvPr>
          <p:cNvGrpSpPr/>
          <p:nvPr/>
        </p:nvGrpSpPr>
        <p:grpSpPr>
          <a:xfrm>
            <a:off x="715887" y="1576767"/>
            <a:ext cx="4858457" cy="2000940"/>
            <a:chOff x="715887" y="1576767"/>
            <a:chExt cx="4858457" cy="20009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B4A0E2-B9A5-26E1-2F57-0E085820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887" y="1576767"/>
              <a:ext cx="4858457" cy="61160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72D627-A1BC-3EB0-707D-ADCB0C463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191" y="2266126"/>
              <a:ext cx="774153" cy="131158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484AC9B-CC82-F240-349F-9BFE78517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265" y="4155601"/>
            <a:ext cx="2085101" cy="15445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B66564-F76D-3E89-AED1-A10B4AD17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92" y="4456589"/>
            <a:ext cx="2394900" cy="108725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6E4254-3A53-4513-D78B-55C3086BD98B}"/>
              </a:ext>
            </a:extLst>
          </p:cNvPr>
          <p:cNvSpPr/>
          <p:nvPr/>
        </p:nvSpPr>
        <p:spPr>
          <a:xfrm>
            <a:off x="1526958" y="169658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14:cNvPr>
              <p14:cNvContentPartPr/>
              <p14:nvPr/>
            </p14:nvContentPartPr>
            <p14:xfrm>
              <a:off x="1189496" y="2316520"/>
              <a:ext cx="701640" cy="20959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376" y="2310400"/>
                <a:ext cx="713880" cy="21081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6F34CD-01E3-88FD-E590-FFF9B72E5EB9}"/>
              </a:ext>
            </a:extLst>
          </p:cNvPr>
          <p:cNvSpPr/>
          <p:nvPr/>
        </p:nvSpPr>
        <p:spPr>
          <a:xfrm>
            <a:off x="2715348" y="1656839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14:cNvPr>
              <p14:cNvContentPartPr/>
              <p14:nvPr/>
            </p14:nvContentPartPr>
            <p14:xfrm>
              <a:off x="3106856" y="2272240"/>
              <a:ext cx="1030320" cy="17143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0736" y="2266120"/>
                <a:ext cx="1042560" cy="17265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7F5BBDC5-11DB-4D6F-8F90-459AEED4C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6362" y="4588517"/>
            <a:ext cx="2196746" cy="11398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83A979C-58C9-774B-EAB4-CC14FD5E2C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3160" y="4412440"/>
            <a:ext cx="2603543" cy="11398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65B2C-6E74-5BD8-4220-172C89880570}"/>
              </a:ext>
            </a:extLst>
          </p:cNvPr>
          <p:cNvSpPr/>
          <p:nvPr/>
        </p:nvSpPr>
        <p:spPr>
          <a:xfrm>
            <a:off x="6489941" y="1882571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EEE04F-1A02-D56B-7E15-9562676589B2}"/>
              </a:ext>
            </a:extLst>
          </p:cNvPr>
          <p:cNvSpPr/>
          <p:nvPr/>
        </p:nvSpPr>
        <p:spPr>
          <a:xfrm>
            <a:off x="8666084" y="208121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14:cNvPr>
              <p14:cNvContentPartPr/>
              <p14:nvPr/>
            </p14:nvContentPartPr>
            <p14:xfrm>
              <a:off x="6773456" y="2494360"/>
              <a:ext cx="888120" cy="20332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7336" y="2488240"/>
                <a:ext cx="900360" cy="20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14:cNvPr>
              <p14:cNvContentPartPr/>
              <p14:nvPr/>
            </p14:nvContentPartPr>
            <p14:xfrm>
              <a:off x="9063776" y="2725120"/>
              <a:ext cx="1225440" cy="207792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7656" y="2719000"/>
                <a:ext cx="1237680" cy="20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0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77885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/>
                        <a:t>max</a:t>
                      </a:r>
                      <a:r>
                        <a:rPr lang="en-US" altLang="ko-KR" baseline="-25000" dirty="0"/>
                        <a:t> </a:t>
                      </a:r>
                      <a:r>
                        <a:rPr lang="en-US" altLang="ko-KR" dirty="0"/>
                        <a:t>(mm)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361679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1893715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625234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1998396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2930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844506" y="84115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E9B38F-FBEF-4621-A330-31219A176865}"/>
              </a:ext>
            </a:extLst>
          </p:cNvPr>
          <p:cNvSpPr/>
          <p:nvPr/>
        </p:nvSpPr>
        <p:spPr>
          <a:xfrm>
            <a:off x="10591889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AAA79A-6982-45ED-A803-295F75667937}"/>
              </a:ext>
            </a:extLst>
          </p:cNvPr>
          <p:cNvSpPr/>
          <p:nvPr/>
        </p:nvSpPr>
        <p:spPr>
          <a:xfrm>
            <a:off x="10680296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B3CFB0A-DA1C-4477-96E7-B23E854A9EBF}"/>
              </a:ext>
            </a:extLst>
          </p:cNvPr>
          <p:cNvCxnSpPr/>
          <p:nvPr/>
        </p:nvCxnSpPr>
        <p:spPr>
          <a:xfrm>
            <a:off x="10424867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B5A6A6-10B6-48E0-9566-22BCF2F66871}"/>
              </a:ext>
            </a:extLst>
          </p:cNvPr>
          <p:cNvCxnSpPr/>
          <p:nvPr/>
        </p:nvCxnSpPr>
        <p:spPr>
          <a:xfrm>
            <a:off x="11027541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5E4446-9122-42E7-A919-BCF28DF29174}"/>
              </a:ext>
            </a:extLst>
          </p:cNvPr>
          <p:cNvSpPr txBox="1"/>
          <p:nvPr/>
        </p:nvSpPr>
        <p:spPr>
          <a:xfrm>
            <a:off x="10744150" y="948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B-type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EB26D-CC8F-429F-90F2-7F0DB775A6E4}"/>
              </a:ext>
            </a:extLst>
          </p:cNvPr>
          <p:cNvSpPr txBox="1"/>
          <p:nvPr/>
        </p:nvSpPr>
        <p:spPr>
          <a:xfrm>
            <a:off x="8913331" y="273091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A52D71-96D0-4D62-A8D4-9EFD2BB9E29E}"/>
              </a:ext>
            </a:extLst>
          </p:cNvPr>
          <p:cNvSpPr txBox="1"/>
          <p:nvPr/>
        </p:nvSpPr>
        <p:spPr>
          <a:xfrm>
            <a:off x="8938979" y="30615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d=30mm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DB2C23-6FAB-4E1C-8160-8107ECD14597}"/>
              </a:ext>
            </a:extLst>
          </p:cNvPr>
          <p:cNvCxnSpPr>
            <a:cxnSpLocks/>
          </p:cNvCxnSpPr>
          <p:nvPr/>
        </p:nvCxnSpPr>
        <p:spPr>
          <a:xfrm flipV="1">
            <a:off x="10719489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2D8D4C-7952-4E67-A4D3-956B9700005F}"/>
              </a:ext>
            </a:extLst>
          </p:cNvPr>
          <p:cNvSpPr/>
          <p:nvPr/>
        </p:nvSpPr>
        <p:spPr>
          <a:xfrm rot="18828816">
            <a:off x="10929060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0AACE-31EC-4DC3-B28F-40B86BCCD66F}"/>
              </a:ext>
            </a:extLst>
          </p:cNvPr>
          <p:cNvCxnSpPr>
            <a:cxnSpLocks/>
            <a:stCxn id="66" idx="1"/>
            <a:endCxn id="66" idx="5"/>
          </p:cNvCxnSpPr>
          <p:nvPr/>
        </p:nvCxnSpPr>
        <p:spPr>
          <a:xfrm>
            <a:off x="10782002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7438E21-060E-4985-BAEB-57345A4255F8}"/>
              </a:ext>
            </a:extLst>
          </p:cNvPr>
          <p:cNvSpPr/>
          <p:nvPr/>
        </p:nvSpPr>
        <p:spPr>
          <a:xfrm rot="2740282">
            <a:off x="11102508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319830" y="1231442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411088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366930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613868"/>
            <a:ext cx="287559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26952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9823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692951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099395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8C95-F8DA-4979-9F7A-6D94E967BA81}"/>
              </a:ext>
            </a:extLst>
          </p:cNvPr>
          <p:cNvSpPr/>
          <p:nvPr/>
        </p:nvSpPr>
        <p:spPr>
          <a:xfrm>
            <a:off x="8846504" y="2659135"/>
            <a:ext cx="1238944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A6A24C-35DF-4AA3-AB95-459498AE0180}"/>
              </a:ext>
            </a:extLst>
          </p:cNvPr>
          <p:cNvSpPr txBox="1"/>
          <p:nvPr/>
        </p:nvSpPr>
        <p:spPr>
          <a:xfrm>
            <a:off x="10500007" y="27548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D=60mm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60973-A936-4A54-A20C-2AB5F6D659D6}"/>
              </a:ext>
            </a:extLst>
          </p:cNvPr>
          <p:cNvSpPr txBox="1"/>
          <p:nvPr/>
        </p:nvSpPr>
        <p:spPr>
          <a:xfrm>
            <a:off x="10525655" y="308551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d=40mm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F63356-5550-4478-93B1-F87AEAA96515}"/>
              </a:ext>
            </a:extLst>
          </p:cNvPr>
          <p:cNvSpPr/>
          <p:nvPr/>
        </p:nvSpPr>
        <p:spPr>
          <a:xfrm>
            <a:off x="10433181" y="2664572"/>
            <a:ext cx="1188720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95FE1C-029C-4975-9024-7B9B1B89823F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숙제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중공축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B72BC22-FD30-46DB-ABE2-1D1C864CB6E4}"/>
              </a:ext>
            </a:extLst>
          </p:cNvPr>
          <p:cNvSpPr/>
          <p:nvPr/>
        </p:nvSpPr>
        <p:spPr>
          <a:xfrm>
            <a:off x="8934135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5D335A-A906-4568-9A88-7B167E554B3C}"/>
              </a:ext>
            </a:extLst>
          </p:cNvPr>
          <p:cNvSpPr/>
          <p:nvPr/>
        </p:nvSpPr>
        <p:spPr>
          <a:xfrm>
            <a:off x="9022542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EDCC47-B067-4051-852C-CF4FD9472455}"/>
              </a:ext>
            </a:extLst>
          </p:cNvPr>
          <p:cNvCxnSpPr/>
          <p:nvPr/>
        </p:nvCxnSpPr>
        <p:spPr>
          <a:xfrm>
            <a:off x="8767113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43CACBA-825F-4996-BB23-AE592F4D7AD3}"/>
              </a:ext>
            </a:extLst>
          </p:cNvPr>
          <p:cNvCxnSpPr/>
          <p:nvPr/>
        </p:nvCxnSpPr>
        <p:spPr>
          <a:xfrm>
            <a:off x="9369787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DC1FBC-BB94-4632-8242-525C962696C4}"/>
              </a:ext>
            </a:extLst>
          </p:cNvPr>
          <p:cNvSpPr txBox="1"/>
          <p:nvPr/>
        </p:nvSpPr>
        <p:spPr>
          <a:xfrm>
            <a:off x="9077580" y="9489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A-type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DED886-DE4D-4E79-8AC8-D40A16B266D7}"/>
              </a:ext>
            </a:extLst>
          </p:cNvPr>
          <p:cNvCxnSpPr>
            <a:cxnSpLocks/>
          </p:cNvCxnSpPr>
          <p:nvPr/>
        </p:nvCxnSpPr>
        <p:spPr>
          <a:xfrm flipV="1">
            <a:off x="9061735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2F6681-205C-43F0-BDD5-9E3B364F003B}"/>
              </a:ext>
            </a:extLst>
          </p:cNvPr>
          <p:cNvSpPr/>
          <p:nvPr/>
        </p:nvSpPr>
        <p:spPr>
          <a:xfrm rot="18828816">
            <a:off x="9271306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87180-1D8F-4295-A1FD-720C225E78E3}"/>
              </a:ext>
            </a:extLst>
          </p:cNvPr>
          <p:cNvCxnSpPr>
            <a:cxnSpLocks/>
            <a:stCxn id="43" idx="1"/>
            <a:endCxn id="43" idx="5"/>
          </p:cNvCxnSpPr>
          <p:nvPr/>
        </p:nvCxnSpPr>
        <p:spPr>
          <a:xfrm>
            <a:off x="9124248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5E703D-0F96-4EB2-8D51-7D7DA8236AB7}"/>
              </a:ext>
            </a:extLst>
          </p:cNvPr>
          <p:cNvSpPr/>
          <p:nvPr/>
        </p:nvSpPr>
        <p:spPr>
          <a:xfrm rot="2740282">
            <a:off x="9444754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828449" y="21735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숙제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4D0B9-D1B3-4865-8853-BD8A2BAE5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0" t="21336" r="12853" b="9753"/>
          <a:stretch/>
        </p:blipFill>
        <p:spPr>
          <a:xfrm>
            <a:off x="373269" y="837127"/>
            <a:ext cx="11445461" cy="56667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9408CD-F636-46DC-945E-05D6ED37C2CB}"/>
              </a:ext>
            </a:extLst>
          </p:cNvPr>
          <p:cNvSpPr/>
          <p:nvPr/>
        </p:nvSpPr>
        <p:spPr>
          <a:xfrm>
            <a:off x="7120327" y="2773180"/>
            <a:ext cx="4586991" cy="1004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CF4D4-F4ED-4C54-876E-4FB8A68BAEF6}"/>
              </a:ext>
            </a:extLst>
          </p:cNvPr>
          <p:cNvSpPr txBox="1"/>
          <p:nvPr/>
        </p:nvSpPr>
        <p:spPr>
          <a:xfrm>
            <a:off x="133931" y="1197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6829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E27A88-19AB-43FA-B029-1B7F84A50059}"/>
              </a:ext>
            </a:extLst>
          </p:cNvPr>
          <p:cNvGrpSpPr/>
          <p:nvPr/>
        </p:nvGrpSpPr>
        <p:grpSpPr>
          <a:xfrm>
            <a:off x="1365159" y="0"/>
            <a:ext cx="9131122" cy="6722772"/>
            <a:chOff x="1365159" y="0"/>
            <a:chExt cx="9131122" cy="67227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7909F8-64DB-4AD4-8A70-3D7463195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98" t="19543" r="18450" b="1512"/>
            <a:stretch/>
          </p:blipFill>
          <p:spPr>
            <a:xfrm>
              <a:off x="1365159" y="521125"/>
              <a:ext cx="9131122" cy="62016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8F8E84-E404-4B83-9F44-3ACE2280C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704" t="19153" r="18556" b="72118"/>
            <a:stretch/>
          </p:blipFill>
          <p:spPr>
            <a:xfrm>
              <a:off x="1378037" y="0"/>
              <a:ext cx="9118243" cy="7031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65BB9A-5DFF-48A8-8CF4-9A5BD3CCB8CC}"/>
              </a:ext>
            </a:extLst>
          </p:cNvPr>
          <p:cNvSpPr txBox="1"/>
          <p:nvPr/>
        </p:nvSpPr>
        <p:spPr>
          <a:xfrm>
            <a:off x="2447636" y="194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8C110-2C25-497F-82FE-370EA5EBD06F}"/>
              </a:ext>
            </a:extLst>
          </p:cNvPr>
          <p:cNvSpPr/>
          <p:nvPr/>
        </p:nvSpPr>
        <p:spPr>
          <a:xfrm>
            <a:off x="1509010" y="703144"/>
            <a:ext cx="3332814" cy="199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96242-540E-4CAC-8D28-2D0A205D138F}"/>
              </a:ext>
            </a:extLst>
          </p:cNvPr>
          <p:cNvSpPr/>
          <p:nvPr/>
        </p:nvSpPr>
        <p:spPr>
          <a:xfrm>
            <a:off x="7657475" y="1029655"/>
            <a:ext cx="2715718" cy="649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8A74C-2790-4A20-A0C2-028769385F95}"/>
              </a:ext>
            </a:extLst>
          </p:cNvPr>
          <p:cNvSpPr txBox="1"/>
          <p:nvPr/>
        </p:nvSpPr>
        <p:spPr>
          <a:xfrm>
            <a:off x="133931" y="119756"/>
            <a:ext cx="74892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고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자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2429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309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euihokim</dc:creator>
  <cp:lastModifiedBy>윤현덕</cp:lastModifiedBy>
  <cp:revision>38</cp:revision>
  <cp:lastPrinted>2021-12-09T10:26:34Z</cp:lastPrinted>
  <dcterms:created xsi:type="dcterms:W3CDTF">2021-11-21T17:29:00Z</dcterms:created>
  <dcterms:modified xsi:type="dcterms:W3CDTF">2025-10-01T02:47:15Z</dcterms:modified>
</cp:coreProperties>
</file>