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45ACD-01CF-4696-8BF4-6937D3A07AB5}" v="527" dt="2020-11-06T02:32:1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5A45ACD-01CF-4696-8BF4-6937D3A07AB5}"/>
    <pc:docChg chg="modSld">
      <pc:chgData name="" userId="" providerId="" clId="Web-{35A45ACD-01CF-4696-8BF4-6937D3A07AB5}" dt="2020-11-06T01:50:07.954" v="1"/>
      <pc:docMkLst>
        <pc:docMk/>
      </pc:docMkLst>
      <pc:sldChg chg="delSp">
        <pc:chgData name="" userId="" providerId="" clId="Web-{35A45ACD-01CF-4696-8BF4-6937D3A07AB5}" dt="2020-11-06T01:50:07.954" v="1"/>
        <pc:sldMkLst>
          <pc:docMk/>
          <pc:sldMk cId="109857222" sldId="256"/>
        </pc:sldMkLst>
        <pc:spChg chg="del">
          <ac:chgData name="" userId="" providerId="" clId="Web-{35A45ACD-01CF-4696-8BF4-6937D3A07AB5}" dt="2020-11-06T01:50:04.798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35A45ACD-01CF-4696-8BF4-6937D3A07AB5}" dt="2020-11-06T01:50:07.954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orge Trejo Barragan" userId="S::jtrejob1900@alumno.ipn.mx::5fbd1900-e321-40a9-8534-28d5b7c4979d" providerId="AD" clId="Web-{35A45ACD-01CF-4696-8BF4-6937D3A07AB5}"/>
    <pc:docChg chg="addSld modSld">
      <pc:chgData name="Jorge Trejo Barragan" userId="S::jtrejob1900@alumno.ipn.mx::5fbd1900-e321-40a9-8534-28d5b7c4979d" providerId="AD" clId="Web-{35A45ACD-01CF-4696-8BF4-6937D3A07AB5}" dt="2020-11-06T02:32:13.252" v="500" actId="1076"/>
      <pc:docMkLst>
        <pc:docMk/>
      </pc:docMkLst>
      <pc:sldChg chg="addSp delSp modSp">
        <pc:chgData name="Jorge Trejo Barragan" userId="S::jtrejob1900@alumno.ipn.mx::5fbd1900-e321-40a9-8534-28d5b7c4979d" providerId="AD" clId="Web-{35A45ACD-01CF-4696-8BF4-6937D3A07AB5}" dt="2020-11-06T02:21:28.880" v="365" actId="1076"/>
        <pc:sldMkLst>
          <pc:docMk/>
          <pc:sldMk cId="109857222" sldId="256"/>
        </pc:sldMkLst>
        <pc:spChg chg="add mod">
          <ac:chgData name="Jorge Trejo Barragan" userId="S::jtrejob1900@alumno.ipn.mx::5fbd1900-e321-40a9-8534-28d5b7c4979d" providerId="AD" clId="Web-{35A45ACD-01CF-4696-8BF4-6937D3A07AB5}" dt="2020-11-06T02:10:59.025" v="239" actId="20577"/>
          <ac:spMkLst>
            <pc:docMk/>
            <pc:sldMk cId="109857222" sldId="256"/>
            <ac:spMk id="4" creationId="{F9EADE17-EB3A-44ED-BD9B-AA1CF4D9F488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19:44.925" v="332" actId="1076"/>
          <ac:spMkLst>
            <pc:docMk/>
            <pc:sldMk cId="109857222" sldId="256"/>
            <ac:spMk id="5" creationId="{6AAC33FB-2B6E-448A-AE5E-3353507554B4}"/>
          </ac:spMkLst>
        </pc:spChg>
        <pc:spChg chg="add del">
          <ac:chgData name="Jorge Trejo Barragan" userId="S::jtrejob1900@alumno.ipn.mx::5fbd1900-e321-40a9-8534-28d5b7c4979d" providerId="AD" clId="Web-{35A45ACD-01CF-4696-8BF4-6937D3A07AB5}" dt="2020-11-06T01:50:51.486" v="11"/>
          <ac:spMkLst>
            <pc:docMk/>
            <pc:sldMk cId="109857222" sldId="256"/>
            <ac:spMk id="6" creationId="{2EF446A1-196E-44D9-B587-09D1503A91E1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22.161" v="363" actId="1076"/>
          <ac:spMkLst>
            <pc:docMk/>
            <pc:sldMk cId="109857222" sldId="256"/>
            <ac:spMk id="7" creationId="{93EE800C-45B1-432D-8FF7-F2900DE8488F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11.161" v="358" actId="1076"/>
          <ac:spMkLst>
            <pc:docMk/>
            <pc:sldMk cId="109857222" sldId="256"/>
            <ac:spMk id="8" creationId="{9E20E52B-6308-4B37-8EBE-5DF05D94831E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14.099" v="361" actId="1076"/>
          <ac:spMkLst>
            <pc:docMk/>
            <pc:sldMk cId="109857222" sldId="256"/>
            <ac:spMk id="9" creationId="{EFB6469D-5C8D-43C4-AC5F-2C828E1BBAEA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39.208" v="351" actId="1076"/>
          <ac:spMkLst>
            <pc:docMk/>
            <pc:sldMk cId="109857222" sldId="256"/>
            <ac:spMk id="10" creationId="{5740307C-567F-4255-8F03-514A1DA43129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11.161" v="359" actId="1076"/>
          <ac:spMkLst>
            <pc:docMk/>
            <pc:sldMk cId="109857222" sldId="256"/>
            <ac:spMk id="11" creationId="{EDC15E93-BFC8-41BE-B95B-D33DBCAA86A0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22.161" v="364" actId="1076"/>
          <ac:spMkLst>
            <pc:docMk/>
            <pc:sldMk cId="109857222" sldId="256"/>
            <ac:spMk id="12" creationId="{8E8466EC-5759-463D-9D9B-D7524EC5BB58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11.177" v="360" actId="1076"/>
          <ac:spMkLst>
            <pc:docMk/>
            <pc:sldMk cId="109857222" sldId="256"/>
            <ac:spMk id="13" creationId="{C4310758-8158-4CDC-A1BB-AE432CEAEDBA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39.223" v="352" actId="1076"/>
          <ac:spMkLst>
            <pc:docMk/>
            <pc:sldMk cId="109857222" sldId="256"/>
            <ac:spMk id="14" creationId="{C45EFBD7-7E99-47FA-9C11-755327021835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39.223" v="353" actId="1076"/>
          <ac:spMkLst>
            <pc:docMk/>
            <pc:sldMk cId="109857222" sldId="256"/>
            <ac:spMk id="15" creationId="{8F628ACE-15C1-4FDE-B75C-3E51A6F5AD7D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39.239" v="354" actId="1076"/>
          <ac:spMkLst>
            <pc:docMk/>
            <pc:sldMk cId="109857222" sldId="256"/>
            <ac:spMk id="16" creationId="{C2EE2910-6681-40B7-A4CD-C2C2836E14B4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27.332" v="349" actId="1076"/>
          <ac:spMkLst>
            <pc:docMk/>
            <pc:sldMk cId="109857222" sldId="256"/>
            <ac:spMk id="17" creationId="{97E9EFDB-706E-41CB-8F1F-0C9A8DFD6A4C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0:06.816" v="347" actId="1076"/>
          <ac:spMkLst>
            <pc:docMk/>
            <pc:sldMk cId="109857222" sldId="256"/>
            <ac:spMk id="18" creationId="{6E4A3CC6-BD27-43C4-8338-CE438641FDC4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19:45.082" v="345" actId="1076"/>
          <ac:spMkLst>
            <pc:docMk/>
            <pc:sldMk cId="109857222" sldId="256"/>
            <ac:spMk id="19" creationId="{59E0594B-1A9F-4A71-AAFC-3D09BB49D0CA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21:28.880" v="365" actId="1076"/>
          <ac:spMkLst>
            <pc:docMk/>
            <pc:sldMk cId="109857222" sldId="256"/>
            <ac:spMk id="25" creationId="{B4FF060A-E98F-43D3-BE7E-97A07FFAF19F}"/>
          </ac:spMkLst>
        </pc:spChg>
        <pc:cxnChg chg="add mod ord">
          <ac:chgData name="Jorge Trejo Barragan" userId="S::jtrejob1900@alumno.ipn.mx::5fbd1900-e321-40a9-8534-28d5b7c4979d" providerId="AD" clId="Web-{35A45ACD-01CF-4696-8BF4-6937D3A07AB5}" dt="2020-11-06T02:19:58.394" v="346" actId="14100"/>
          <ac:cxnSpMkLst>
            <pc:docMk/>
            <pc:sldMk cId="109857222" sldId="256"/>
            <ac:cxnSpMk id="20" creationId="{63136869-E697-4411-9F44-3C94FC3E234B}"/>
          </ac:cxnSpMkLst>
        </pc:cxnChg>
        <pc:cxnChg chg="add mod ord">
          <ac:chgData name="Jorge Trejo Barragan" userId="S::jtrejob1900@alumno.ipn.mx::5fbd1900-e321-40a9-8534-28d5b7c4979d" providerId="AD" clId="Web-{35A45ACD-01CF-4696-8BF4-6937D3A07AB5}" dt="2020-11-06T02:21:22.146" v="362" actId="1076"/>
          <ac:cxnSpMkLst>
            <pc:docMk/>
            <pc:sldMk cId="109857222" sldId="256"/>
            <ac:cxnSpMk id="21" creationId="{D3F4C715-6346-4BC2-854C-FFAADACE4818}"/>
          </ac:cxnSpMkLst>
        </pc:cxnChg>
        <pc:cxnChg chg="add mod ord">
          <ac:chgData name="Jorge Trejo Barragan" userId="S::jtrejob1900@alumno.ipn.mx::5fbd1900-e321-40a9-8534-28d5b7c4979d" providerId="AD" clId="Web-{35A45ACD-01CF-4696-8BF4-6937D3A07AB5}" dt="2020-11-06T02:21:11.146" v="357" actId="1076"/>
          <ac:cxnSpMkLst>
            <pc:docMk/>
            <pc:sldMk cId="109857222" sldId="256"/>
            <ac:cxnSpMk id="22" creationId="{29EEE133-9E62-452E-8932-3932400F9037}"/>
          </ac:cxnSpMkLst>
        </pc:cxnChg>
        <pc:cxnChg chg="add mod ord">
          <ac:chgData name="Jorge Trejo Barragan" userId="S::jtrejob1900@alumno.ipn.mx::5fbd1900-e321-40a9-8534-28d5b7c4979d" providerId="AD" clId="Web-{35A45ACD-01CF-4696-8BF4-6937D3A07AB5}" dt="2020-11-06T02:19:44.894" v="329" actId="1076"/>
          <ac:cxnSpMkLst>
            <pc:docMk/>
            <pc:sldMk cId="109857222" sldId="256"/>
            <ac:cxnSpMk id="23" creationId="{A0396FBF-89C9-4236-AF01-C25A23F00671}"/>
          </ac:cxnSpMkLst>
        </pc:cxnChg>
        <pc:cxnChg chg="add mod ord">
          <ac:chgData name="Jorge Trejo Barragan" userId="S::jtrejob1900@alumno.ipn.mx::5fbd1900-e321-40a9-8534-28d5b7c4979d" providerId="AD" clId="Web-{35A45ACD-01CF-4696-8BF4-6937D3A07AB5}" dt="2020-11-06T02:20:56.302" v="356" actId="14100"/>
          <ac:cxnSpMkLst>
            <pc:docMk/>
            <pc:sldMk cId="109857222" sldId="256"/>
            <ac:cxnSpMk id="24" creationId="{986B97B9-DF78-448E-82FA-B32F52F71CAC}"/>
          </ac:cxnSpMkLst>
        </pc:cxnChg>
      </pc:sldChg>
      <pc:sldChg chg="addSp delSp modSp new">
        <pc:chgData name="Jorge Trejo Barragan" userId="S::jtrejob1900@alumno.ipn.mx::5fbd1900-e321-40a9-8534-28d5b7c4979d" providerId="AD" clId="Web-{35A45ACD-01CF-4696-8BF4-6937D3A07AB5}" dt="2020-11-06T02:32:13.252" v="500" actId="1076"/>
        <pc:sldMkLst>
          <pc:docMk/>
          <pc:sldMk cId="614956348" sldId="257"/>
        </pc:sldMkLst>
        <pc:spChg chg="add">
          <ac:chgData name="Jorge Trejo Barragan" userId="S::jtrejob1900@alumno.ipn.mx::5fbd1900-e321-40a9-8534-28d5b7c4979d" providerId="AD" clId="Web-{35A45ACD-01CF-4696-8BF4-6937D3A07AB5}" dt="2020-11-06T02:14:35.966" v="269"/>
          <ac:spMkLst>
            <pc:docMk/>
            <pc:sldMk cId="614956348" sldId="257"/>
            <ac:spMk id="5" creationId="{8B701319-FB6B-4ED1-B5B3-21561E8E234D}"/>
          </ac:spMkLst>
        </pc:spChg>
        <pc:spChg chg="add">
          <ac:chgData name="Jorge Trejo Barragan" userId="S::jtrejob1900@alumno.ipn.mx::5fbd1900-e321-40a9-8534-28d5b7c4979d" providerId="AD" clId="Web-{35A45ACD-01CF-4696-8BF4-6937D3A07AB5}" dt="2020-11-06T02:14:35.966" v="270"/>
          <ac:spMkLst>
            <pc:docMk/>
            <pc:sldMk cId="614956348" sldId="257"/>
            <ac:spMk id="7" creationId="{B40B8613-585D-488F-8C41-25BC005E12CA}"/>
          </ac:spMkLst>
        </pc:spChg>
        <pc:spChg chg="add del mod">
          <ac:chgData name="Jorge Trejo Barragan" userId="S::jtrejob1900@alumno.ipn.mx::5fbd1900-e321-40a9-8534-28d5b7c4979d" providerId="AD" clId="Web-{35A45ACD-01CF-4696-8BF4-6937D3A07AB5}" dt="2020-11-06T02:23:42.148" v="390"/>
          <ac:spMkLst>
            <pc:docMk/>
            <pc:sldMk cId="614956348" sldId="257"/>
            <ac:spMk id="9" creationId="{A432B1ED-CFE0-484D-B9A3-DA8FBC639D38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2:01.783" v="497" actId="1076"/>
          <ac:spMkLst>
            <pc:docMk/>
            <pc:sldMk cId="614956348" sldId="257"/>
            <ac:spMk id="10" creationId="{3439F4A1-7646-4414-B262-AFFFAA238A1F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2:09.690" v="499" actId="1076"/>
          <ac:spMkLst>
            <pc:docMk/>
            <pc:sldMk cId="614956348" sldId="257"/>
            <ac:spMk id="11" creationId="{14D8C13D-0430-490C-A8E8-AAF7977BB87D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2:05.580" v="498" actId="1076"/>
          <ac:spMkLst>
            <pc:docMk/>
            <pc:sldMk cId="614956348" sldId="257"/>
            <ac:spMk id="12" creationId="{E71F858D-B69A-4BC4-9CF1-137694606323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1:58.783" v="496" actId="1076"/>
          <ac:spMkLst>
            <pc:docMk/>
            <pc:sldMk cId="614956348" sldId="257"/>
            <ac:spMk id="13" creationId="{A439EB22-1853-47F2-8E0B-1C2D4438CB8B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2:13.252" v="500" actId="1076"/>
          <ac:spMkLst>
            <pc:docMk/>
            <pc:sldMk cId="614956348" sldId="257"/>
            <ac:spMk id="14" creationId="{2F894D0A-B2AC-49E0-9E76-811F925E2878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1:00.470" v="485" actId="1076"/>
          <ac:spMkLst>
            <pc:docMk/>
            <pc:sldMk cId="614956348" sldId="257"/>
            <ac:spMk id="15" creationId="{26CBDD1A-2241-4359-994C-0FDE53C5C2F2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1:20.611" v="487" actId="1076"/>
          <ac:spMkLst>
            <pc:docMk/>
            <pc:sldMk cId="614956348" sldId="257"/>
            <ac:spMk id="16" creationId="{83AB53E8-F1F6-4428-B67B-2287C08DE494}"/>
          </ac:spMkLst>
        </pc:spChg>
        <pc:spChg chg="add mod">
          <ac:chgData name="Jorge Trejo Barragan" userId="S::jtrejob1900@alumno.ipn.mx::5fbd1900-e321-40a9-8534-28d5b7c4979d" providerId="AD" clId="Web-{35A45ACD-01CF-4696-8BF4-6937D3A07AB5}" dt="2020-11-06T02:31:13.579" v="486" actId="1076"/>
          <ac:spMkLst>
            <pc:docMk/>
            <pc:sldMk cId="614956348" sldId="257"/>
            <ac:spMk id="17" creationId="{D1E71A32-8254-4DE3-A2CC-AC39E54D81CE}"/>
          </ac:spMkLst>
        </pc:spChg>
        <pc:cxnChg chg="add">
          <ac:chgData name="Jorge Trejo Barragan" userId="S::jtrejob1900@alumno.ipn.mx::5fbd1900-e321-40a9-8534-28d5b7c4979d" providerId="AD" clId="Web-{35A45ACD-01CF-4696-8BF4-6937D3A07AB5}" dt="2020-11-06T02:14:35.966" v="268"/>
          <ac:cxnSpMkLst>
            <pc:docMk/>
            <pc:sldMk cId="614956348" sldId="257"/>
            <ac:cxnSpMk id="3" creationId="{FCBD2EE8-6217-4C0A-B340-9CBA4080B7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6B97B9-DF78-448E-82FA-B32F52F71CAC}"/>
              </a:ext>
            </a:extLst>
          </p:cNvPr>
          <p:cNvCxnSpPr>
            <a:cxnSpLocks/>
          </p:cNvCxnSpPr>
          <p:nvPr/>
        </p:nvCxnSpPr>
        <p:spPr>
          <a:xfrm flipV="1">
            <a:off x="3101196" y="4511615"/>
            <a:ext cx="5817078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96FBF-89C9-4236-AF01-C25A23F00671}"/>
              </a:ext>
            </a:extLst>
          </p:cNvPr>
          <p:cNvCxnSpPr>
            <a:cxnSpLocks/>
          </p:cNvCxnSpPr>
          <p:nvPr/>
        </p:nvCxnSpPr>
        <p:spPr>
          <a:xfrm>
            <a:off x="2066027" y="6558951"/>
            <a:ext cx="1130060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EE133-9E62-452E-8932-3932400F9037}"/>
              </a:ext>
            </a:extLst>
          </p:cNvPr>
          <p:cNvCxnSpPr>
            <a:cxnSpLocks/>
          </p:cNvCxnSpPr>
          <p:nvPr/>
        </p:nvCxnSpPr>
        <p:spPr>
          <a:xfrm flipV="1">
            <a:off x="3489384" y="3001993"/>
            <a:ext cx="4249946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4C715-6346-4BC2-854C-FFAADACE4818}"/>
              </a:ext>
            </a:extLst>
          </p:cNvPr>
          <p:cNvCxnSpPr/>
          <p:nvPr/>
        </p:nvCxnSpPr>
        <p:spPr>
          <a:xfrm>
            <a:off x="1951008" y="2159480"/>
            <a:ext cx="1130060" cy="23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136869-E697-4411-9F44-3C94FC3E234B}"/>
              </a:ext>
            </a:extLst>
          </p:cNvPr>
          <p:cNvCxnSpPr/>
          <p:nvPr/>
        </p:nvCxnSpPr>
        <p:spPr>
          <a:xfrm flipH="1">
            <a:off x="3081969" y="578869"/>
            <a:ext cx="63257" cy="590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9EADE17-EB3A-44ED-BD9B-AA1CF4D9F488}"/>
              </a:ext>
            </a:extLst>
          </p:cNvPr>
          <p:cNvSpPr/>
          <p:nvPr/>
        </p:nvSpPr>
        <p:spPr>
          <a:xfrm>
            <a:off x="2504535" y="-4313"/>
            <a:ext cx="1265207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Inicio</a:t>
            </a:r>
            <a:endParaRPr lang="en-US" dirty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AC33FB-2B6E-448A-AE5E-3353507554B4}"/>
              </a:ext>
            </a:extLst>
          </p:cNvPr>
          <p:cNvSpPr/>
          <p:nvPr/>
        </p:nvSpPr>
        <p:spPr>
          <a:xfrm>
            <a:off x="2504535" y="6278592"/>
            <a:ext cx="1265206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Fin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3EE800C-45B1-432D-8FF7-F2900DE8488F}"/>
              </a:ext>
            </a:extLst>
          </p:cNvPr>
          <p:cNvSpPr/>
          <p:nvPr/>
        </p:nvSpPr>
        <p:spPr>
          <a:xfrm>
            <a:off x="2467780" y="1892600"/>
            <a:ext cx="1265206" cy="58947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a,b,c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E20E52B-6308-4B37-8EBE-5DF05D94831E}"/>
              </a:ext>
            </a:extLst>
          </p:cNvPr>
          <p:cNvSpPr/>
          <p:nvPr/>
        </p:nvSpPr>
        <p:spPr>
          <a:xfrm>
            <a:off x="2473985" y="2725588"/>
            <a:ext cx="1265206" cy="5894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X&lt;0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6469D-5C8D-43C4-AC5F-2C828E1BBAEA}"/>
              </a:ext>
            </a:extLst>
          </p:cNvPr>
          <p:cNvSpPr/>
          <p:nvPr/>
        </p:nvSpPr>
        <p:spPr>
          <a:xfrm>
            <a:off x="2113652" y="3529822"/>
            <a:ext cx="2012828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X=(b^2)-(4*a*c)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40307C-567F-4255-8F03-514A1DA43129}"/>
              </a:ext>
            </a:extLst>
          </p:cNvPr>
          <p:cNvSpPr/>
          <p:nvPr/>
        </p:nvSpPr>
        <p:spPr>
          <a:xfrm>
            <a:off x="8525055" y="4204658"/>
            <a:ext cx="603849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C15E93-BFC8-41BE-B95B-D33DBCAA86A0}"/>
              </a:ext>
            </a:extLst>
          </p:cNvPr>
          <p:cNvSpPr/>
          <p:nvPr/>
        </p:nvSpPr>
        <p:spPr>
          <a:xfrm>
            <a:off x="7432375" y="2723791"/>
            <a:ext cx="603849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8466EC-5759-463D-9D9B-D7524EC5BB58}"/>
              </a:ext>
            </a:extLst>
          </p:cNvPr>
          <p:cNvSpPr/>
          <p:nvPr/>
        </p:nvSpPr>
        <p:spPr>
          <a:xfrm>
            <a:off x="1652678" y="1889904"/>
            <a:ext cx="603849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13" name="Flowchart: Display 12">
            <a:extLst>
              <a:ext uri="{FF2B5EF4-FFF2-40B4-BE49-F238E27FC236}">
                <a16:creationId xmlns:a16="http://schemas.microsoft.com/office/drawing/2014/main" id="{C4310758-8158-4CDC-A1BB-AE432CEAEDBA}"/>
              </a:ext>
            </a:extLst>
          </p:cNvPr>
          <p:cNvSpPr/>
          <p:nvPr/>
        </p:nvSpPr>
        <p:spPr>
          <a:xfrm>
            <a:off x="3952156" y="2729995"/>
            <a:ext cx="3263659" cy="5894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Solución</a:t>
            </a:r>
            <a:r>
              <a:rPr lang="en-US" dirty="0">
                <a:cs typeface="Calibri"/>
              </a:rPr>
              <a:t> en </a:t>
            </a:r>
            <a:r>
              <a:rPr lang="en-US" dirty="0" err="1">
                <a:cs typeface="Calibri"/>
              </a:rPr>
              <a:t>numeros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complejos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C45EFBD7-7E99-47FA-9C11-755327021835}"/>
              </a:ext>
            </a:extLst>
          </p:cNvPr>
          <p:cNvSpPr/>
          <p:nvPr/>
        </p:nvSpPr>
        <p:spPr>
          <a:xfrm>
            <a:off x="2527899" y="4209964"/>
            <a:ext cx="1150187" cy="6182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X=0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28ACE-15C1-4FDE-B75C-3E51A6F5AD7D}"/>
              </a:ext>
            </a:extLst>
          </p:cNvPr>
          <p:cNvSpPr/>
          <p:nvPr/>
        </p:nvSpPr>
        <p:spPr>
          <a:xfrm>
            <a:off x="4112105" y="4205555"/>
            <a:ext cx="2012828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x1=(-b)/2*a</a:t>
            </a:r>
            <a:endParaRPr lang="en-US" dirty="0"/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C2EE2910-6681-40B7-A4CD-C2C2836E14B4}"/>
              </a:ext>
            </a:extLst>
          </p:cNvPr>
          <p:cNvSpPr/>
          <p:nvPr/>
        </p:nvSpPr>
        <p:spPr>
          <a:xfrm>
            <a:off x="6554458" y="4210862"/>
            <a:ext cx="1538376" cy="5894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x=x1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E9EFDB-706E-41CB-8F1F-0C9A8DFD6A4C}"/>
              </a:ext>
            </a:extLst>
          </p:cNvPr>
          <p:cNvSpPr/>
          <p:nvPr/>
        </p:nvSpPr>
        <p:spPr>
          <a:xfrm>
            <a:off x="2142406" y="4910047"/>
            <a:ext cx="2012828" cy="589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X1=(-b+(x)^½)/2*a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X2=(-b-(x)^½)/2*a</a:t>
            </a:r>
            <a:endParaRPr lang="en-US" dirty="0"/>
          </a:p>
        </p:txBody>
      </p:sp>
      <p:sp>
        <p:nvSpPr>
          <p:cNvPr id="18" name="Flowchart: Display 17">
            <a:extLst>
              <a:ext uri="{FF2B5EF4-FFF2-40B4-BE49-F238E27FC236}">
                <a16:creationId xmlns:a16="http://schemas.microsoft.com/office/drawing/2014/main" id="{6E4A3CC6-BD27-43C4-8338-CE438641FDC4}"/>
              </a:ext>
            </a:extLst>
          </p:cNvPr>
          <p:cNvSpPr/>
          <p:nvPr/>
        </p:nvSpPr>
        <p:spPr>
          <a:xfrm>
            <a:off x="2385024" y="5605465"/>
            <a:ext cx="1538376" cy="5894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x1=X1</a:t>
            </a:r>
          </a:p>
          <a:p>
            <a:pPr algn="ctr"/>
            <a:r>
              <a:rPr lang="en-US" dirty="0">
                <a:cs typeface="Calibri"/>
              </a:rPr>
              <a:t>x2=X2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E0594B-1A9F-4A71-AAFC-3D09BB49D0CA}"/>
              </a:ext>
            </a:extLst>
          </p:cNvPr>
          <p:cNvSpPr/>
          <p:nvPr/>
        </p:nvSpPr>
        <p:spPr>
          <a:xfrm>
            <a:off x="1695809" y="6274998"/>
            <a:ext cx="603849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</a:t>
            </a:r>
          </a:p>
        </p:txBody>
      </p: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B4FF060A-E98F-43D3-BE7E-97A07FFAF19F}"/>
              </a:ext>
            </a:extLst>
          </p:cNvPr>
          <p:cNvSpPr/>
          <p:nvPr/>
        </p:nvSpPr>
        <p:spPr>
          <a:xfrm>
            <a:off x="645364" y="918446"/>
            <a:ext cx="5003319" cy="589472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programa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resuelve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ec.</a:t>
            </a:r>
            <a:r>
              <a:rPr lang="en-US" dirty="0">
                <a:cs typeface="Calibri"/>
              </a:rPr>
              <a:t> de 2do </a:t>
            </a:r>
            <a:r>
              <a:rPr lang="en-US" dirty="0" err="1">
                <a:cs typeface="Calibri"/>
              </a:rPr>
              <a:t>grado</a:t>
            </a:r>
            <a:r>
              <a:rPr lang="en-US" dirty="0">
                <a:cs typeface="Calibri"/>
              </a:rPr>
              <a:t> por "la </a:t>
            </a:r>
            <a:r>
              <a:rPr lang="en-US" dirty="0" err="1">
                <a:cs typeface="Calibri"/>
              </a:rPr>
              <a:t>chicharronera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BD2EE8-6217-4C0A-B340-9CBA4080B723}"/>
              </a:ext>
            </a:extLst>
          </p:cNvPr>
          <p:cNvCxnSpPr/>
          <p:nvPr/>
        </p:nvCxnSpPr>
        <p:spPr>
          <a:xfrm>
            <a:off x="3116472" y="578869"/>
            <a:ext cx="8628" cy="528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B701319-FB6B-4ED1-B5B3-21561E8E234D}"/>
              </a:ext>
            </a:extLst>
          </p:cNvPr>
          <p:cNvSpPr/>
          <p:nvPr/>
        </p:nvSpPr>
        <p:spPr>
          <a:xfrm>
            <a:off x="2504535" y="-4313"/>
            <a:ext cx="1265207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Inicio</a:t>
            </a:r>
            <a:endParaRPr lang="en-US" dirty="0" err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0B8613-585D-488F-8C41-25BC005E12CA}"/>
              </a:ext>
            </a:extLst>
          </p:cNvPr>
          <p:cNvSpPr/>
          <p:nvPr/>
        </p:nvSpPr>
        <p:spPr>
          <a:xfrm>
            <a:off x="2504535" y="5660365"/>
            <a:ext cx="1265206" cy="589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Fin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439F4A1-7646-4414-B262-AFFFAA238A1F}"/>
              </a:ext>
            </a:extLst>
          </p:cNvPr>
          <p:cNvSpPr/>
          <p:nvPr/>
        </p:nvSpPr>
        <p:spPr>
          <a:xfrm>
            <a:off x="1023668" y="1339884"/>
            <a:ext cx="4198187" cy="33067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Def f=(2.718281)**(-x)</a:t>
            </a:r>
          </a:p>
        </p:txBody>
      </p:sp>
      <p:sp>
        <p:nvSpPr>
          <p:cNvPr id="11" name="Flowchart: Manual Input 10">
            <a:extLst>
              <a:ext uri="{FF2B5EF4-FFF2-40B4-BE49-F238E27FC236}">
                <a16:creationId xmlns:a16="http://schemas.microsoft.com/office/drawing/2014/main" id="{14D8C13D-0430-490C-A8E8-AAF7977BB87D}"/>
              </a:ext>
            </a:extLst>
          </p:cNvPr>
          <p:cNvSpPr/>
          <p:nvPr/>
        </p:nvSpPr>
        <p:spPr>
          <a:xfrm>
            <a:off x="2676166" y="2264970"/>
            <a:ext cx="920150" cy="46007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</a:t>
            </a:r>
            <a:endParaRPr lang="en-US" dirty="0"/>
          </a:p>
        </p:txBody>
      </p:sp>
      <p:sp>
        <p:nvSpPr>
          <p:cNvPr id="12" name="Flowchart: Display 11">
            <a:extLst>
              <a:ext uri="{FF2B5EF4-FFF2-40B4-BE49-F238E27FC236}">
                <a16:creationId xmlns:a16="http://schemas.microsoft.com/office/drawing/2014/main" id="{E71F858D-B69A-4BC4-9CF1-137694606323}"/>
              </a:ext>
            </a:extLst>
          </p:cNvPr>
          <p:cNvSpPr/>
          <p:nvPr/>
        </p:nvSpPr>
        <p:spPr>
          <a:xfrm>
            <a:off x="1021871" y="1798161"/>
            <a:ext cx="4198186" cy="3306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Dame el valor de x</a:t>
            </a:r>
            <a:endParaRPr lang="en-US" dirty="0"/>
          </a:p>
        </p:txBody>
      </p:sp>
      <p:sp>
        <p:nvSpPr>
          <p:cNvPr id="13" name="Flowchart: Display 12">
            <a:extLst>
              <a:ext uri="{FF2B5EF4-FFF2-40B4-BE49-F238E27FC236}">
                <a16:creationId xmlns:a16="http://schemas.microsoft.com/office/drawing/2014/main" id="{A439EB22-1853-47F2-8E0B-1C2D4438CB8B}"/>
              </a:ext>
            </a:extLst>
          </p:cNvPr>
          <p:cNvSpPr/>
          <p:nvPr/>
        </p:nvSpPr>
        <p:spPr>
          <a:xfrm>
            <a:off x="1021871" y="878010"/>
            <a:ext cx="4198187" cy="3306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Sea: f(x)=e^(-x), -4&lt;x&lt;10</a:t>
            </a:r>
            <a:endParaRPr lang="en-US" dirty="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2F894D0A-B2AC-49E0-9E76-811F925E2878}"/>
              </a:ext>
            </a:extLst>
          </p:cNvPr>
          <p:cNvSpPr/>
          <p:nvPr/>
        </p:nvSpPr>
        <p:spPr>
          <a:xfrm>
            <a:off x="1035350" y="2889942"/>
            <a:ext cx="4198186" cy="460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-4&lt;x&lt;10</a:t>
            </a:r>
            <a:endParaRPr lang="en-US" dirty="0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26CBDD1A-2241-4359-994C-0FDE53C5C2F2}"/>
              </a:ext>
            </a:extLst>
          </p:cNvPr>
          <p:cNvSpPr/>
          <p:nvPr/>
        </p:nvSpPr>
        <p:spPr>
          <a:xfrm>
            <a:off x="1035349" y="4902772"/>
            <a:ext cx="4198186" cy="4600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Ev</a:t>
            </a:r>
            <a:r>
              <a:rPr lang="en-US" dirty="0">
                <a:cs typeface="Calibri"/>
              </a:rPr>
              <a:t>=0.0025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3AB53E8-F1F6-4428-B67B-2287C08DE494}"/>
              </a:ext>
            </a:extLst>
          </p:cNvPr>
          <p:cNvSpPr/>
          <p:nvPr/>
        </p:nvSpPr>
        <p:spPr>
          <a:xfrm>
            <a:off x="1020075" y="3651044"/>
            <a:ext cx="4126299" cy="316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X= x+1; </a:t>
            </a:r>
            <a:r>
              <a:rPr lang="en-US" dirty="0" err="1">
                <a:cs typeface="Calibri"/>
              </a:rPr>
              <a:t>ev</a:t>
            </a:r>
            <a:r>
              <a:rPr lang="en-US" dirty="0">
                <a:cs typeface="Calibri"/>
              </a:rPr>
              <a:t>=f</a:t>
            </a:r>
            <a:endParaRPr lang="en-US" dirty="0"/>
          </a:p>
        </p:txBody>
      </p:sp>
      <p:sp>
        <p:nvSpPr>
          <p:cNvPr id="17" name="Flowchart: Display 16">
            <a:extLst>
              <a:ext uri="{FF2B5EF4-FFF2-40B4-BE49-F238E27FC236}">
                <a16:creationId xmlns:a16="http://schemas.microsoft.com/office/drawing/2014/main" id="{D1E71A32-8254-4DE3-A2CC-AC39E54D81CE}"/>
              </a:ext>
            </a:extLst>
          </p:cNvPr>
          <p:cNvSpPr/>
          <p:nvPr/>
        </p:nvSpPr>
        <p:spPr>
          <a:xfrm>
            <a:off x="1021871" y="4271067"/>
            <a:ext cx="4198187" cy="3306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X, "\t", </a:t>
            </a:r>
            <a:r>
              <a:rPr lang="en-US" dirty="0" err="1">
                <a:cs typeface="Calibri"/>
              </a:rPr>
              <a:t>ev</a:t>
            </a:r>
          </a:p>
        </p:txBody>
      </p:sp>
    </p:spTree>
    <p:extLst>
      <p:ext uri="{BB962C8B-B14F-4D97-AF65-F5344CB8AC3E}">
        <p14:creationId xmlns:p14="http://schemas.microsoft.com/office/powerpoint/2010/main" val="6149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287</cp:revision>
  <dcterms:created xsi:type="dcterms:W3CDTF">2020-11-06T01:49:54Z</dcterms:created>
  <dcterms:modified xsi:type="dcterms:W3CDTF">2020-11-06T02:32:14Z</dcterms:modified>
</cp:coreProperties>
</file>