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FFF72-F348-413E-B834-87DDA0D08E69}" v="25" dt="2021-04-25T06:57:34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수지" userId="52d1dd65a9f4ad58" providerId="LiveId" clId="{2FEFFF72-F348-413E-B834-87DDA0D08E69}"/>
    <pc:docChg chg="custSel addSld modSld">
      <pc:chgData name="강 수지" userId="52d1dd65a9f4ad58" providerId="LiveId" clId="{2FEFFF72-F348-413E-B834-87DDA0D08E69}" dt="2021-04-25T07:11:17.939" v="237" actId="1076"/>
      <pc:docMkLst>
        <pc:docMk/>
      </pc:docMkLst>
      <pc:sldChg chg="addSp delSp modSp mod">
        <pc:chgData name="강 수지" userId="52d1dd65a9f4ad58" providerId="LiveId" clId="{2FEFFF72-F348-413E-B834-87DDA0D08E69}" dt="2021-04-25T06:57:42.138" v="203" actId="478"/>
        <pc:sldMkLst>
          <pc:docMk/>
          <pc:sldMk cId="1372598184" sldId="256"/>
        </pc:sldMkLst>
        <pc:spChg chg="mod topLvl">
          <ac:chgData name="강 수지" userId="52d1dd65a9f4ad58" providerId="LiveId" clId="{2FEFFF72-F348-413E-B834-87DDA0D08E69}" dt="2021-04-25T06:48:28.970" v="16" actId="164"/>
          <ac:spMkLst>
            <pc:docMk/>
            <pc:sldMk cId="1372598184" sldId="256"/>
            <ac:spMk id="4" creationId="{EB9EA1F6-E26D-4C24-9C8F-E41CBD9B1041}"/>
          </ac:spMkLst>
        </pc:spChg>
        <pc:spChg chg="del topLvl">
          <ac:chgData name="강 수지" userId="52d1dd65a9f4ad58" providerId="LiveId" clId="{2FEFFF72-F348-413E-B834-87DDA0D08E69}" dt="2021-04-25T06:48:23.594" v="13" actId="478"/>
          <ac:spMkLst>
            <pc:docMk/>
            <pc:sldMk cId="1372598184" sldId="256"/>
            <ac:spMk id="5" creationId="{5CEA6707-EBB0-4E2A-AE33-5A957CE1718B}"/>
          </ac:spMkLst>
        </pc:spChg>
        <pc:spChg chg="del">
          <ac:chgData name="강 수지" userId="52d1dd65a9f4ad58" providerId="LiveId" clId="{2FEFFF72-F348-413E-B834-87DDA0D08E69}" dt="2021-04-25T06:48:34.236" v="17" actId="478"/>
          <ac:spMkLst>
            <pc:docMk/>
            <pc:sldMk cId="1372598184" sldId="256"/>
            <ac:spMk id="10" creationId="{1FCA52E6-F76C-46BD-8262-1908F84CA2E8}"/>
          </ac:spMkLst>
        </pc:spChg>
        <pc:spChg chg="del">
          <ac:chgData name="강 수지" userId="52d1dd65a9f4ad58" providerId="LiveId" clId="{2FEFFF72-F348-413E-B834-87DDA0D08E69}" dt="2021-04-25T06:48:44.458" v="21" actId="478"/>
          <ac:spMkLst>
            <pc:docMk/>
            <pc:sldMk cId="1372598184" sldId="256"/>
            <ac:spMk id="12" creationId="{C673E4C8-81ED-4B40-B535-C0DEFDB1C763}"/>
          </ac:spMkLst>
        </pc:spChg>
        <pc:spChg chg="mod">
          <ac:chgData name="강 수지" userId="52d1dd65a9f4ad58" providerId="LiveId" clId="{2FEFFF72-F348-413E-B834-87DDA0D08E69}" dt="2021-04-25T06:49:52.263" v="46" actId="1076"/>
          <ac:spMkLst>
            <pc:docMk/>
            <pc:sldMk cId="1372598184" sldId="256"/>
            <ac:spMk id="18" creationId="{6BB96058-9C5A-4EC0-A5F5-32146D49E75C}"/>
          </ac:spMkLst>
        </pc:spChg>
        <pc:spChg chg="mod">
          <ac:chgData name="강 수지" userId="52d1dd65a9f4ad58" providerId="LiveId" clId="{2FEFFF72-F348-413E-B834-87DDA0D08E69}" dt="2021-04-25T06:49:48.840" v="45"/>
          <ac:spMkLst>
            <pc:docMk/>
            <pc:sldMk cId="1372598184" sldId="256"/>
            <ac:spMk id="19" creationId="{D6209001-D2BF-4240-A719-A8E22A7B8E3A}"/>
          </ac:spMkLst>
        </pc:spChg>
        <pc:spChg chg="mod">
          <ac:chgData name="강 수지" userId="52d1dd65a9f4ad58" providerId="LiveId" clId="{2FEFFF72-F348-413E-B834-87DDA0D08E69}" dt="2021-04-25T06:50:06.168" v="65"/>
          <ac:spMkLst>
            <pc:docMk/>
            <pc:sldMk cId="1372598184" sldId="256"/>
            <ac:spMk id="20" creationId="{D01AB0FB-7FEE-49F5-90E5-D66CBD2A57DE}"/>
          </ac:spMkLst>
        </pc:spChg>
        <pc:spChg chg="mod">
          <ac:chgData name="강 수지" userId="52d1dd65a9f4ad58" providerId="LiveId" clId="{2FEFFF72-F348-413E-B834-87DDA0D08E69}" dt="2021-04-25T06:50:28.135" v="116" actId="1076"/>
          <ac:spMkLst>
            <pc:docMk/>
            <pc:sldMk cId="1372598184" sldId="256"/>
            <ac:spMk id="24" creationId="{ED1732B4-ADC2-4E40-BB6D-CDA66C211BB6}"/>
          </ac:spMkLst>
        </pc:spChg>
        <pc:spChg chg="add del mod">
          <ac:chgData name="강 수지" userId="52d1dd65a9f4ad58" providerId="LiveId" clId="{2FEFFF72-F348-413E-B834-87DDA0D08E69}" dt="2021-04-25T06:48:16.045" v="10"/>
          <ac:spMkLst>
            <pc:docMk/>
            <pc:sldMk cId="1372598184" sldId="256"/>
            <ac:spMk id="30" creationId="{AF722752-4C6C-4752-B245-2144490F3150}"/>
          </ac:spMkLst>
        </pc:spChg>
        <pc:spChg chg="add del mod">
          <ac:chgData name="강 수지" userId="52d1dd65a9f4ad58" providerId="LiveId" clId="{2FEFFF72-F348-413E-B834-87DDA0D08E69}" dt="2021-04-25T06:48:21.330" v="12"/>
          <ac:spMkLst>
            <pc:docMk/>
            <pc:sldMk cId="1372598184" sldId="256"/>
            <ac:spMk id="31" creationId="{EBD3B7DA-6279-42E6-956F-AE14286AC2A6}"/>
          </ac:spMkLst>
        </pc:spChg>
        <pc:spChg chg="add mod">
          <ac:chgData name="강 수지" userId="52d1dd65a9f4ad58" providerId="LiveId" clId="{2FEFFF72-F348-413E-B834-87DDA0D08E69}" dt="2021-04-25T06:48:28.970" v="16" actId="164"/>
          <ac:spMkLst>
            <pc:docMk/>
            <pc:sldMk cId="1372598184" sldId="256"/>
            <ac:spMk id="32" creationId="{61F2A75F-DD3D-4010-BF70-2A54BD9BC2FB}"/>
          </ac:spMkLst>
        </pc:spChg>
        <pc:spChg chg="add mod">
          <ac:chgData name="강 수지" userId="52d1dd65a9f4ad58" providerId="LiveId" clId="{2FEFFF72-F348-413E-B834-87DDA0D08E69}" dt="2021-04-25T06:49:02.137" v="31" actId="1076"/>
          <ac:spMkLst>
            <pc:docMk/>
            <pc:sldMk cId="1372598184" sldId="256"/>
            <ac:spMk id="34" creationId="{D90EEC38-71ED-4ECC-A551-8B94387A665E}"/>
          </ac:spMkLst>
        </pc:spChg>
        <pc:spChg chg="add mod">
          <ac:chgData name="강 수지" userId="52d1dd65a9f4ad58" providerId="LiveId" clId="{2FEFFF72-F348-413E-B834-87DDA0D08E69}" dt="2021-04-25T06:49:08.377" v="35" actId="1076"/>
          <ac:spMkLst>
            <pc:docMk/>
            <pc:sldMk cId="1372598184" sldId="256"/>
            <ac:spMk id="35" creationId="{3C5F792C-DFF6-49B1-A00E-B883A8722B64}"/>
          </ac:spMkLst>
        </pc:spChg>
        <pc:spChg chg="add mod">
          <ac:chgData name="강 수지" userId="52d1dd65a9f4ad58" providerId="LiveId" clId="{2FEFFF72-F348-413E-B834-87DDA0D08E69}" dt="2021-04-25T06:52:17.950" v="141" actId="1076"/>
          <ac:spMkLst>
            <pc:docMk/>
            <pc:sldMk cId="1372598184" sldId="256"/>
            <ac:spMk id="36" creationId="{2CEA623C-3D68-4F4A-BCF7-43B145F033AD}"/>
          </ac:spMkLst>
        </pc:spChg>
        <pc:spChg chg="add mod">
          <ac:chgData name="강 수지" userId="52d1dd65a9f4ad58" providerId="LiveId" clId="{2FEFFF72-F348-413E-B834-87DDA0D08E69}" dt="2021-04-25T06:52:48.546" v="193" actId="1076"/>
          <ac:spMkLst>
            <pc:docMk/>
            <pc:sldMk cId="1372598184" sldId="256"/>
            <ac:spMk id="37" creationId="{49D21839-F2F2-447B-B8D6-0C6C51161D32}"/>
          </ac:spMkLst>
        </pc:spChg>
        <pc:grpChg chg="del">
          <ac:chgData name="강 수지" userId="52d1dd65a9f4ad58" providerId="LiveId" clId="{2FEFFF72-F348-413E-B834-87DDA0D08E69}" dt="2021-04-25T06:48:23.594" v="13" actId="478"/>
          <ac:grpSpMkLst>
            <pc:docMk/>
            <pc:sldMk cId="1372598184" sldId="256"/>
            <ac:grpSpMk id="7" creationId="{0807C3CB-EED4-4B3D-9F16-88E88EBEB4F6}"/>
          </ac:grpSpMkLst>
        </pc:grpChg>
        <pc:grpChg chg="add mod">
          <ac:chgData name="강 수지" userId="52d1dd65a9f4ad58" providerId="LiveId" clId="{2FEFFF72-F348-413E-B834-87DDA0D08E69}" dt="2021-04-25T06:48:28.970" v="16" actId="164"/>
          <ac:grpSpMkLst>
            <pc:docMk/>
            <pc:sldMk cId="1372598184" sldId="256"/>
            <ac:grpSpMk id="33" creationId="{ED592210-3246-427B-915E-44FE46E6AA40}"/>
          </ac:grpSpMkLst>
        </pc:grpChg>
        <pc:picChg chg="add del mod">
          <ac:chgData name="강 수지" userId="52d1dd65a9f4ad58" providerId="LiveId" clId="{2FEFFF72-F348-413E-B834-87DDA0D08E69}" dt="2021-04-25T06:57:42.138" v="203" actId="478"/>
          <ac:picMkLst>
            <pc:docMk/>
            <pc:sldMk cId="1372598184" sldId="256"/>
            <ac:picMk id="39" creationId="{8C3F5D00-1BB0-4A56-9E1B-90C18FB96C62}"/>
          </ac:picMkLst>
        </pc:picChg>
      </pc:sldChg>
      <pc:sldChg chg="addSp modSp add mod">
        <pc:chgData name="강 수지" userId="52d1dd65a9f4ad58" providerId="LiveId" clId="{2FEFFF72-F348-413E-B834-87DDA0D08E69}" dt="2021-04-25T07:11:17.939" v="237" actId="1076"/>
        <pc:sldMkLst>
          <pc:docMk/>
          <pc:sldMk cId="3690702272" sldId="257"/>
        </pc:sldMkLst>
        <pc:spChg chg="mod">
          <ac:chgData name="강 수지" userId="52d1dd65a9f4ad58" providerId="LiveId" clId="{2FEFFF72-F348-413E-B834-87DDA0D08E69}" dt="2021-04-25T06:48:12.109" v="8" actId="1076"/>
          <ac:spMkLst>
            <pc:docMk/>
            <pc:sldMk cId="3690702272" sldId="257"/>
            <ac:spMk id="5" creationId="{5CEA6707-EBB0-4E2A-AE33-5A957CE1718B}"/>
          </ac:spMkLst>
        </pc:spChg>
        <pc:picChg chg="add mod">
          <ac:chgData name="강 수지" userId="52d1dd65a9f4ad58" providerId="LiveId" clId="{2FEFFF72-F348-413E-B834-87DDA0D08E69}" dt="2021-04-25T06:58:34.060" v="209" actId="14100"/>
          <ac:picMkLst>
            <pc:docMk/>
            <pc:sldMk cId="3690702272" sldId="257"/>
            <ac:picMk id="3" creationId="{B76198B2-9999-4B30-8F85-068AA8C3F627}"/>
          </ac:picMkLst>
        </pc:picChg>
        <pc:picChg chg="add mod">
          <ac:chgData name="강 수지" userId="52d1dd65a9f4ad58" providerId="LiveId" clId="{2FEFFF72-F348-413E-B834-87DDA0D08E69}" dt="2021-04-25T06:59:36.116" v="216" actId="1076"/>
          <ac:picMkLst>
            <pc:docMk/>
            <pc:sldMk cId="3690702272" sldId="257"/>
            <ac:picMk id="13" creationId="{058808C5-6163-4AB3-95BD-C39D1CD5757B}"/>
          </ac:picMkLst>
        </pc:picChg>
        <pc:picChg chg="add mod">
          <ac:chgData name="강 수지" userId="52d1dd65a9f4ad58" providerId="LiveId" clId="{2FEFFF72-F348-413E-B834-87DDA0D08E69}" dt="2021-04-25T06:57:30.532" v="200" actId="14100"/>
          <ac:picMkLst>
            <pc:docMk/>
            <pc:sldMk cId="3690702272" sldId="257"/>
            <ac:picMk id="21" creationId="{4F70A47C-62C4-4B50-A1B5-09F1AAEF47B6}"/>
          </ac:picMkLst>
        </pc:picChg>
        <pc:picChg chg="add mod">
          <ac:chgData name="강 수지" userId="52d1dd65a9f4ad58" providerId="LiveId" clId="{2FEFFF72-F348-413E-B834-87DDA0D08E69}" dt="2021-04-25T06:57:37.034" v="202" actId="1076"/>
          <ac:picMkLst>
            <pc:docMk/>
            <pc:sldMk cId="3690702272" sldId="257"/>
            <ac:picMk id="26" creationId="{6A192F4C-B0D2-4CD6-8339-C81659F4D173}"/>
          </ac:picMkLst>
        </pc:picChg>
        <pc:picChg chg="add mod">
          <ac:chgData name="강 수지" userId="52d1dd65a9f4ad58" providerId="LiveId" clId="{2FEFFF72-F348-413E-B834-87DDA0D08E69}" dt="2021-04-25T07:01:12.264" v="221" actId="1076"/>
          <ac:picMkLst>
            <pc:docMk/>
            <pc:sldMk cId="3690702272" sldId="257"/>
            <ac:picMk id="28" creationId="{C48FE308-2282-4EEC-929F-86AA9F341C19}"/>
          </ac:picMkLst>
        </pc:picChg>
        <pc:picChg chg="add mod">
          <ac:chgData name="강 수지" userId="52d1dd65a9f4ad58" providerId="LiveId" clId="{2FEFFF72-F348-413E-B834-87DDA0D08E69}" dt="2021-04-25T07:03:03.303" v="224" actId="1076"/>
          <ac:picMkLst>
            <pc:docMk/>
            <pc:sldMk cId="3690702272" sldId="257"/>
            <ac:picMk id="30" creationId="{C026E88D-9CE0-4158-80AE-EF752C9B3128}"/>
          </ac:picMkLst>
        </pc:picChg>
        <pc:picChg chg="add mod">
          <ac:chgData name="강 수지" userId="52d1dd65a9f4ad58" providerId="LiveId" clId="{2FEFFF72-F348-413E-B834-87DDA0D08E69}" dt="2021-04-25T07:05:02.760" v="228" actId="14100"/>
          <ac:picMkLst>
            <pc:docMk/>
            <pc:sldMk cId="3690702272" sldId="257"/>
            <ac:picMk id="32" creationId="{15BE2737-8AB2-464E-BD5D-787CB291AA0C}"/>
          </ac:picMkLst>
        </pc:picChg>
        <pc:picChg chg="add mod">
          <ac:chgData name="강 수지" userId="52d1dd65a9f4ad58" providerId="LiveId" clId="{2FEFFF72-F348-413E-B834-87DDA0D08E69}" dt="2021-04-25T07:05:30.705" v="231" actId="1076"/>
          <ac:picMkLst>
            <pc:docMk/>
            <pc:sldMk cId="3690702272" sldId="257"/>
            <ac:picMk id="34" creationId="{1D8A012C-5562-489D-B63E-22D041193E2B}"/>
          </ac:picMkLst>
        </pc:picChg>
        <pc:picChg chg="add mod">
          <ac:chgData name="강 수지" userId="52d1dd65a9f4ad58" providerId="LiveId" clId="{2FEFFF72-F348-413E-B834-87DDA0D08E69}" dt="2021-04-25T07:10:29.562" v="234" actId="1076"/>
          <ac:picMkLst>
            <pc:docMk/>
            <pc:sldMk cId="3690702272" sldId="257"/>
            <ac:picMk id="36" creationId="{E3DAF35E-475C-476C-9C89-2715941CD8EE}"/>
          </ac:picMkLst>
        </pc:picChg>
        <pc:picChg chg="add mod">
          <ac:chgData name="강 수지" userId="52d1dd65a9f4ad58" providerId="LiveId" clId="{2FEFFF72-F348-413E-B834-87DDA0D08E69}" dt="2021-04-25T07:11:17.939" v="237" actId="1076"/>
          <ac:picMkLst>
            <pc:docMk/>
            <pc:sldMk cId="3690702272" sldId="257"/>
            <ac:picMk id="38" creationId="{30D971D0-7E5C-455C-A2BF-8674E7F2F3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A0AC9-0F85-4C21-B534-3F380CDEC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FD94A3-CBE4-435D-9368-F57979DA7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942A9-1B64-4F4D-B2A6-35E74D70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84E25-FFA7-4F35-9899-6AA1DAE9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7D7FE-2F98-4F29-B88F-0DB06B5D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5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7A8EC-6739-49B4-BA67-FE186EA9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C86D0-65EF-481A-98A4-1E889657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D0D5D-5593-4AEB-BFD2-743A49A9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94700-CA24-4E43-9EC0-9971FD02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033C1-6E26-4712-8FF2-877F7173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2DD2B3-3FA5-44B5-82A8-4DC3DD9B6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05CC6-2850-4645-88CE-AC8FEB0C9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E0164-13C4-4C1E-B11B-1A42D8CF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76F7B-39C7-4EB9-993D-FEBA3322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6336C-4326-4459-8C78-A3E0BB3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6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0B93-B835-4DD9-8988-A0B91285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EB593-CF8D-4983-BFB1-52901805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42BAB-3B73-4537-9049-058DB114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356D1-4A26-414B-9F20-CCE50EAE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4F323-381E-43F1-9B17-D64C766F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0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FF6FF-D532-489E-96E4-F85140C1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1517B-06B0-496F-9200-6DBE2B17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55AF2-837F-42A0-9A30-C66A64A0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73E82-6D05-48C3-8DBD-EC8F88AD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FF593-B70D-4271-AB61-81AFB568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F9B5B-BFEF-460B-B60C-D00DE97B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6812A-4860-4219-A452-9955112F0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9DD2A-F1DD-4CCE-99DC-F1AFD98E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A0E29-3172-44DC-BE15-BA2C224E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6D12F-392F-4289-B0E0-264E579D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15421-EC66-42CA-8EEF-9DD7C866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39992-B185-4A95-805A-A7BFC411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C440F-D45E-4FA8-8DEF-289DB10F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C488-463D-489E-AB7B-96B353D11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98D69D-E06F-41B8-A0CA-DC2269999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2D340B-C2C9-4D0C-8927-6C4D3B51E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09B69-6B11-488D-81B6-36E0F396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7AB301-A91A-44FD-937E-C8F742F3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AA2907-ED85-457C-9C5A-A01D6923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6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E597-B737-4EA6-9822-4735E80E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E506C9-03F6-4039-8F30-93A2CF91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178B05-F172-4EEC-B1D3-444D7565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648034-F9EF-4DB1-AC8F-F29A29D2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BF727-4D31-4A22-8D5D-C893FB5F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1017B4-17D0-481A-B083-36104812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6C9989-6915-4D70-96BE-EBC876E1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9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09CA7-BFB3-473D-904B-4E758398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E2BA1-C5FF-4CA7-AD5C-2266DBE6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8E679-AE76-4E7B-A30E-F6FA1C67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A5CFB-04D3-4167-9C43-3CAFD940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185EE-4A51-4AD7-950B-5361BE82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0309C-1440-4657-93A4-CAAA0128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E2A95-3851-416A-8BD3-8C75E37F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99C3E6-1C02-4401-AB1E-3E96EFC51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144D5-CF36-45E9-8F88-6F2098F1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60F05-6546-41BE-ABC4-B149B50B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D45B2-B2E0-47E2-B6E9-C8B342C4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1858E-BB6C-46BB-B6FA-F3A69E91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1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EABA61-DB47-4F2E-8835-7F2E5B9E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D1140-0CA9-4206-9AD1-9EADD7B3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78C4F-2AB1-450D-A0A8-C9B63D513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B903E-9857-4E38-9A61-61BAC0FF842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3BC41-97C9-4679-88D1-1DAB94D71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B8188-6D23-4C47-8584-93D55BAB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BAA3-EB1D-4C0D-A0DF-FFD6F1A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5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46A842-809F-4EEB-A31A-D9016A3184F8}"/>
              </a:ext>
            </a:extLst>
          </p:cNvPr>
          <p:cNvSpPr txBox="1"/>
          <p:nvPr/>
        </p:nvSpPr>
        <p:spPr>
          <a:xfrm>
            <a:off x="577192" y="52490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</a:t>
            </a:r>
            <a:r>
              <a:rPr lang="en-US" altLang="ko-KR" dirty="0"/>
              <a:t>/</a:t>
            </a:r>
            <a:r>
              <a:rPr lang="ko-KR" altLang="en-US" dirty="0"/>
              <a:t>습도 측정기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D30E02-25EB-415D-9C7E-F54C1B9BBA5E}"/>
              </a:ext>
            </a:extLst>
          </p:cNvPr>
          <p:cNvSpPr/>
          <p:nvPr/>
        </p:nvSpPr>
        <p:spPr>
          <a:xfrm>
            <a:off x="207745" y="2955598"/>
            <a:ext cx="1234707" cy="1521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011BA1-6F92-4AAF-816A-4EDD0D5E15F8}"/>
              </a:ext>
            </a:extLst>
          </p:cNvPr>
          <p:cNvSpPr/>
          <p:nvPr/>
        </p:nvSpPr>
        <p:spPr>
          <a:xfrm>
            <a:off x="2248034" y="2955598"/>
            <a:ext cx="1234707" cy="1521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34D1AD-D82F-4D1A-A778-34838F3A7F11}"/>
              </a:ext>
            </a:extLst>
          </p:cNvPr>
          <p:cNvCxnSpPr/>
          <p:nvPr/>
        </p:nvCxnSpPr>
        <p:spPr>
          <a:xfrm>
            <a:off x="3216597" y="2281187"/>
            <a:ext cx="252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308650-1C19-4A5E-99B7-0734C251546F}"/>
              </a:ext>
            </a:extLst>
          </p:cNvPr>
          <p:cNvSpPr/>
          <p:nvPr/>
        </p:nvSpPr>
        <p:spPr>
          <a:xfrm>
            <a:off x="6639713" y="1018581"/>
            <a:ext cx="1703672" cy="22715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7B74E-A8BB-4959-A9ED-5D93F32B0337}"/>
              </a:ext>
            </a:extLst>
          </p:cNvPr>
          <p:cNvSpPr txBox="1"/>
          <p:nvPr/>
        </p:nvSpPr>
        <p:spPr>
          <a:xfrm>
            <a:off x="3216597" y="1887611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라즈베리파이에</a:t>
            </a:r>
            <a:r>
              <a:rPr lang="ko-KR" altLang="en-US" dirty="0"/>
              <a:t> 데이터 전송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CBF64-8FD6-4E2A-A169-2A5280CC7F0E}"/>
              </a:ext>
            </a:extLst>
          </p:cNvPr>
          <p:cNvSpPr txBox="1"/>
          <p:nvPr/>
        </p:nvSpPr>
        <p:spPr>
          <a:xfrm>
            <a:off x="1241704" y="253927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곳곳에 무선으로 설치됨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B96058-9C5A-4EC0-A5F5-32146D49E75C}"/>
              </a:ext>
            </a:extLst>
          </p:cNvPr>
          <p:cNvSpPr/>
          <p:nvPr/>
        </p:nvSpPr>
        <p:spPr>
          <a:xfrm>
            <a:off x="1316102" y="5124172"/>
            <a:ext cx="1234707" cy="1521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09001-D2BF-4240-A719-A8E22A7B8E3A}"/>
              </a:ext>
            </a:extLst>
          </p:cNvPr>
          <p:cNvSpPr txBox="1"/>
          <p:nvPr/>
        </p:nvSpPr>
        <p:spPr>
          <a:xfrm>
            <a:off x="1391935" y="5546148"/>
            <a:ext cx="126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CCTV</a:t>
            </a:r>
          </a:p>
          <a:p>
            <a:r>
              <a:rPr lang="ko-KR" altLang="en-US" dirty="0"/>
              <a:t>카메라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1AB0FB-7FEE-49F5-90E5-D66CBD2A57DE}"/>
              </a:ext>
            </a:extLst>
          </p:cNvPr>
          <p:cNvSpPr txBox="1"/>
          <p:nvPr/>
        </p:nvSpPr>
        <p:spPr>
          <a:xfrm>
            <a:off x="6706719" y="134000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라즈베리파이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인터넷연결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942750-05D1-4137-A744-E7FCE0E49AF6}"/>
              </a:ext>
            </a:extLst>
          </p:cNvPr>
          <p:cNvSpPr txBox="1"/>
          <p:nvPr/>
        </p:nvSpPr>
        <p:spPr>
          <a:xfrm>
            <a:off x="8483217" y="1019713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수집 및</a:t>
            </a:r>
            <a:endParaRPr lang="en-US" altLang="ko-KR" dirty="0"/>
          </a:p>
          <a:p>
            <a:r>
              <a:rPr lang="ko-KR" altLang="en-US" dirty="0"/>
              <a:t>중앙서버로 데이터 전송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중앙서버 제어 명령을 받아와</a:t>
            </a:r>
            <a:endParaRPr lang="en-US" altLang="ko-KR" dirty="0"/>
          </a:p>
          <a:p>
            <a:r>
              <a:rPr lang="ko-KR" altLang="en-US" dirty="0"/>
              <a:t>비닐하우스 제어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48D6CD-0D9D-4977-A748-C1F67F6F6CBA}"/>
              </a:ext>
            </a:extLst>
          </p:cNvPr>
          <p:cNvSpPr/>
          <p:nvPr/>
        </p:nvSpPr>
        <p:spPr>
          <a:xfrm>
            <a:off x="5881036" y="4677878"/>
            <a:ext cx="3792353" cy="152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732B4-ADC2-4E40-BB6D-CDA66C211BB6}"/>
              </a:ext>
            </a:extLst>
          </p:cNvPr>
          <p:cNvSpPr txBox="1"/>
          <p:nvPr/>
        </p:nvSpPr>
        <p:spPr>
          <a:xfrm>
            <a:off x="6334758" y="4914957"/>
            <a:ext cx="2957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비닐하우스 제어기</a:t>
            </a:r>
            <a:endParaRPr lang="en-US" altLang="ko-KR" dirty="0"/>
          </a:p>
          <a:p>
            <a:r>
              <a:rPr lang="ko-KR" altLang="en-US" dirty="0"/>
              <a:t>전동모터 </a:t>
            </a:r>
            <a:r>
              <a:rPr lang="en-US" altLang="ko-KR" dirty="0"/>
              <a:t>or </a:t>
            </a:r>
            <a:r>
              <a:rPr lang="ko-KR" altLang="en-US" dirty="0"/>
              <a:t>기존설치 제어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en-US" altLang="ko-KR" dirty="0" err="1"/>
              <a:t>wifi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052428-889A-4834-85C0-EBDA54258DE5}"/>
              </a:ext>
            </a:extLst>
          </p:cNvPr>
          <p:cNvCxnSpPr>
            <a:cxnSpLocks/>
          </p:cNvCxnSpPr>
          <p:nvPr/>
        </p:nvCxnSpPr>
        <p:spPr>
          <a:xfrm>
            <a:off x="7491549" y="3272655"/>
            <a:ext cx="0" cy="120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D592210-3246-427B-915E-44FE46E6AA40}"/>
              </a:ext>
            </a:extLst>
          </p:cNvPr>
          <p:cNvGrpSpPr/>
          <p:nvPr/>
        </p:nvGrpSpPr>
        <p:grpSpPr>
          <a:xfrm>
            <a:off x="825099" y="894242"/>
            <a:ext cx="1334700" cy="1521700"/>
            <a:chOff x="825099" y="894242"/>
            <a:chExt cx="1334700" cy="1521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B9EA1F6-E26D-4C24-9C8F-E41CBD9B1041}"/>
                </a:ext>
              </a:extLst>
            </p:cNvPr>
            <p:cNvSpPr/>
            <p:nvPr/>
          </p:nvSpPr>
          <p:spPr>
            <a:xfrm>
              <a:off x="825099" y="894242"/>
              <a:ext cx="1234707" cy="15217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2D05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F2A75F-DD3D-4010-BF70-2A54BD9BC2FB}"/>
                </a:ext>
              </a:extLst>
            </p:cNvPr>
            <p:cNvSpPr txBox="1"/>
            <p:nvPr/>
          </p:nvSpPr>
          <p:spPr>
            <a:xfrm>
              <a:off x="889900" y="1027911"/>
              <a:ext cx="12698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온도</a:t>
              </a:r>
              <a:endParaRPr lang="en-US" altLang="ko-KR" dirty="0"/>
            </a:p>
            <a:p>
              <a:r>
                <a:rPr lang="ko-KR" altLang="en-US" dirty="0"/>
                <a:t>습도</a:t>
              </a:r>
              <a:endParaRPr lang="en-US" altLang="ko-KR" dirty="0"/>
            </a:p>
            <a:p>
              <a:r>
                <a:rPr lang="en-US" altLang="ko-KR" dirty="0"/>
                <a:t>+</a:t>
              </a:r>
              <a:r>
                <a:rPr lang="ko-KR" altLang="en-US" dirty="0" err="1"/>
                <a:t>아두이노</a:t>
              </a:r>
              <a:endParaRPr lang="en-US" altLang="ko-KR" dirty="0"/>
            </a:p>
            <a:p>
              <a:r>
                <a:rPr lang="en-US" altLang="ko-KR" dirty="0"/>
                <a:t>+</a:t>
              </a:r>
              <a:r>
                <a:rPr lang="en-US" altLang="ko-KR" dirty="0" err="1"/>
                <a:t>wifi</a:t>
              </a:r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0EEC38-71ED-4ECC-A551-8B94387A665E}"/>
              </a:ext>
            </a:extLst>
          </p:cNvPr>
          <p:cNvSpPr txBox="1"/>
          <p:nvPr/>
        </p:nvSpPr>
        <p:spPr>
          <a:xfrm>
            <a:off x="263108" y="3190939"/>
            <a:ext cx="126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조도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 err="1"/>
              <a:t>아두이노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en-US" altLang="ko-KR" dirty="0" err="1"/>
              <a:t>wifi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EA623C-3D68-4F4A-BCF7-43B145F033AD}"/>
              </a:ext>
            </a:extLst>
          </p:cNvPr>
          <p:cNvSpPr txBox="1"/>
          <p:nvPr/>
        </p:nvSpPr>
        <p:spPr>
          <a:xfrm>
            <a:off x="1095530" y="43633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무선송신모듈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D21839-F2F2-447B-B8D6-0C6C51161D32}"/>
              </a:ext>
            </a:extLst>
          </p:cNvPr>
          <p:cNvSpPr txBox="1"/>
          <p:nvPr/>
        </p:nvSpPr>
        <p:spPr>
          <a:xfrm>
            <a:off x="7680205" y="3897393"/>
            <a:ext cx="22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무선송수신모듈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열려있다</a:t>
            </a:r>
            <a:r>
              <a:rPr lang="en-US" altLang="ko-KR" dirty="0"/>
              <a:t>/</a:t>
            </a:r>
            <a:r>
              <a:rPr lang="ko-KR" altLang="en-US" dirty="0" err="1"/>
              <a:t>닫혀있다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9A0D4C-124C-470A-A24C-69563D5E1D92}"/>
              </a:ext>
            </a:extLst>
          </p:cNvPr>
          <p:cNvSpPr txBox="1"/>
          <p:nvPr/>
        </p:nvSpPr>
        <p:spPr>
          <a:xfrm>
            <a:off x="2345508" y="3057135"/>
            <a:ext cx="126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</a:t>
            </a:r>
            <a:endParaRPr lang="en-US" altLang="ko-KR" dirty="0"/>
          </a:p>
          <a:p>
            <a:r>
              <a:rPr lang="ko-KR" altLang="en-US" dirty="0"/>
              <a:t>습도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 err="1"/>
              <a:t>아두이노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en-US" altLang="ko-KR" dirty="0" err="1"/>
              <a:t>wifi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BCB39F-ED65-4AF2-98D9-94CBE8B590F6}"/>
              </a:ext>
            </a:extLst>
          </p:cNvPr>
          <p:cNvSpPr txBox="1"/>
          <p:nvPr/>
        </p:nvSpPr>
        <p:spPr>
          <a:xfrm>
            <a:off x="1570801" y="204661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serial1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CA1D34-641D-4647-B64C-E9090E55C6F8}"/>
              </a:ext>
            </a:extLst>
          </p:cNvPr>
          <p:cNvSpPr txBox="1"/>
          <p:nvPr/>
        </p:nvSpPr>
        <p:spPr>
          <a:xfrm>
            <a:off x="81713" y="423249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serial2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370AF7-2773-42C0-BAF4-FBDCE26BED13}"/>
              </a:ext>
            </a:extLst>
          </p:cNvPr>
          <p:cNvSpPr txBox="1"/>
          <p:nvPr/>
        </p:nvSpPr>
        <p:spPr>
          <a:xfrm>
            <a:off x="3092871" y="425649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serial3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59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807C3CB-EED4-4B3D-9F16-88E88EBEB4F6}"/>
              </a:ext>
            </a:extLst>
          </p:cNvPr>
          <p:cNvGrpSpPr/>
          <p:nvPr/>
        </p:nvGrpSpPr>
        <p:grpSpPr>
          <a:xfrm>
            <a:off x="825099" y="894242"/>
            <a:ext cx="1234707" cy="1521700"/>
            <a:chOff x="863600" y="904240"/>
            <a:chExt cx="1340585" cy="166570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B9EA1F6-E26D-4C24-9C8F-E41CBD9B1041}"/>
                </a:ext>
              </a:extLst>
            </p:cNvPr>
            <p:cNvSpPr/>
            <p:nvPr/>
          </p:nvSpPr>
          <p:spPr>
            <a:xfrm>
              <a:off x="863600" y="904240"/>
              <a:ext cx="1340585" cy="16657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2D05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EA6707-EBB0-4E2A-AE33-5A957CE1718B}"/>
                </a:ext>
              </a:extLst>
            </p:cNvPr>
            <p:cNvSpPr txBox="1"/>
            <p:nvPr/>
          </p:nvSpPr>
          <p:spPr>
            <a:xfrm>
              <a:off x="1225732" y="937366"/>
              <a:ext cx="762671" cy="1313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온도</a:t>
              </a:r>
              <a:endParaRPr lang="en-US" altLang="ko-KR" dirty="0"/>
            </a:p>
            <a:p>
              <a:r>
                <a:rPr lang="ko-KR" altLang="en-US" dirty="0"/>
                <a:t>습도</a:t>
              </a:r>
              <a:endParaRPr lang="en-US" altLang="ko-KR" dirty="0"/>
            </a:p>
            <a:p>
              <a:r>
                <a:rPr lang="ko-KR" altLang="en-US" dirty="0"/>
                <a:t>조도</a:t>
              </a:r>
              <a:endParaRPr lang="en-US" altLang="ko-KR" dirty="0"/>
            </a:p>
            <a:p>
              <a:r>
                <a:rPr lang="en-US" altLang="ko-KR" dirty="0"/>
                <a:t>+</a:t>
              </a:r>
              <a:r>
                <a:rPr lang="en-US" altLang="ko-KR" dirty="0" err="1"/>
                <a:t>wifi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446A842-809F-4EEB-A31A-D9016A3184F8}"/>
              </a:ext>
            </a:extLst>
          </p:cNvPr>
          <p:cNvSpPr txBox="1"/>
          <p:nvPr/>
        </p:nvSpPr>
        <p:spPr>
          <a:xfrm>
            <a:off x="577192" y="52490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</a:t>
            </a:r>
            <a:r>
              <a:rPr lang="en-US" altLang="ko-KR" dirty="0"/>
              <a:t>/</a:t>
            </a:r>
            <a:r>
              <a:rPr lang="ko-KR" altLang="en-US" dirty="0"/>
              <a:t>습도 측정기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D30E02-25EB-415D-9C7E-F54C1B9BBA5E}"/>
              </a:ext>
            </a:extLst>
          </p:cNvPr>
          <p:cNvSpPr/>
          <p:nvPr/>
        </p:nvSpPr>
        <p:spPr>
          <a:xfrm>
            <a:off x="207745" y="2955598"/>
            <a:ext cx="1234707" cy="1521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A52E6-F76C-46BD-8262-1908F84CA2E8}"/>
              </a:ext>
            </a:extLst>
          </p:cNvPr>
          <p:cNvSpPr txBox="1"/>
          <p:nvPr/>
        </p:nvSpPr>
        <p:spPr>
          <a:xfrm>
            <a:off x="529350" y="3290128"/>
            <a:ext cx="646958" cy="843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</a:t>
            </a:r>
            <a:endParaRPr lang="en-US" altLang="ko-KR" dirty="0"/>
          </a:p>
          <a:p>
            <a:r>
              <a:rPr lang="ko-KR" altLang="en-US" dirty="0"/>
              <a:t>습도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en-US" altLang="ko-KR" dirty="0" err="1"/>
              <a:t>wifi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011BA1-6F92-4AAF-816A-4EDD0D5E15F8}"/>
              </a:ext>
            </a:extLst>
          </p:cNvPr>
          <p:cNvSpPr/>
          <p:nvPr/>
        </p:nvSpPr>
        <p:spPr>
          <a:xfrm>
            <a:off x="2248034" y="2955598"/>
            <a:ext cx="1234707" cy="1521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3E4C8-81ED-4B40-B535-C0DEFDB1C763}"/>
              </a:ext>
            </a:extLst>
          </p:cNvPr>
          <p:cNvSpPr txBox="1"/>
          <p:nvPr/>
        </p:nvSpPr>
        <p:spPr>
          <a:xfrm>
            <a:off x="2569639" y="3290128"/>
            <a:ext cx="646958" cy="843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</a:t>
            </a:r>
            <a:endParaRPr lang="en-US" altLang="ko-KR" dirty="0"/>
          </a:p>
          <a:p>
            <a:r>
              <a:rPr lang="ko-KR" altLang="en-US" dirty="0"/>
              <a:t>습도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en-US" altLang="ko-KR" dirty="0" err="1"/>
              <a:t>wifi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34D1AD-D82F-4D1A-A778-34838F3A7F11}"/>
              </a:ext>
            </a:extLst>
          </p:cNvPr>
          <p:cNvCxnSpPr/>
          <p:nvPr/>
        </p:nvCxnSpPr>
        <p:spPr>
          <a:xfrm>
            <a:off x="3216597" y="2281187"/>
            <a:ext cx="252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308650-1C19-4A5E-99B7-0734C251546F}"/>
              </a:ext>
            </a:extLst>
          </p:cNvPr>
          <p:cNvSpPr/>
          <p:nvPr/>
        </p:nvSpPr>
        <p:spPr>
          <a:xfrm>
            <a:off x="6639713" y="1018581"/>
            <a:ext cx="1703672" cy="22715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7B74E-A8BB-4959-A9ED-5D93F32B0337}"/>
              </a:ext>
            </a:extLst>
          </p:cNvPr>
          <p:cNvSpPr txBox="1"/>
          <p:nvPr/>
        </p:nvSpPr>
        <p:spPr>
          <a:xfrm>
            <a:off x="3221361" y="1887611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라즈베리파이에</a:t>
            </a:r>
            <a:r>
              <a:rPr lang="ko-KR" altLang="en-US" dirty="0"/>
              <a:t> 데이터 전송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CBF64-8FD6-4E2A-A169-2A5280CC7F0E}"/>
              </a:ext>
            </a:extLst>
          </p:cNvPr>
          <p:cNvSpPr txBox="1"/>
          <p:nvPr/>
        </p:nvSpPr>
        <p:spPr>
          <a:xfrm>
            <a:off x="1241704" y="253927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곳곳에 무선으로 설치됨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B96058-9C5A-4EC0-A5F5-32146D49E75C}"/>
              </a:ext>
            </a:extLst>
          </p:cNvPr>
          <p:cNvSpPr/>
          <p:nvPr/>
        </p:nvSpPr>
        <p:spPr>
          <a:xfrm>
            <a:off x="1146704" y="4969964"/>
            <a:ext cx="1234707" cy="1521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09001-D2BF-4240-A719-A8E22A7B8E3A}"/>
              </a:ext>
            </a:extLst>
          </p:cNvPr>
          <p:cNvSpPr txBox="1"/>
          <p:nvPr/>
        </p:nvSpPr>
        <p:spPr>
          <a:xfrm>
            <a:off x="1391935" y="5546148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CCTV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1AB0FB-7FEE-49F5-90E5-D66CBD2A57DE}"/>
              </a:ext>
            </a:extLst>
          </p:cNvPr>
          <p:cNvSpPr txBox="1"/>
          <p:nvPr/>
        </p:nvSpPr>
        <p:spPr>
          <a:xfrm>
            <a:off x="6706719" y="13400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라즈베리파이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942750-05D1-4137-A744-E7FCE0E49AF6}"/>
              </a:ext>
            </a:extLst>
          </p:cNvPr>
          <p:cNvSpPr txBox="1"/>
          <p:nvPr/>
        </p:nvSpPr>
        <p:spPr>
          <a:xfrm>
            <a:off x="8483217" y="1019713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수집 및</a:t>
            </a:r>
            <a:endParaRPr lang="en-US" altLang="ko-KR" dirty="0"/>
          </a:p>
          <a:p>
            <a:r>
              <a:rPr lang="ko-KR" altLang="en-US" dirty="0"/>
              <a:t>중앙서버로 데이터 전송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중앙서버 제어 명령을 받아와</a:t>
            </a:r>
            <a:endParaRPr lang="en-US" altLang="ko-KR" dirty="0"/>
          </a:p>
          <a:p>
            <a:r>
              <a:rPr lang="ko-KR" altLang="en-US" dirty="0"/>
              <a:t>비닐하우스 제어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48D6CD-0D9D-4977-A748-C1F67F6F6CBA}"/>
              </a:ext>
            </a:extLst>
          </p:cNvPr>
          <p:cNvSpPr/>
          <p:nvPr/>
        </p:nvSpPr>
        <p:spPr>
          <a:xfrm>
            <a:off x="5881036" y="4677878"/>
            <a:ext cx="3792353" cy="152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732B4-ADC2-4E40-BB6D-CDA66C211BB6}"/>
              </a:ext>
            </a:extLst>
          </p:cNvPr>
          <p:cNvSpPr txBox="1"/>
          <p:nvPr/>
        </p:nvSpPr>
        <p:spPr>
          <a:xfrm>
            <a:off x="6720672" y="478529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비닐하우스 제어기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052428-889A-4834-85C0-EBDA54258DE5}"/>
              </a:ext>
            </a:extLst>
          </p:cNvPr>
          <p:cNvCxnSpPr>
            <a:cxnSpLocks/>
          </p:cNvCxnSpPr>
          <p:nvPr/>
        </p:nvCxnSpPr>
        <p:spPr>
          <a:xfrm>
            <a:off x="7491549" y="3272655"/>
            <a:ext cx="0" cy="120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F70A47C-62C4-4B50-A1B5-09F1AAEF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72" y="2955599"/>
            <a:ext cx="1225654" cy="17222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A192F4C-B0D2-4CD6-8339-C81659F4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8" y="2955598"/>
            <a:ext cx="1225654" cy="17222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6198B2-9999-4B30-8F85-068AA8C3F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00" y="823173"/>
            <a:ext cx="1375977" cy="1654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8808C5-6163-4AB3-95BD-C39D1CD5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358" y="894241"/>
            <a:ext cx="799591" cy="14062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48FE308-2282-4EEC-929F-86AA9F341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225" y="0"/>
            <a:ext cx="3592666" cy="112108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026E88D-9CE0-4158-80AE-EF752C9B3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0666" y="2965691"/>
            <a:ext cx="1118401" cy="175931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5BE2737-8AB2-464E-BD5D-787CB291A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5993" y="2936897"/>
            <a:ext cx="858188" cy="178811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D8A012C-5562-489D-B63E-22D041193E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195" y="2957619"/>
            <a:ext cx="883843" cy="177546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3DAF35E-475C-476C-9C89-2715941CD8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668" y="5925811"/>
            <a:ext cx="6096004" cy="81342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0D971D0-7E5C-455C-A2BF-8674E7F2F3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8672" y="2743519"/>
            <a:ext cx="4099389" cy="10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94EA7-A901-4BE1-834C-EA4A85F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부품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E0919-9228-4766-B3CE-6F6ADDC5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온습도센서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(DHT22)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개이상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서보모터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적외선 카메라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빗물감지센서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방수온도센서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3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A7D49F-A755-40D3-A11B-AD5CD2622F32}"/>
              </a:ext>
            </a:extLst>
          </p:cNvPr>
          <p:cNvSpPr/>
          <p:nvPr/>
        </p:nvSpPr>
        <p:spPr>
          <a:xfrm>
            <a:off x="8165297" y="182185"/>
            <a:ext cx="3688594" cy="24025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7E1AA12-B54E-4563-8B84-3A75D6B34E08}"/>
              </a:ext>
            </a:extLst>
          </p:cNvPr>
          <p:cNvCxnSpPr>
            <a:cxnSpLocks/>
          </p:cNvCxnSpPr>
          <p:nvPr/>
        </p:nvCxnSpPr>
        <p:spPr>
          <a:xfrm>
            <a:off x="3888606" y="1111077"/>
            <a:ext cx="4324613" cy="2317923"/>
          </a:xfrm>
          <a:prstGeom prst="bentConnector3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447B01F-1394-4F2D-B4E5-8F45BD58CA65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915006" y="3389205"/>
            <a:ext cx="2968717" cy="1063374"/>
          </a:xfrm>
          <a:prstGeom prst="bentConnector3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F7DF048-3B2C-43AA-8FEF-5CA34FB0BA66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3923811" y="5608197"/>
            <a:ext cx="3526143" cy="70708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30AFC79-C545-435B-A80D-BBEA5B180686}"/>
              </a:ext>
            </a:extLst>
          </p:cNvPr>
          <p:cNvGrpSpPr/>
          <p:nvPr/>
        </p:nvGrpSpPr>
        <p:grpSpPr>
          <a:xfrm>
            <a:off x="183393" y="163125"/>
            <a:ext cx="3516818" cy="1835362"/>
            <a:chOff x="139235" y="167690"/>
            <a:chExt cx="4082320" cy="2143125"/>
          </a:xfrm>
        </p:grpSpPr>
        <p:pic>
          <p:nvPicPr>
            <p:cNvPr id="1026" name="Picture 2" descr="Raspberry Pi Zero WH (with pre-soldered Header) - Elektor">
              <a:extLst>
                <a:ext uri="{FF2B5EF4-FFF2-40B4-BE49-F238E27FC236}">
                  <a16:creationId xmlns:a16="http://schemas.microsoft.com/office/drawing/2014/main" id="{A93CD947-6ADF-432B-9D94-303A5F86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421" y="16769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HT22 temperature and humidity sensor module - high precision - Bot Shop">
              <a:extLst>
                <a:ext uri="{FF2B5EF4-FFF2-40B4-BE49-F238E27FC236}">
                  <a16:creationId xmlns:a16="http://schemas.microsoft.com/office/drawing/2014/main" id="{B0E589EF-ABB6-4ED9-88C1-CC62A969E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4600">
              <a:off x="381319" y="270091"/>
              <a:ext cx="1113739" cy="111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EC5D49A-895F-4F34-A423-196C31A16DF9}"/>
                </a:ext>
              </a:extLst>
            </p:cNvPr>
            <p:cNvCxnSpPr>
              <a:cxnSpLocks/>
            </p:cNvCxnSpPr>
            <p:nvPr/>
          </p:nvCxnSpPr>
          <p:spPr>
            <a:xfrm>
              <a:off x="1464864" y="917064"/>
              <a:ext cx="264631" cy="16599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BFB50E-024F-4F4F-B638-C27D95274C7D}"/>
                </a:ext>
              </a:extLst>
            </p:cNvPr>
            <p:cNvSpPr txBox="1"/>
            <p:nvPr/>
          </p:nvSpPr>
          <p:spPr>
            <a:xfrm>
              <a:off x="139235" y="1156199"/>
              <a:ext cx="1495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DHT22 </a:t>
              </a:r>
              <a:r>
                <a:rPr lang="ko-KR" altLang="en-US" sz="11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온습도센서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538A1A-0814-4755-9498-A7523B3A15D9}"/>
                </a:ext>
              </a:extLst>
            </p:cNvPr>
            <p:cNvSpPr txBox="1"/>
            <p:nvPr/>
          </p:nvSpPr>
          <p:spPr>
            <a:xfrm>
              <a:off x="2343220" y="1674048"/>
              <a:ext cx="1878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라즈베리파이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zero WH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D268574-1BE4-4D75-8B8F-2FA3079DF630}"/>
              </a:ext>
            </a:extLst>
          </p:cNvPr>
          <p:cNvGrpSpPr/>
          <p:nvPr/>
        </p:nvGrpSpPr>
        <p:grpSpPr>
          <a:xfrm>
            <a:off x="310923" y="2380577"/>
            <a:ext cx="3597558" cy="1930471"/>
            <a:chOff x="88598" y="1886702"/>
            <a:chExt cx="4156492" cy="2266087"/>
          </a:xfrm>
        </p:grpSpPr>
        <p:pic>
          <p:nvPicPr>
            <p:cNvPr id="1030" name="Picture 6" descr="PP-A190) 우적센서 모듈 (빗물 빗방울 감지) - 파츠-파츠">
              <a:extLst>
                <a:ext uri="{FF2B5EF4-FFF2-40B4-BE49-F238E27FC236}">
                  <a16:creationId xmlns:a16="http://schemas.microsoft.com/office/drawing/2014/main" id="{08FED137-A63E-4E12-9C60-B478D3908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1866">
              <a:off x="262593" y="1902499"/>
              <a:ext cx="1371474" cy="1371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aspberry Pi Zero WH (with pre-soldered Header) - Elektor">
              <a:extLst>
                <a:ext uri="{FF2B5EF4-FFF2-40B4-BE49-F238E27FC236}">
                  <a16:creationId xmlns:a16="http://schemas.microsoft.com/office/drawing/2014/main" id="{678245D0-FE4D-4871-B572-0123D644A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965" y="1886702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rowtail- 방수 온도센서[CT0049OTS] / 디바이스마트">
              <a:extLst>
                <a:ext uri="{FF2B5EF4-FFF2-40B4-BE49-F238E27FC236}">
                  <a16:creationId xmlns:a16="http://schemas.microsoft.com/office/drawing/2014/main" id="{F5EAE765-60B1-4214-BDDB-272A1ABFF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888" y="3134053"/>
              <a:ext cx="781822" cy="78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B7392F5-16AA-4634-9DC0-C79CA66AE5D4}"/>
                </a:ext>
              </a:extLst>
            </p:cNvPr>
            <p:cNvCxnSpPr>
              <a:cxnSpLocks/>
            </p:cNvCxnSpPr>
            <p:nvPr/>
          </p:nvCxnSpPr>
          <p:spPr>
            <a:xfrm>
              <a:off x="1673456" y="2649233"/>
              <a:ext cx="487961" cy="17981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73366B7-790D-49DD-BDB6-73B689EED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1277" y="3321380"/>
              <a:ext cx="549245" cy="19826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64BA3B-09B7-450A-8205-D06FA054762E}"/>
                </a:ext>
              </a:extLst>
            </p:cNvPr>
            <p:cNvSpPr txBox="1"/>
            <p:nvPr/>
          </p:nvSpPr>
          <p:spPr>
            <a:xfrm>
              <a:off x="2039118" y="3568014"/>
              <a:ext cx="1878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라즈베리파이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zero WH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74A281-500C-44C4-81BC-C7FEF1D018A4}"/>
                </a:ext>
              </a:extLst>
            </p:cNvPr>
            <p:cNvSpPr txBox="1"/>
            <p:nvPr/>
          </p:nvSpPr>
          <p:spPr>
            <a:xfrm>
              <a:off x="88598" y="3057314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빗물감지센서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1D226D4-E26C-4193-A4C0-E40909DDDCB9}"/>
                </a:ext>
              </a:extLst>
            </p:cNvPr>
            <p:cNvSpPr txBox="1"/>
            <p:nvPr/>
          </p:nvSpPr>
          <p:spPr>
            <a:xfrm>
              <a:off x="841829" y="3875790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방수온도센서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6180A90-1181-4584-A734-585FACB4D381}"/>
              </a:ext>
            </a:extLst>
          </p:cNvPr>
          <p:cNvGrpSpPr/>
          <p:nvPr/>
        </p:nvGrpSpPr>
        <p:grpSpPr>
          <a:xfrm>
            <a:off x="265476" y="4606583"/>
            <a:ext cx="3434735" cy="1823848"/>
            <a:chOff x="433896" y="4029827"/>
            <a:chExt cx="4022292" cy="2143125"/>
          </a:xfrm>
        </p:grpSpPr>
        <p:pic>
          <p:nvPicPr>
            <p:cNvPr id="6" name="Picture 2" descr="Raspberry Pi Zero WH (with pre-soldered Header) - Elektor">
              <a:extLst>
                <a:ext uri="{FF2B5EF4-FFF2-40B4-BE49-F238E27FC236}">
                  <a16:creationId xmlns:a16="http://schemas.microsoft.com/office/drawing/2014/main" id="{96592276-1F47-4C6E-AA8D-6851554EB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063" y="402982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Raspberry Pi] 라즈베리파이 카메라모듈 V2 (RPI 8MP CAMERA BOARD) 개발보드/프로그래머 &gt; 오픈소스H/W &gt;  라즈베리파이 &gt; LCD/Camera (주)엘레파츠 - 엘레파츠">
              <a:extLst>
                <a:ext uri="{FF2B5EF4-FFF2-40B4-BE49-F238E27FC236}">
                  <a16:creationId xmlns:a16="http://schemas.microsoft.com/office/drawing/2014/main" id="{8955F599-22D8-4C6F-BF78-9690E1056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96" y="4452579"/>
              <a:ext cx="1401762" cy="1401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4312FC5-1C5A-425C-8196-03D6B5134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436" y="5240022"/>
              <a:ext cx="429638" cy="6960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6BCECC-5235-4FC3-A75B-5409DC95CD26}"/>
                </a:ext>
              </a:extLst>
            </p:cNvPr>
            <p:cNvSpPr txBox="1"/>
            <p:nvPr/>
          </p:nvSpPr>
          <p:spPr>
            <a:xfrm>
              <a:off x="2366755" y="5742179"/>
              <a:ext cx="1878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라즈베리파이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zero WH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8A558F-A4BA-40BD-A9EB-B709B7DB93A9}"/>
                </a:ext>
              </a:extLst>
            </p:cNvPr>
            <p:cNvSpPr txBox="1"/>
            <p:nvPr/>
          </p:nvSpPr>
          <p:spPr>
            <a:xfrm>
              <a:off x="624060" y="5742179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적외선카메라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557F68E-8FCB-473A-A49C-6EA2F494A456}"/>
              </a:ext>
            </a:extLst>
          </p:cNvPr>
          <p:cNvGrpSpPr/>
          <p:nvPr/>
        </p:nvGrpSpPr>
        <p:grpSpPr>
          <a:xfrm>
            <a:off x="7386529" y="3487118"/>
            <a:ext cx="3478930" cy="2714625"/>
            <a:chOff x="7386529" y="3487118"/>
            <a:chExt cx="3478930" cy="2714625"/>
          </a:xfrm>
        </p:grpSpPr>
        <p:pic>
          <p:nvPicPr>
            <p:cNvPr id="1040" name="Picture 16" descr="총비용 100달러' 라즈베리 파이 4 기반의 업무용 PC 제작기 - ITWorld Korea">
              <a:extLst>
                <a:ext uri="{FF2B5EF4-FFF2-40B4-BE49-F238E27FC236}">
                  <a16:creationId xmlns:a16="http://schemas.microsoft.com/office/drawing/2014/main" id="{B32D211C-18CB-415D-A2FE-1BB3C1646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529" y="3487118"/>
              <a:ext cx="3346246" cy="2714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03C298-E606-4A6D-8D41-EEC4EB4F4D6D}"/>
                </a:ext>
              </a:extLst>
            </p:cNvPr>
            <p:cNvSpPr txBox="1"/>
            <p:nvPr/>
          </p:nvSpPr>
          <p:spPr>
            <a:xfrm>
              <a:off x="9590751" y="5541832"/>
              <a:ext cx="1274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라즈베리파이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D110AF0-06B4-445D-95D6-118406519E7F}"/>
              </a:ext>
            </a:extLst>
          </p:cNvPr>
          <p:cNvGrpSpPr/>
          <p:nvPr/>
        </p:nvGrpSpPr>
        <p:grpSpPr>
          <a:xfrm>
            <a:off x="8189966" y="262200"/>
            <a:ext cx="3417579" cy="2055723"/>
            <a:chOff x="8213219" y="278568"/>
            <a:chExt cx="3508751" cy="2184057"/>
          </a:xfrm>
        </p:grpSpPr>
        <p:pic>
          <p:nvPicPr>
            <p:cNvPr id="1036" name="Picture 12" descr="아두이노 ESP-12S WiFi 모듈 (soldered 핀헤더) [WLS080007] / 디바이스마트">
              <a:extLst>
                <a:ext uri="{FF2B5EF4-FFF2-40B4-BE49-F238E27FC236}">
                  <a16:creationId xmlns:a16="http://schemas.microsoft.com/office/drawing/2014/main" id="{26AD78BC-AAB9-490C-BF7B-F13515C87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2074" y="278568"/>
              <a:ext cx="1279170" cy="1000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정품 - 아두이노 우노 R3 (Arduino UNO R3) : 아두이노 오리지널 &gt; 아두이노">
              <a:extLst>
                <a:ext uri="{FF2B5EF4-FFF2-40B4-BE49-F238E27FC236}">
                  <a16:creationId xmlns:a16="http://schemas.microsoft.com/office/drawing/2014/main" id="{543EA722-667C-4B9B-B20B-815F52D80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3219" y="741680"/>
              <a:ext cx="1665721" cy="132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DHT22 temperature and humidity sensor module - high precision - Bot Shop">
              <a:extLst>
                <a:ext uri="{FF2B5EF4-FFF2-40B4-BE49-F238E27FC236}">
                  <a16:creationId xmlns:a16="http://schemas.microsoft.com/office/drawing/2014/main" id="{E89D7A6A-01EE-4DDB-B9F0-57AD76A99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81974">
              <a:off x="10183847" y="1348886"/>
              <a:ext cx="1113739" cy="111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44D205F-DB21-4377-90FF-4F3A717D2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1317" y="938176"/>
              <a:ext cx="330073" cy="3010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6C9477A-01E1-494E-9045-7597D0CB8C34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 flipV="1">
              <a:off x="9756017" y="1740303"/>
              <a:ext cx="433294" cy="8763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C0C0FA-D514-4DD9-BC35-AFD528F0D620}"/>
                </a:ext>
              </a:extLst>
            </p:cNvPr>
            <p:cNvSpPr txBox="1"/>
            <p:nvPr/>
          </p:nvSpPr>
          <p:spPr>
            <a:xfrm>
              <a:off x="8440785" y="1992511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우노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5F55EE-C0FF-41CD-A8CC-CA03A6BE89B2}"/>
                </a:ext>
              </a:extLst>
            </p:cNvPr>
            <p:cNvSpPr txBox="1"/>
            <p:nvPr/>
          </p:nvSpPr>
          <p:spPr>
            <a:xfrm>
              <a:off x="10126688" y="2116149"/>
              <a:ext cx="1495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DHT22 </a:t>
              </a:r>
              <a:r>
                <a:rPr lang="ko-KR" altLang="en-US" sz="11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온습도센서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6C4FA5-3235-40D3-880E-AFE86EDC62D0}"/>
                </a:ext>
              </a:extLst>
            </p:cNvPr>
            <p:cNvSpPr txBox="1"/>
            <p:nvPr/>
          </p:nvSpPr>
          <p:spPr>
            <a:xfrm>
              <a:off x="10166736" y="1043470"/>
              <a:ext cx="1555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wifi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쉴드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F47E5E0-E0D3-4D3B-996A-C463DBCC245C}"/>
              </a:ext>
            </a:extLst>
          </p:cNvPr>
          <p:cNvGrpSpPr/>
          <p:nvPr/>
        </p:nvGrpSpPr>
        <p:grpSpPr>
          <a:xfrm>
            <a:off x="8996036" y="2632731"/>
            <a:ext cx="1002197" cy="647449"/>
            <a:chOff x="9046079" y="2310815"/>
            <a:chExt cx="1002197" cy="647449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4E60C98-131D-4C69-8A7F-0F32D1FF7BB2}"/>
                </a:ext>
              </a:extLst>
            </p:cNvPr>
            <p:cNvCxnSpPr/>
            <p:nvPr/>
          </p:nvCxnSpPr>
          <p:spPr>
            <a:xfrm>
              <a:off x="9046079" y="2310815"/>
              <a:ext cx="0" cy="64744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619A3-38D4-46D7-925F-74D5E2978F0D}"/>
                </a:ext>
              </a:extLst>
            </p:cNvPr>
            <p:cNvSpPr txBox="1"/>
            <p:nvPr/>
          </p:nvSpPr>
          <p:spPr>
            <a:xfrm>
              <a:off x="9046079" y="2494096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wifi</a:t>
              </a:r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통신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5D90FD1-F5CF-4630-BBBF-846093C72B8C}"/>
              </a:ext>
            </a:extLst>
          </p:cNvPr>
          <p:cNvSpPr txBox="1"/>
          <p:nvPr/>
        </p:nvSpPr>
        <p:spPr>
          <a:xfrm>
            <a:off x="6264212" y="294379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wifi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89A827-EA5B-48E9-BBDF-E916BF6AE18C}"/>
              </a:ext>
            </a:extLst>
          </p:cNvPr>
          <p:cNvSpPr txBox="1"/>
          <p:nvPr/>
        </p:nvSpPr>
        <p:spPr>
          <a:xfrm>
            <a:off x="5655787" y="398864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wifi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582C91-F49D-4C32-AC03-31063C0D527A}"/>
              </a:ext>
            </a:extLst>
          </p:cNvPr>
          <p:cNvSpPr txBox="1"/>
          <p:nvPr/>
        </p:nvSpPr>
        <p:spPr>
          <a:xfrm>
            <a:off x="6011324" y="526171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wifi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B49DEE-4B2C-49BF-BC24-70103B8A03B2}"/>
              </a:ext>
            </a:extLst>
          </p:cNvPr>
          <p:cNvSpPr/>
          <p:nvPr/>
        </p:nvSpPr>
        <p:spPr>
          <a:xfrm>
            <a:off x="219887" y="100800"/>
            <a:ext cx="3688594" cy="2047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B5B271-D35A-4B90-900E-E3F8EB9D9BE7}"/>
              </a:ext>
            </a:extLst>
          </p:cNvPr>
          <p:cNvSpPr/>
          <p:nvPr/>
        </p:nvSpPr>
        <p:spPr>
          <a:xfrm>
            <a:off x="226412" y="2365273"/>
            <a:ext cx="3688594" cy="2047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DCA815-975D-4481-BFE6-795AC083D329}"/>
              </a:ext>
            </a:extLst>
          </p:cNvPr>
          <p:cNvSpPr/>
          <p:nvPr/>
        </p:nvSpPr>
        <p:spPr>
          <a:xfrm>
            <a:off x="235217" y="4584265"/>
            <a:ext cx="3688594" cy="2047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DA6650-B97B-4E8D-8B58-F5621D3AB043}"/>
              </a:ext>
            </a:extLst>
          </p:cNvPr>
          <p:cNvSpPr txBox="1"/>
          <p:nvPr/>
        </p:nvSpPr>
        <p:spPr>
          <a:xfrm>
            <a:off x="1170462" y="104395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10X10 Bold" panose="020D0604000000000000" pitchFamily="50" charset="-127"/>
                <a:ea typeface="10X10 Bold" panose="020D0604000000000000" pitchFamily="50" charset="-127"/>
              </a:rPr>
              <a:t>스마트온습도센서</a:t>
            </a:r>
            <a:endParaRPr lang="ko-KR" altLang="en-US" sz="20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0034F6-5033-4E1A-8E5B-226D7C36B69B}"/>
              </a:ext>
            </a:extLst>
          </p:cNvPr>
          <p:cNvSpPr txBox="1"/>
          <p:nvPr/>
        </p:nvSpPr>
        <p:spPr>
          <a:xfrm>
            <a:off x="1234989" y="234610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10X10 Bold" panose="020D0604000000000000" pitchFamily="50" charset="-127"/>
                <a:ea typeface="10X10 Bold" panose="020D0604000000000000" pitchFamily="50" charset="-127"/>
              </a:rPr>
              <a:t>온도빗물감지센서</a:t>
            </a:r>
            <a:endParaRPr lang="ko-KR" altLang="en-US" sz="20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6B8994-5D96-43FA-BCA8-1244E5E4CB8B}"/>
              </a:ext>
            </a:extLst>
          </p:cNvPr>
          <p:cNvSpPr txBox="1"/>
          <p:nvPr/>
        </p:nvSpPr>
        <p:spPr>
          <a:xfrm>
            <a:off x="1037884" y="4625716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10X10 Bold" panose="020D0604000000000000" pitchFamily="50" charset="-127"/>
                <a:ea typeface="10X10 Bold" panose="020D0604000000000000" pitchFamily="50" charset="-127"/>
              </a:rPr>
              <a:t>야생동물감시센서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0007AD-E122-4A16-8543-5FDA6886BCD7}"/>
              </a:ext>
            </a:extLst>
          </p:cNvPr>
          <p:cNvSpPr txBox="1"/>
          <p:nvPr/>
        </p:nvSpPr>
        <p:spPr>
          <a:xfrm>
            <a:off x="9077059" y="164720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10X10 Bold" panose="020D0604000000000000" pitchFamily="50" charset="-127"/>
                <a:ea typeface="10X10 Bold" panose="020D0604000000000000" pitchFamily="50" charset="-127"/>
              </a:rPr>
              <a:t>스마트온습도센서</a:t>
            </a:r>
            <a:endParaRPr lang="ko-KR" altLang="en-US" sz="20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20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7FAE7-94C6-4D9E-A352-6CD2C697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674" y="2766218"/>
            <a:ext cx="2838651" cy="1325563"/>
          </a:xfrm>
        </p:spPr>
        <p:txBody>
          <a:bodyPr>
            <a:normAutofit fontScale="90000"/>
          </a:bodyPr>
          <a:lstStyle/>
          <a:p>
            <a:r>
              <a:rPr lang="ko-KR" altLang="en-US" sz="9600" dirty="0">
                <a:latin typeface="10X10 Bold" panose="020D0604000000000000" pitchFamily="50" charset="-127"/>
                <a:ea typeface="10X10 Bold" panose="020D0604000000000000" pitchFamily="50" charset="-127"/>
              </a:rPr>
              <a:t>스펙</a:t>
            </a:r>
          </a:p>
        </p:txBody>
      </p:sp>
    </p:spTree>
    <p:extLst>
      <p:ext uri="{BB962C8B-B14F-4D97-AF65-F5344CB8AC3E}">
        <p14:creationId xmlns:p14="http://schemas.microsoft.com/office/powerpoint/2010/main" val="349243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9706D-C482-44F6-A8F0-20D4A55B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18" y="201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i="0" dirty="0" err="1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en-US" altLang="ko-KR" sz="2800" b="1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4B </a:t>
            </a:r>
            <a:r>
              <a:rPr lang="ko-KR" altLang="en-US" sz="2800" b="1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램 </a:t>
            </a:r>
            <a:r>
              <a:rPr lang="en-US" altLang="ko-KR" sz="2800" b="1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800" b="1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기가</a:t>
            </a:r>
            <a:r>
              <a:rPr lang="en-US" altLang="ko-KR" sz="2800" b="1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(Raspberry Pi 4 Model B, 4GB)+</a:t>
            </a:r>
            <a:r>
              <a:rPr lang="ko-KR" altLang="en-US" sz="2800" b="1" i="0" dirty="0" err="1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방열판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0DA5A-DF31-4757-B95A-A741B7FE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18" y="1445945"/>
            <a:ext cx="6204083" cy="488318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제조일자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2020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품목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회로기판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컴퓨터용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주요스펙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1.5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기가 속도의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64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쿼드코어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ARM Cortex-A72 CPU(Arm v8, BCM 2711B0)</a:t>
            </a: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4GB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LPDDR4-2400 SDRAM</a:t>
            </a: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2.4GHz, 5GHz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듀얼 와이파이 무선랜 내장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(802.11 b/g/n/ac)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5.0,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저전력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(Low-energy)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내장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USB 3.0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USB 2.0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GPIO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헤더를 통해 이전버전의 다양한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호환 가능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4K 60fps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비디오 해상도까지 지원가능한 마이크로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HDMI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내장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USB-C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파워커넥터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(5.1V, 3A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출력이 가능한 전원 어댑터를 사용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마이크로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SD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슬롯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CSI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커넷터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DSI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디스플레이 포트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3.5mm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아날로그 오디오 및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컴포지트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비디오 잭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9C095-3DC3-4AC6-875F-DBC1C264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625348"/>
            <a:ext cx="5448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0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7598-D36F-4435-B75C-E75C249D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93" y="28812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i="0" dirty="0" err="1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2800" b="1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제로 </a:t>
            </a:r>
            <a:r>
              <a:rPr lang="en-US" altLang="ko-KR" sz="2800" b="1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WH(</a:t>
            </a:r>
            <a:r>
              <a:rPr lang="ko-KR" altLang="en-US" sz="2800" b="1" i="0" dirty="0" err="1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헤더핀</a:t>
            </a:r>
            <a:r>
              <a:rPr lang="ko-KR" altLang="en-US" sz="2800" b="1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납땜 버전</a:t>
            </a:r>
            <a:r>
              <a:rPr lang="en-US" altLang="ko-KR" sz="2800" b="1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2821A-342D-40AD-B3F7-6413CA282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39" y="1765700"/>
            <a:ext cx="7127240" cy="4351338"/>
          </a:xfrm>
        </p:spPr>
        <p:txBody>
          <a:bodyPr>
            <a:no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제조일자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2020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품목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회로기판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컴퓨터용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주요스펙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기가 속도의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CPU(BCM 2835 SOC@1GHz)</a:t>
            </a: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512MB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와이파이 무선랜 내장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(2.4GHz 802.11 g/b/n)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4.1,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저전력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(Low-energy)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내장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HDMI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USB On-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Ther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-Go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Micro USB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파워포트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65mm X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30mm X 5mm</a:t>
            </a: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 헤더가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납땜되어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있는 버전으로 각종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HAT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호환 가능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CSI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 커넥터</a:t>
            </a:r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7DEFEE-6924-4EF7-B18E-C5B65F7B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17" y="1825625"/>
            <a:ext cx="2582688" cy="42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2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399</Words>
  <Application>Microsoft Office PowerPoint</Application>
  <PresentationFormat>와이드스크린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10X10 Bold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필요한 부품</vt:lpstr>
      <vt:lpstr>PowerPoint 프레젠테이션</vt:lpstr>
      <vt:lpstr>스펙</vt:lpstr>
      <vt:lpstr>라즈베리파이4B 램 4기가(Raspberry Pi 4 Model B, 4GB)+방열판</vt:lpstr>
      <vt:lpstr>라즈베리파이 제로 WH(헤더핀 납땜 버전)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수지</dc:creator>
  <cp:lastModifiedBy>강 수지</cp:lastModifiedBy>
  <cp:revision>13</cp:revision>
  <dcterms:created xsi:type="dcterms:W3CDTF">2021-04-25T06:35:53Z</dcterms:created>
  <dcterms:modified xsi:type="dcterms:W3CDTF">2021-05-02T13:24:34Z</dcterms:modified>
</cp:coreProperties>
</file>