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8B5-07C7-4D24-A8B8-7E464E5E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BDEA-BEF4-4CBC-95C0-DD9F53876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49E4-26FB-44F5-AD9D-6115534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215D-BE98-48F4-8155-0E83141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DBAB-4B8F-47E6-ACBD-0CE15042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D6AA-8695-41B0-B82A-13A4F093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7A5E8-4F62-4E0A-B1D2-17A9C36C0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D9BC-8C8E-48AE-A404-8281541C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F65E-1726-413E-9386-8E762FA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7F45-4330-4297-A4A9-45D4530D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79B59-3D46-4742-BDBC-7649B9770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33FC-B3DA-43E7-993F-8429C050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241D-6410-4BBA-AF6E-5A2E859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60D8-B3F2-4F27-A656-ABDF3BB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E266-F9CE-4EA6-ADB4-03EB3BC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43A-242F-4F62-8BA2-F08C8E2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7990-1558-4B25-8D0A-0E17C8D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68AE-1425-4349-9349-FD3F088D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1699-5F92-4925-97D8-355D2F1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940-7E03-4133-8556-FFE1960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938-E503-4623-89EE-C84CC4E9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4ED5-E90A-4AE9-8EF5-F0AD36DA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9E90-BB33-400C-95B0-1B97465C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4459-68E6-4056-AA98-451B3996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E1A7-27D6-4722-B0EB-7B66834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0A1-57B4-4865-92B1-B1EE8D7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675A-80BB-4208-B9C6-0D8DB5696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E7F7-7D05-4F23-9125-8BB03716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D104-FA9D-44D1-AD7A-F76BC71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1B96-F6ED-4D3F-B2E3-5E41287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840B-E61B-445F-8B9D-BC82F1B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A59A-73F8-4C0F-9DB0-671DAD97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C1E3-EE8D-41CF-8A11-1585AFC8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4B02-2A1D-49E2-B998-55C69FC5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7EE1F-B00F-4265-9AE2-4C599E75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E0C0-33C2-4635-9969-925FB68B2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13F70-7894-4C22-8B41-01193392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46C67-ECE4-43C4-B358-7297694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87199-8E7B-4D05-A854-01A48BC3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F57F-FB97-4332-85E9-A2DEE06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7FCA1-5915-46F8-BC53-40FA3895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C1C49-5D80-45EF-B864-9A95069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EABA-F414-4587-BF2C-6F772854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1EAAC-6FAF-4F0F-86D3-EF2B17E9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38665-4B6D-41EC-AD89-B2808404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1AFF-9EF2-468A-ABBB-431102A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9FF2-F048-449D-B69B-30786A4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67A2-CBF4-4B11-ABA3-74219D1A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9E52-805F-41D4-9A3B-35A6DFCC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C87D-5199-4A75-AD45-64E0765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A7192-DC24-449B-8CA5-AF494F97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B5865-FD8B-4913-97B2-602B9CE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6274-648F-45DE-99E5-5077805A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95C34-3CC7-47DC-8DA3-AA8A9024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24BC-4086-4C37-94A9-C0298EE75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26857-2803-41A2-8848-2A56130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7081-B039-47F3-896D-28288341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A543-C572-46D5-BEDF-372532A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B56E8-F2F6-478D-B148-8441FA7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FF1C2-DE21-4B2C-8EBC-59918628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832F-C006-4831-8DF4-695E2C6E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98F5-44F8-4CEB-BDF7-B763C2F1A9E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305-FBEC-464E-81A8-EC0A7883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E730-533F-4C0F-A8A1-1922C2C3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D55-61BC-4DDA-BC61-58B3491CF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Zidareva</a:t>
            </a:r>
            <a:r>
              <a:rPr lang="en-US" dirty="0"/>
              <a:t> </a:t>
            </a:r>
            <a:r>
              <a:rPr lang="en-US" dirty="0" err="1"/>
              <a:t>ljubav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F967-1522-4A75-957E-DD2FC7DF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346531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E9BF-5927-4535-A078-BCE974E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izvukla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cigluuuuuu</a:t>
            </a:r>
            <a:r>
              <a:rPr lang="en-US" dirty="0"/>
              <a:t>(</a:t>
            </a:r>
            <a:r>
              <a:rPr lang="en-US" dirty="0" err="1"/>
              <a:t>uuuuu</a:t>
            </a:r>
            <a:r>
              <a:rPr lang="en-US" dirty="0"/>
              <a:t>(</a:t>
            </a:r>
            <a:r>
              <a:rPr lang="en-US" dirty="0" err="1"/>
              <a:t>uuuuuuuu</a:t>
            </a:r>
            <a:r>
              <a:rPr lang="en-US" dirty="0"/>
              <a:t>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6AF5-0C06-4EEE-BE47-4169BDC8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temelja</a:t>
            </a:r>
            <a:endParaRPr lang="en-US" dirty="0"/>
          </a:p>
          <a:p>
            <a:r>
              <a:rPr lang="en-US" dirty="0" err="1"/>
              <a:t>Ljubavi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še </a:t>
            </a:r>
            <a:r>
              <a:rPr lang="en-US" dirty="0"/>
              <a:t>(tm </a:t>
            </a:r>
            <a:r>
              <a:rPr lang="en-US" dirty="0" err="1"/>
              <a:t>drrrn</a:t>
            </a:r>
            <a:r>
              <a:rPr lang="en-US" dirty="0"/>
              <a:t> </a:t>
            </a:r>
            <a:r>
              <a:rPr lang="en-US" dirty="0" err="1"/>
              <a:t>tn</a:t>
            </a:r>
            <a:r>
              <a:rPr lang="en-US" dirty="0"/>
              <a:t> tm dm 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E2728-030F-4FE1-B852-5BD39B7AF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80" y="2884004"/>
            <a:ext cx="6008533" cy="3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6C88-6989-4D5C-BC90-7F7DD903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</a:t>
            </a:r>
            <a:r>
              <a:rPr lang="sr-Latn-RS" dirty="0"/>
              <a:t>šišnašu ljuuubav samo deca ooooooosta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60A7-AA25-40FA-8B1B-CD88842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tm drrrn tn tm dm ŠE</a:t>
            </a:r>
          </a:p>
          <a:p>
            <a:r>
              <a:rPr lang="sr-Latn-RS" dirty="0"/>
              <a:t>tm drrrn tn tm dm tm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803B-5D31-4F6B-AA0C-FDE6D03A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2" y="3071986"/>
            <a:ext cx="5621648" cy="36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1B0-E8B9-423D-81D5-C429D9C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armaturu čupaš iz temelja sreće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2EB5-64AD-44E4-B444-6BA904A7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nikotakvu draaaga voleeeeeeti te</a:t>
            </a:r>
          </a:p>
          <a:p>
            <a:r>
              <a:rPr lang="sr-Latn-RS" dirty="0"/>
              <a:t>neeeeeeeeeEEEEEeeeeeeeEEEEEEEEeeeeeEEEEEEEEEEeeeeeee</a:t>
            </a:r>
          </a:p>
          <a:p>
            <a:r>
              <a:rPr lang="sr-Latn-RS" dirty="0"/>
              <a:t>ćEeEe.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428B-4D16-4340-ABB6-D538E5FC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2" y="3607266"/>
            <a:ext cx="3425805" cy="30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2B40-26F4-4863-BCA8-DC05AC73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ovoga mož se rikne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C329-1D8D-494D-A5FD-3FB0826B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kaka melodija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4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Zidareva ljubav</vt:lpstr>
      <vt:lpstr>izvukla si cigluuuuuu(uuuuu(uuuuuuuu))</vt:lpstr>
      <vt:lpstr>rušišnašu ljuuubav samo deca ooooooosta</vt:lpstr>
      <vt:lpstr>armaturu čupaš iz temelja sreće</vt:lpstr>
      <vt:lpstr>od ovoga mož se rikne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Zidareva ljubav</dc:title>
  <dc:creator>Bogdan Micic</dc:creator>
  <cp:lastModifiedBy>Bogdan Micic</cp:lastModifiedBy>
  <cp:revision>1</cp:revision>
  <dcterms:created xsi:type="dcterms:W3CDTF">2022-03-03T09:24:55Z</dcterms:created>
  <dcterms:modified xsi:type="dcterms:W3CDTF">2022-03-03T09:24:55Z</dcterms:modified>
</cp:coreProperties>
</file>