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8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D917848-EC09-463D-8754-798BF45EFF62}" type="datetimeFigureOut">
              <a:rPr lang="hu-HU" smtClean="0"/>
              <a:t>2021.08.13.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9D63310-EE49-43B2-ACF4-9AF8DAE6D41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err="1" smtClean="0"/>
              <a:t>Vizsgaremek</a:t>
            </a:r>
            <a:r>
              <a:rPr lang="hu-HU" sz="4000" dirty="0" smtClean="0"/>
              <a:t> védés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16016" y="4509120"/>
            <a:ext cx="3309803" cy="1512168"/>
          </a:xfrm>
        </p:spPr>
        <p:txBody>
          <a:bodyPr>
            <a:normAutofit fontScale="77500" lnSpcReduction="20000"/>
          </a:bodyPr>
          <a:lstStyle/>
          <a:p>
            <a:endParaRPr lang="hu-HU" dirty="0" smtClean="0"/>
          </a:p>
          <a:p>
            <a:r>
              <a:rPr lang="hu-HU" b="1" dirty="0" err="1" smtClean="0"/>
              <a:t>Conduit</a:t>
            </a:r>
            <a:r>
              <a:rPr lang="hu-HU" b="1" dirty="0" smtClean="0"/>
              <a:t> </a:t>
            </a:r>
            <a:r>
              <a:rPr lang="hu-HU" b="1" dirty="0" err="1" smtClean="0"/>
              <a:t>app</a:t>
            </a:r>
            <a:endParaRPr lang="hu-HU" b="1" dirty="0" smtClean="0"/>
          </a:p>
          <a:p>
            <a:endParaRPr lang="hu-HU" dirty="0" smtClean="0"/>
          </a:p>
          <a:p>
            <a:r>
              <a:rPr lang="hu-HU" b="1" dirty="0" smtClean="0"/>
              <a:t>Huber Boglárka</a:t>
            </a:r>
            <a:r>
              <a:rPr lang="hu-HU" dirty="0" smtClean="0"/>
              <a:t> - </a:t>
            </a:r>
            <a:r>
              <a:rPr lang="hu-HU" dirty="0"/>
              <a:t>Junior automatizált tesztelő </a:t>
            </a:r>
            <a:r>
              <a:rPr lang="hu-HU" dirty="0" smtClean="0"/>
              <a:t>szakirány</a:t>
            </a:r>
          </a:p>
          <a:p>
            <a:endParaRPr lang="hu-HU" dirty="0" smtClean="0"/>
          </a:p>
          <a:p>
            <a:r>
              <a:rPr lang="hu-HU" sz="1400" dirty="0" smtClean="0"/>
              <a:t>huberboglarka214@</a:t>
            </a:r>
            <a:r>
              <a:rPr lang="hu-HU" sz="1400" dirty="0" err="1" smtClean="0"/>
              <a:t>gmail.com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77027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3672408" cy="2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5148064" y="148478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bg2">
                    <a:lumMod val="50000"/>
                  </a:schemeClr>
                </a:solidFill>
              </a:rPr>
              <a:t>Funkciók</a:t>
            </a:r>
            <a:endParaRPr lang="hu-HU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2938"/>
              </p:ext>
            </p:extLst>
          </p:nvPr>
        </p:nvGraphicFramePr>
        <p:xfrm>
          <a:off x="2411760" y="2708920"/>
          <a:ext cx="4992216" cy="349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96072"/>
              </a:tblGrid>
              <a:tr h="273515">
                <a:tc>
                  <a:txBody>
                    <a:bodyPr/>
                    <a:lstStyle/>
                    <a:p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Leírás</a:t>
                      </a:r>
                      <a:endParaRPr lang="hu-HU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Regisztráció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 felhasználó tud profilt létrehozni.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Bejelentkezés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 létrehozott profillal be tud jelentkezni.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Kijelentkezés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Ebből a profilból ki is tud jelentkezni.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Sütik elfogadása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 </a:t>
                      </a:r>
                      <a:r>
                        <a:rPr lang="hu-HU" sz="1000" dirty="0" err="1" smtClean="0"/>
                        <a:t>cookie-kat</a:t>
                      </a:r>
                      <a:r>
                        <a:rPr lang="hu-HU" sz="1000" dirty="0" smtClean="0"/>
                        <a:t> el tudja fogadni.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Post</a:t>
                      </a:r>
                      <a:r>
                        <a:rPr lang="hu-HU" sz="1000" baseline="0" dirty="0" smtClean="0"/>
                        <a:t> </a:t>
                      </a:r>
                      <a:r>
                        <a:rPr lang="hu-HU" sz="1000" baseline="0" dirty="0" smtClean="0"/>
                        <a:t>létrehozása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Maga is fel tud venni postokat.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Post módosítása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Ezeket módosítani is tudja.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Post törlése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</a:t>
                      </a:r>
                      <a:r>
                        <a:rPr lang="hu-HU" sz="1000" baseline="0" dirty="0" smtClean="0"/>
                        <a:t> postok törlése is lehetővé van téve.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Listázás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err="1" smtClean="0"/>
                        <a:t>Blog</a:t>
                      </a:r>
                      <a:r>
                        <a:rPr lang="hu-HU" sz="1000" baseline="0" dirty="0" smtClean="0"/>
                        <a:t> postok között tud böngészni.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Lapozás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Több</a:t>
                      </a:r>
                      <a:r>
                        <a:rPr lang="hu-HU" sz="1000" baseline="0" dirty="0" smtClean="0"/>
                        <a:t> oldalnyi post között tud lapozni.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Adatmentés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Az oldalról lehetséges adatot kimenteni.</a:t>
                      </a:r>
                      <a:endParaRPr lang="hu-HU" sz="1000" dirty="0"/>
                    </a:p>
                  </a:txBody>
                  <a:tcPr/>
                </a:tc>
              </a:tr>
              <a:tr h="273515"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Sorozatos adatbevitel</a:t>
                      </a:r>
                      <a:endParaRPr lang="hu-H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 smtClean="0"/>
                        <a:t>És</a:t>
                      </a:r>
                      <a:r>
                        <a:rPr lang="hu-HU" sz="1000" baseline="0" dirty="0" smtClean="0"/>
                        <a:t> lehetséges adatot feltölteni.</a:t>
                      </a:r>
                      <a:endParaRPr lang="hu-H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0" y="1543472"/>
            <a:ext cx="7811657" cy="361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0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47065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hu-HU" dirty="0" smtClean="0"/>
              <a:t>Viszont látásra!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6561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238</TotalTime>
  <Words>109</Words>
  <Application>Microsoft Office PowerPoint</Application>
  <PresentationFormat>Diavetítés a képernyőre (4:3 oldalarány)</PresentationFormat>
  <Paragraphs>34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Austin</vt:lpstr>
      <vt:lpstr>Vizsgaremek védés</vt:lpstr>
      <vt:lpstr>PowerPoint bemutató</vt:lpstr>
      <vt:lpstr>PowerPoint bemutató</vt:lpstr>
      <vt:lpstr>PowerPoint bemutató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Huber Bogi</dc:creator>
  <cp:lastModifiedBy>Huber Bogi</cp:lastModifiedBy>
  <cp:revision>6</cp:revision>
  <dcterms:created xsi:type="dcterms:W3CDTF">2021-08-13T17:42:19Z</dcterms:created>
  <dcterms:modified xsi:type="dcterms:W3CDTF">2021-08-13T21:46:41Z</dcterms:modified>
</cp:coreProperties>
</file>