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1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37"/>
  </p:normalViewPr>
  <p:slideViewPr>
    <p:cSldViewPr snapToGrid="0" snapToObjects="1">
      <p:cViewPr varScale="1">
        <p:scale>
          <a:sx n="87" d="100"/>
          <a:sy n="87" d="100"/>
        </p:scale>
        <p:origin x="2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505D23A-5BA9-0D43-BAA1-89BB4FF16DD5}" type="datetimeFigureOut">
              <a:rPr kumimoji="1" lang="zh-TW" altLang="en-US" smtClean="0"/>
              <a:t>2019/3/31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9B58F9A-2069-2B4D-933E-5048E2137FD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709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D23A-5BA9-0D43-BAA1-89BB4FF16DD5}" type="datetimeFigureOut">
              <a:rPr kumimoji="1" lang="zh-TW" altLang="en-US" smtClean="0"/>
              <a:t>2019/3/31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8F9A-2069-2B4D-933E-5048E2137F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135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D23A-5BA9-0D43-BAA1-89BB4FF16DD5}" type="datetimeFigureOut">
              <a:rPr kumimoji="1" lang="zh-TW" altLang="en-US" smtClean="0"/>
              <a:t>2019/3/31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8F9A-2069-2B4D-933E-5048E2137F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991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D23A-5BA9-0D43-BAA1-89BB4FF16DD5}" type="datetimeFigureOut">
              <a:rPr kumimoji="1" lang="zh-TW" altLang="en-US" smtClean="0"/>
              <a:t>2019/3/31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8F9A-2069-2B4D-933E-5048E2137F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665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505D23A-5BA9-0D43-BAA1-89BB4FF16DD5}" type="datetimeFigureOut">
              <a:rPr kumimoji="1" lang="zh-TW" altLang="en-US" smtClean="0"/>
              <a:t>2019/3/31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B58F9A-2069-2B4D-933E-5048E2137FD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97670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D23A-5BA9-0D43-BAA1-89BB4FF16DD5}" type="datetimeFigureOut">
              <a:rPr kumimoji="1" lang="zh-TW" altLang="en-US" smtClean="0"/>
              <a:t>2019/3/31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8F9A-2069-2B4D-933E-5048E2137F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67442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D23A-5BA9-0D43-BAA1-89BB4FF16DD5}" type="datetimeFigureOut">
              <a:rPr kumimoji="1" lang="zh-TW" altLang="en-US" smtClean="0"/>
              <a:t>2019/3/31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8F9A-2069-2B4D-933E-5048E2137F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5354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D23A-5BA9-0D43-BAA1-89BB4FF16DD5}" type="datetimeFigureOut">
              <a:rPr kumimoji="1" lang="zh-TW" altLang="en-US" smtClean="0"/>
              <a:t>2019/3/31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8F9A-2069-2B4D-933E-5048E2137F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495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D23A-5BA9-0D43-BAA1-89BB4FF16DD5}" type="datetimeFigureOut">
              <a:rPr kumimoji="1" lang="zh-TW" altLang="en-US" smtClean="0"/>
              <a:t>2019/3/31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8F9A-2069-2B4D-933E-5048E2137F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2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505D23A-5BA9-0D43-BAA1-89BB4FF16DD5}" type="datetimeFigureOut">
              <a:rPr kumimoji="1" lang="zh-TW" altLang="en-US" smtClean="0"/>
              <a:t>2019/3/31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9B58F9A-2069-2B4D-933E-5048E2137FD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41877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505D23A-5BA9-0D43-BAA1-89BB4FF16DD5}" type="datetimeFigureOut">
              <a:rPr kumimoji="1" lang="zh-TW" altLang="en-US" smtClean="0"/>
              <a:t>2019/3/31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9B58F9A-2069-2B4D-933E-5048E2137F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709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505D23A-5BA9-0D43-BAA1-89BB4FF16DD5}" type="datetimeFigureOut">
              <a:rPr kumimoji="1" lang="zh-TW" altLang="en-US" smtClean="0"/>
              <a:t>2019/3/31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9B58F9A-2069-2B4D-933E-5048E2137FD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189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sz="4800" dirty="0" smtClean="0"/>
              <a:t>碼極客</a:t>
            </a:r>
            <a:r>
              <a:rPr lang="ro-RO" altLang="zh-TW" sz="4800" dirty="0"/>
              <a:t>●</a:t>
            </a:r>
            <a:r>
              <a:rPr kumimoji="1" lang="zh-TW" altLang="en-US" sz="4800" dirty="0" smtClean="0"/>
              <a:t>霸嗑絲</a:t>
            </a:r>
            <a:r>
              <a:rPr kumimoji="1" lang="en-US" altLang="zh-TW" sz="5400" dirty="0" smtClean="0"/>
              <a:t/>
            </a:r>
            <a:br>
              <a:rPr kumimoji="1" lang="en-US" altLang="zh-TW" sz="5400" dirty="0" smtClean="0"/>
            </a:br>
            <a:r>
              <a:rPr kumimoji="1" lang="en-US" altLang="zh-TW" sz="4800" dirty="0" smtClean="0">
                <a:latin typeface="+mn-lt"/>
              </a:rPr>
              <a:t>Magic Box</a:t>
            </a:r>
            <a:endParaRPr kumimoji="1" lang="zh-TW" altLang="en-US" sz="4800" dirty="0">
              <a:latin typeface="+mn-lt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我們只是一隻魚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471" y="5858933"/>
            <a:ext cx="673165" cy="67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3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066106" y="1330652"/>
            <a:ext cx="10178322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還適合懶得「看」的人</a:t>
            </a:r>
            <a:endParaRPr kumimoji="1"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317" y="2204720"/>
            <a:ext cx="40259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251678" y="1262919"/>
            <a:ext cx="10178322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第二章</a:t>
            </a:r>
            <a:r>
              <a:rPr kumimoji="1" lang="en-US" altLang="zh-TW" dirty="0" smtClean="0">
                <a:solidFill>
                  <a:schemeClr val="tx1"/>
                </a:solidFill>
              </a:rPr>
              <a:t>:</a:t>
            </a:r>
            <a:r>
              <a:rPr kumimoji="1" lang="zh-TW" altLang="en-US" dirty="0" smtClean="0">
                <a:solidFill>
                  <a:schemeClr val="tx1"/>
                </a:solidFill>
              </a:rPr>
              <a:t>我懶得去聽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2008985"/>
            <a:ext cx="3873348" cy="334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4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251678" y="1262919"/>
            <a:ext cx="10178322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我們可以讓你聽少、聽精確一點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622" y="2755051"/>
            <a:ext cx="3382433" cy="33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6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98372" y="433185"/>
            <a:ext cx="10178322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以下是這部分的流程圖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2942773" y="2245962"/>
            <a:ext cx="1840090" cy="7492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向右箭號 12"/>
          <p:cNvSpPr/>
          <p:nvPr/>
        </p:nvSpPr>
        <p:spPr>
          <a:xfrm rot="2746270">
            <a:off x="1460955" y="4218818"/>
            <a:ext cx="1142653" cy="88053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向右箭號 13"/>
          <p:cNvSpPr/>
          <p:nvPr/>
        </p:nvSpPr>
        <p:spPr>
          <a:xfrm rot="7995350">
            <a:off x="4202399" y="3939761"/>
            <a:ext cx="1390705" cy="880533"/>
          </a:xfrm>
          <a:prstGeom prst="rightArrow">
            <a:avLst>
              <a:gd name="adj1" fmla="val 36325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219191" y="1188717"/>
            <a:ext cx="1274720" cy="2714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1383902" y="1611173"/>
            <a:ext cx="945298" cy="18805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+mj-lt"/>
              </a:rPr>
              <a:t>音檔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5470448" y="1207377"/>
            <a:ext cx="1274720" cy="2714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圓角矩形 41"/>
          <p:cNvSpPr/>
          <p:nvPr/>
        </p:nvSpPr>
        <p:spPr>
          <a:xfrm>
            <a:off x="5635159" y="1734403"/>
            <a:ext cx="945298" cy="18805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+mj-lt"/>
              </a:rPr>
              <a:t>文字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2863661" y="4143165"/>
            <a:ext cx="1274720" cy="2714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圓角矩形 44"/>
          <p:cNvSpPr/>
          <p:nvPr/>
        </p:nvSpPr>
        <p:spPr>
          <a:xfrm>
            <a:off x="3041841" y="4600365"/>
            <a:ext cx="945298" cy="18805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+mj-lt"/>
              </a:rPr>
              <a:t>對齊</a:t>
            </a:r>
            <a:endParaRPr kumimoji="1" lang="zh-TW" altLang="en-US" dirty="0"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401" y="1258875"/>
            <a:ext cx="1055990" cy="105599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08" y="3753617"/>
            <a:ext cx="939264" cy="939264"/>
          </a:xfrm>
          <a:prstGeom prst="rect">
            <a:avLst/>
          </a:prstGeom>
        </p:spPr>
      </p:pic>
      <p:sp>
        <p:nvSpPr>
          <p:cNvPr id="46" name="向右箭號 45"/>
          <p:cNvSpPr/>
          <p:nvPr/>
        </p:nvSpPr>
        <p:spPr>
          <a:xfrm>
            <a:off x="7358740" y="2145308"/>
            <a:ext cx="1077365" cy="7492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圓角矩形 46"/>
          <p:cNvSpPr/>
          <p:nvPr/>
        </p:nvSpPr>
        <p:spPr>
          <a:xfrm>
            <a:off x="9049677" y="1188717"/>
            <a:ext cx="1274720" cy="2714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9250583" y="1647713"/>
            <a:ext cx="945298" cy="18805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+mj-lt"/>
              </a:rPr>
              <a:t>摘要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49" name="向右箭號 48"/>
          <p:cNvSpPr/>
          <p:nvPr/>
        </p:nvSpPr>
        <p:spPr>
          <a:xfrm>
            <a:off x="5005578" y="5188149"/>
            <a:ext cx="1739590" cy="78931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向右箭號 49"/>
          <p:cNvSpPr/>
          <p:nvPr/>
        </p:nvSpPr>
        <p:spPr>
          <a:xfrm rot="7224077">
            <a:off x="7868821" y="3698449"/>
            <a:ext cx="1401082" cy="88053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6745168" y="4018154"/>
            <a:ext cx="1274720" cy="2714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圓角矩形 51"/>
          <p:cNvSpPr/>
          <p:nvPr/>
        </p:nvSpPr>
        <p:spPr>
          <a:xfrm>
            <a:off x="6952124" y="4435311"/>
            <a:ext cx="945298" cy="18805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+mj-lt"/>
              </a:rPr>
              <a:t>音檔摘要</a:t>
            </a:r>
            <a:endParaRPr kumimoji="1" lang="zh-TW" altLang="en-US" dirty="0">
              <a:latin typeface="+mj-lt"/>
            </a:endParaRPr>
          </a:p>
        </p:txBody>
      </p:sp>
      <p:pic>
        <p:nvPicPr>
          <p:cNvPr id="53" name="圖片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58" y="1396702"/>
            <a:ext cx="939264" cy="939264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733" y="3548520"/>
            <a:ext cx="939264" cy="939264"/>
          </a:xfrm>
          <a:prstGeom prst="rect">
            <a:avLst/>
          </a:prstGeom>
        </p:spPr>
      </p:pic>
      <p:sp>
        <p:nvSpPr>
          <p:cNvPr id="56" name="圓角矩形 55"/>
          <p:cNvSpPr/>
          <p:nvPr/>
        </p:nvSpPr>
        <p:spPr>
          <a:xfrm>
            <a:off x="10539334" y="4018154"/>
            <a:ext cx="1274720" cy="2714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5" name="向右箭號 54"/>
          <p:cNvSpPr/>
          <p:nvPr/>
        </p:nvSpPr>
        <p:spPr>
          <a:xfrm rot="4828907">
            <a:off x="10088041" y="2911407"/>
            <a:ext cx="1401082" cy="880533"/>
          </a:xfrm>
          <a:prstGeom prst="rightArrow">
            <a:avLst>
              <a:gd name="adj1" fmla="val 33555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7" name="圓角矩形 56"/>
          <p:cNvSpPr/>
          <p:nvPr/>
        </p:nvSpPr>
        <p:spPr>
          <a:xfrm>
            <a:off x="10704045" y="4435092"/>
            <a:ext cx="945298" cy="18805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latin typeface="+mj-lt"/>
              </a:rPr>
              <a:t>GTTS</a:t>
            </a:r>
            <a:r>
              <a:rPr kumimoji="1" lang="zh-TW" altLang="en-US" dirty="0" smtClean="0">
                <a:latin typeface="+mj-lt"/>
              </a:rPr>
              <a:t>音檔</a:t>
            </a:r>
            <a:endParaRPr kumimoji="1" lang="zh-TW" altLang="en-US" dirty="0">
              <a:latin typeface="+mj-lt"/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087" y="2587972"/>
            <a:ext cx="725607" cy="72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251678" y="1262919"/>
            <a:ext cx="10178322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對齊</a:t>
            </a:r>
            <a:r>
              <a:rPr kumimoji="1" lang="en-US" altLang="zh-TW" dirty="0" smtClean="0">
                <a:solidFill>
                  <a:schemeClr val="tx1"/>
                </a:solidFill>
              </a:rPr>
              <a:t>&amp;</a:t>
            </a:r>
            <a:r>
              <a:rPr kumimoji="1" lang="zh-TW" altLang="en-US" dirty="0" smtClean="0">
                <a:solidFill>
                  <a:schemeClr val="tx1"/>
                </a:solidFill>
              </a:rPr>
              <a:t>音檔摘要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105" y="2582332"/>
            <a:ext cx="3945467" cy="39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0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251678" y="1262919"/>
            <a:ext cx="10178322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整體架構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222" y="2755051"/>
            <a:ext cx="3941233" cy="39412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99" y="2342183"/>
            <a:ext cx="4114800" cy="2057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13" y="4725667"/>
            <a:ext cx="5701572" cy="190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251678" y="1262919"/>
            <a:ext cx="10178322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未來展望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572" y="2158999"/>
            <a:ext cx="4436533" cy="443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0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251678" y="1262919"/>
            <a:ext cx="10178322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感謝評審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439" y="2328333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4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251678" y="1262919"/>
            <a:ext cx="10178322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TW" altLang="en-US" dirty="0" smtClean="0"/>
              <a:t>小小的盒子裡面藏了什麼呢</a:t>
            </a:r>
            <a:r>
              <a:rPr kumimoji="1" lang="en-US" altLang="zh-TW" dirty="0" smtClean="0"/>
              <a:t>?</a:t>
            </a:r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236" y="3307769"/>
            <a:ext cx="2517298" cy="251729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32" y="3307769"/>
            <a:ext cx="2517298" cy="251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3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251678" y="1262919"/>
            <a:ext cx="10178322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TW" altLang="en-US" dirty="0" smtClean="0">
                <a:solidFill>
                  <a:schemeClr val="bg1">
                    <a:lumMod val="85000"/>
                  </a:schemeClr>
                </a:solidFill>
              </a:rPr>
              <a:t>第一章</a:t>
            </a:r>
            <a:r>
              <a:rPr kumimoji="1" lang="en-US" altLang="zh-TW" dirty="0" smtClean="0">
                <a:solidFill>
                  <a:schemeClr val="bg1">
                    <a:lumMod val="85000"/>
                  </a:schemeClr>
                </a:solidFill>
              </a:rPr>
              <a:t>:</a:t>
            </a:r>
            <a:r>
              <a:rPr kumimoji="1" lang="zh-TW" altLang="en-US" dirty="0" smtClean="0">
                <a:solidFill>
                  <a:schemeClr val="bg1">
                    <a:lumMod val="85000"/>
                  </a:schemeClr>
                </a:solidFill>
              </a:rPr>
              <a:t>我只能聽見</a:t>
            </a:r>
            <a:endParaRPr kumimoji="1"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572" y="2362200"/>
            <a:ext cx="4182533" cy="41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5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251678" y="1262919"/>
            <a:ext cx="10178322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TW" altLang="en-US" dirty="0" smtClean="0">
                <a:solidFill>
                  <a:schemeClr val="bg1"/>
                </a:solidFill>
              </a:rPr>
              <a:t>我們可以讀進含文字的圖片檔案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623" y="2489774"/>
            <a:ext cx="3503778" cy="35037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575" y="2489774"/>
            <a:ext cx="3339251" cy="333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4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251678" y="1262919"/>
            <a:ext cx="10178322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TW" altLang="en-US" dirty="0" smtClean="0">
                <a:solidFill>
                  <a:schemeClr val="bg1"/>
                </a:solidFill>
              </a:rPr>
              <a:t>等一小段時間</a:t>
            </a:r>
            <a:r>
              <a:rPr kumimoji="1" lang="mr-IN" altLang="zh-TW" dirty="0" smtClean="0">
                <a:solidFill>
                  <a:schemeClr val="bg1"/>
                </a:solidFill>
              </a:rPr>
              <a:t>…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655" y="2951315"/>
            <a:ext cx="3018367" cy="301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3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251678" y="1262919"/>
            <a:ext cx="10178322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TW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產生出一段精煉的音檔</a:t>
            </a:r>
            <a:endParaRPr kumimoji="1"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56465"/>
            <a:ext cx="3031067" cy="303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98372" y="433185"/>
            <a:ext cx="10178322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TW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以下是這部分的流程圖</a:t>
            </a:r>
            <a:endParaRPr kumimoji="1"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59585" y="1911767"/>
            <a:ext cx="1507067" cy="3471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4199350" y="1911767"/>
            <a:ext cx="1507067" cy="3471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7239115" y="1911767"/>
            <a:ext cx="1507067" cy="3471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10278881" y="1911767"/>
            <a:ext cx="1507067" cy="3471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2861674" y="3213942"/>
            <a:ext cx="1142653" cy="88053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5901439" y="3213942"/>
            <a:ext cx="1142653" cy="88053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8954368" y="3213942"/>
            <a:ext cx="1142653" cy="88053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1354318" y="2451942"/>
            <a:ext cx="1117600" cy="240453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+mj-lt"/>
              </a:rPr>
              <a:t>含</a:t>
            </a:r>
            <a:r>
              <a:rPr kumimoji="1" lang="zh-TW" altLang="en-US" sz="2000" dirty="0" smtClean="0">
                <a:latin typeface="+mj-lt"/>
              </a:rPr>
              <a:t>文字</a:t>
            </a:r>
            <a:r>
              <a:rPr kumimoji="1" lang="zh-TW" altLang="en-US" dirty="0" smtClean="0">
                <a:latin typeface="+mj-lt"/>
              </a:rPr>
              <a:t>的圖片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4394083" y="2451942"/>
            <a:ext cx="1117600" cy="240453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dirty="0" smtClean="0">
                <a:latin typeface="+mj-lt"/>
              </a:rPr>
              <a:t>乾淨的文字</a:t>
            </a:r>
            <a:endParaRPr kumimoji="1" lang="zh-TW" altLang="en-US" sz="2000" dirty="0">
              <a:latin typeface="+mj-lt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7450491" y="2445167"/>
            <a:ext cx="1117600" cy="240453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dirty="0" smtClean="0">
                <a:latin typeface="+mj-lt"/>
              </a:rPr>
              <a:t>摘要</a:t>
            </a:r>
            <a:endParaRPr kumimoji="1" lang="zh-TW" altLang="en-US" sz="2000" dirty="0">
              <a:latin typeface="+mj-lt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10473614" y="2412992"/>
            <a:ext cx="1117600" cy="240453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dirty="0" smtClean="0">
                <a:latin typeface="+mj-lt"/>
              </a:rPr>
              <a:t>摘要的音檔</a:t>
            </a:r>
            <a:endParaRPr kumimoji="1" lang="zh-TW" altLang="en-US" sz="2000" dirty="0">
              <a:latin typeface="+mj-lt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838" y="2003508"/>
            <a:ext cx="1217201" cy="1217201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093" y="1965404"/>
            <a:ext cx="1217201" cy="121720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004" y="2003508"/>
            <a:ext cx="1243524" cy="124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0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98372" y="433185"/>
            <a:ext cx="10178322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如果想要完整一點</a:t>
            </a:r>
            <a:endParaRPr kumimoji="1"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59585" y="1911767"/>
            <a:ext cx="1507067" cy="3471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5361102" y="1965404"/>
            <a:ext cx="1507067" cy="3471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9562620" y="1911767"/>
            <a:ext cx="1507067" cy="3471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3309777" y="3220707"/>
            <a:ext cx="1577366" cy="88053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1354318" y="2451942"/>
            <a:ext cx="1117600" cy="240453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+mj-lt"/>
              </a:rPr>
              <a:t>含</a:t>
            </a:r>
            <a:r>
              <a:rPr kumimoji="1" lang="zh-TW" altLang="en-US" sz="2000" dirty="0" smtClean="0">
                <a:latin typeface="+mj-lt"/>
              </a:rPr>
              <a:t>文字</a:t>
            </a:r>
            <a:r>
              <a:rPr kumimoji="1" lang="zh-TW" altLang="en-US" dirty="0" smtClean="0">
                <a:latin typeface="+mj-lt"/>
              </a:rPr>
              <a:t>的圖片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5555836" y="2458708"/>
            <a:ext cx="1117600" cy="240453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dirty="0" smtClean="0">
                <a:latin typeface="+mj-lt"/>
              </a:rPr>
              <a:t>乾淨的文字</a:t>
            </a:r>
            <a:endParaRPr kumimoji="1" lang="zh-TW" altLang="en-US" sz="2000" dirty="0">
              <a:latin typeface="+mj-lt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9757353" y="2445167"/>
            <a:ext cx="1117600" cy="240453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dirty="0" smtClean="0">
                <a:latin typeface="+mj-lt"/>
              </a:rPr>
              <a:t>完整的音檔</a:t>
            </a:r>
            <a:endParaRPr kumimoji="1" lang="zh-TW" altLang="en-US" sz="2000" dirty="0">
              <a:latin typeface="+mj-lt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92" y="1996741"/>
            <a:ext cx="1217201" cy="1217201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794" y="2063639"/>
            <a:ext cx="1217201" cy="1217201"/>
          </a:xfrm>
          <a:prstGeom prst="rect">
            <a:avLst/>
          </a:prstGeom>
        </p:spPr>
      </p:pic>
      <p:sp>
        <p:nvSpPr>
          <p:cNvPr id="21" name="向右箭號 20"/>
          <p:cNvSpPr/>
          <p:nvPr/>
        </p:nvSpPr>
        <p:spPr>
          <a:xfrm>
            <a:off x="7581593" y="3280840"/>
            <a:ext cx="1577366" cy="88053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82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066106" y="1330652"/>
            <a:ext cx="10178322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讓聽見成為另一種看見</a:t>
            </a:r>
            <a:endParaRPr kumimoji="1"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533" y="2822784"/>
            <a:ext cx="3259667" cy="325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4545</TotalTime>
  <Words>141</Words>
  <Application>Microsoft Office PowerPoint</Application>
  <PresentationFormat>寬螢幕</PresentationFormat>
  <Paragraphs>31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Gill Sans MT</vt:lpstr>
      <vt:lpstr>Arial</vt:lpstr>
      <vt:lpstr>Impact</vt:lpstr>
      <vt:lpstr>徽章</vt:lpstr>
      <vt:lpstr>碼極客●霸嗑絲 Magic Box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用小遊戲學習甲骨文</dc:title>
  <dc:creator>Microsoft Office 使用者</dc:creator>
  <cp:lastModifiedBy>Hsu Bogi</cp:lastModifiedBy>
  <cp:revision>17</cp:revision>
  <dcterms:created xsi:type="dcterms:W3CDTF">2019-03-27T22:57:14Z</dcterms:created>
  <dcterms:modified xsi:type="dcterms:W3CDTF">2019-03-31T03:30:13Z</dcterms:modified>
</cp:coreProperties>
</file>