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9" d="100"/>
          <a:sy n="79" d="100"/>
        </p:scale>
        <p:origin x="850" y="72"/>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847D-1CF6-46BA-B46B-48BED0604A28}"/>
              </a:ext>
            </a:extLst>
          </p:cNvPr>
          <p:cNvSpPr>
            <a:spLocks noGrp="1"/>
          </p:cNvSpPr>
          <p:nvPr>
            <p:ph type="ctrTitle"/>
          </p:nvPr>
        </p:nvSpPr>
        <p:spPr>
          <a:xfrm>
            <a:off x="1524000" y="1122363"/>
            <a:ext cx="9144000" cy="2387600"/>
          </a:xfrm>
        </p:spPr>
        <p:txBody>
          <a:bodyPr anchor="b"/>
          <a:lstStyle>
            <a:lvl1pPr algn="ctr">
              <a:defRPr sz="6000" b="1" cap="all" spc="1500" baseline="0">
                <a:latin typeface="+mj-lt"/>
                <a:ea typeface="Source Sans Pro SemiBold" panose="020B0603030403020204" pitchFamily="34" charset="0"/>
              </a:defRPr>
            </a:lvl1pPr>
          </a:lstStyle>
          <a:p>
            <a:r>
              <a:rPr lang="hu-HU"/>
              <a:t>Mintacím szerkesztése</a:t>
            </a:r>
            <a:endParaRPr lang="en-US" dirty="0"/>
          </a:p>
        </p:txBody>
      </p:sp>
      <p:sp>
        <p:nvSpPr>
          <p:cNvPr id="3" name="Subtitle 2">
            <a:extLst>
              <a:ext uri="{FF2B5EF4-FFF2-40B4-BE49-F238E27FC236}">
                <a16:creationId xmlns:a16="http://schemas.microsoft.com/office/drawing/2014/main" id="{7FB4F5A5-C931-4A4C-B6B1-EF4C95965BFF}"/>
              </a:ext>
            </a:extLst>
          </p:cNvPr>
          <p:cNvSpPr>
            <a:spLocks noGrp="1"/>
          </p:cNvSpPr>
          <p:nvPr>
            <p:ph type="subTitle" idx="1"/>
          </p:nvPr>
        </p:nvSpPr>
        <p:spPr>
          <a:xfrm>
            <a:off x="1524000" y="3602038"/>
            <a:ext cx="9144000" cy="1655762"/>
          </a:xfrm>
        </p:spPr>
        <p:txBody>
          <a:bodyPr/>
          <a:lstStyle>
            <a:lvl1pPr marL="0" indent="0" algn="ctr">
              <a:buNone/>
              <a:defRPr sz="2400" cap="all" spc="4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grpSp>
        <p:nvGrpSpPr>
          <p:cNvPr id="7" name="Graphic 185">
            <a:extLst>
              <a:ext uri="{FF2B5EF4-FFF2-40B4-BE49-F238E27FC236}">
                <a16:creationId xmlns:a16="http://schemas.microsoft.com/office/drawing/2014/main" id="{8A351602-3772-4279-B0D3-A523F6F6EAB3}"/>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A5AAAA75-5FFB-4C07-AD4A-3146773E6CDD}"/>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479895E-3847-44BB-8404-28F14219FB7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0E02F68-8149-4236-8D9F-6B550F78B93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56FCAAB-F073-4561-A484-42C7DD10DC26}"/>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CF8DB94-87A3-43E9-9BBB-301CFF0FB05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35DE4AEC-B6E4-439C-B716-EBE3D4D1DC76}"/>
              </a:ext>
            </a:extLst>
          </p:cNvPr>
          <p:cNvSpPr>
            <a:spLocks noGrp="1"/>
          </p:cNvSpPr>
          <p:nvPr>
            <p:ph type="dt" sz="half" idx="10"/>
          </p:nvPr>
        </p:nvSpPr>
        <p:spPr/>
        <p:txBody>
          <a:bodyPr/>
          <a:lstStyle/>
          <a:p>
            <a:fld id="{D6D0F569-AC90-44EB-9EF4-4E5C2F5D823C}" type="datetime1">
              <a:rPr lang="en-US" smtClean="0"/>
              <a:t>5/15/2025</a:t>
            </a:fld>
            <a:endParaRPr lang="en-US" dirty="0"/>
          </a:p>
        </p:txBody>
      </p:sp>
      <p:sp>
        <p:nvSpPr>
          <p:cNvPr id="5" name="Footer Placeholder 4">
            <a:extLst>
              <a:ext uri="{FF2B5EF4-FFF2-40B4-BE49-F238E27FC236}">
                <a16:creationId xmlns:a16="http://schemas.microsoft.com/office/drawing/2014/main" id="{F478BC18-102E-45BF-8FEA-801E9C59D143}"/>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FAA8BF5F-B1F8-461F-9B3D-7D50D02423E7}"/>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7D6BF779-0B8C-4CC2-9268-9506AD0C5331}"/>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454149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3A871-D377-4EC0-9ACF-86842F01E1D0}"/>
              </a:ext>
            </a:extLst>
          </p:cNvPr>
          <p:cNvSpPr>
            <a:spLocks noGrp="1"/>
          </p:cNvSpPr>
          <p:nvPr>
            <p:ph type="title"/>
          </p:nvPr>
        </p:nvSpPr>
        <p:spPr/>
        <p:txBody>
          <a:bodyPr/>
          <a:lstStyle/>
          <a:p>
            <a:r>
              <a:rPr lang="hu-HU"/>
              <a:t>Mintacím szerkesztése</a:t>
            </a:r>
            <a:endParaRPr lang="en-US" dirty="0"/>
          </a:p>
        </p:txBody>
      </p:sp>
      <p:sp>
        <p:nvSpPr>
          <p:cNvPr id="3" name="Vertical Text Placeholder 2">
            <a:extLst>
              <a:ext uri="{FF2B5EF4-FFF2-40B4-BE49-F238E27FC236}">
                <a16:creationId xmlns:a16="http://schemas.microsoft.com/office/drawing/2014/main" id="{F3D53202-92A9-45A3-B812-777DB9578B44}"/>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grpSp>
        <p:nvGrpSpPr>
          <p:cNvPr id="7" name="Graphic 185">
            <a:extLst>
              <a:ext uri="{FF2B5EF4-FFF2-40B4-BE49-F238E27FC236}">
                <a16:creationId xmlns:a16="http://schemas.microsoft.com/office/drawing/2014/main" id="{7196FB0C-3A9D-4892-90C9-21F3459AAD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16938C96-CF0F-4B69-A695-913F11BFC6F0}"/>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3CA7E6BB-6B60-4BF5-9D3E-A3FE782EF5B0}"/>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F693EDA-57B3-4AEB-863B-B198C2A5A8E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B3A04A96-045F-4B6E-AEEE-11A2FA01B4F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FB357DC-5AD3-44F4-879B-5AD6B18AC36F}"/>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A2CA47F-83AD-4BE3-AC2F-6C17883F78C7}"/>
              </a:ext>
            </a:extLst>
          </p:cNvPr>
          <p:cNvSpPr>
            <a:spLocks noGrp="1"/>
          </p:cNvSpPr>
          <p:nvPr>
            <p:ph type="dt" sz="half" idx="10"/>
          </p:nvPr>
        </p:nvSpPr>
        <p:spPr/>
        <p:txBody>
          <a:bodyPr/>
          <a:lstStyle/>
          <a:p>
            <a:fld id="{46BA7D41-E8B7-4A0B-B861-3EC4AE88917D}" type="datetime1">
              <a:rPr lang="en-US" smtClean="0"/>
              <a:t>5/15/2025</a:t>
            </a:fld>
            <a:endParaRPr lang="en-US" dirty="0"/>
          </a:p>
        </p:txBody>
      </p:sp>
      <p:sp>
        <p:nvSpPr>
          <p:cNvPr id="5" name="Footer Placeholder 4">
            <a:extLst>
              <a:ext uri="{FF2B5EF4-FFF2-40B4-BE49-F238E27FC236}">
                <a16:creationId xmlns:a16="http://schemas.microsoft.com/office/drawing/2014/main" id="{21118A72-3200-4597-A9C5-0D9ECFF3E8CD}"/>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D70055A-71D4-49B4-8A8F-19AFDB84E958}"/>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0B0E5D27-C447-432F-982D-B60FDD6F34A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9613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8C59DBB-9256-464D-8A6A-8BDA71541D6A}"/>
              </a:ext>
            </a:extLst>
          </p:cNvPr>
          <p:cNvSpPr>
            <a:spLocks noGrp="1"/>
          </p:cNvSpPr>
          <p:nvPr>
            <p:ph type="title" orient="vert"/>
          </p:nvPr>
        </p:nvSpPr>
        <p:spPr>
          <a:xfrm>
            <a:off x="8724900" y="365125"/>
            <a:ext cx="2628900" cy="5811838"/>
          </a:xfrm>
        </p:spPr>
        <p:txBody>
          <a:bodyPr vert="eaVert"/>
          <a:lstStyle/>
          <a:p>
            <a:r>
              <a:rPr lang="hu-HU"/>
              <a:t>Mintacím szerkesztése</a:t>
            </a:r>
            <a:endParaRPr lang="en-US" dirty="0"/>
          </a:p>
        </p:txBody>
      </p:sp>
      <p:sp>
        <p:nvSpPr>
          <p:cNvPr id="3" name="Vertical Text Placeholder 2">
            <a:extLst>
              <a:ext uri="{FF2B5EF4-FFF2-40B4-BE49-F238E27FC236}">
                <a16:creationId xmlns:a16="http://schemas.microsoft.com/office/drawing/2014/main" id="{6A25E310-E6CB-4838-8E9B-B288DA552776}"/>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grpSp>
        <p:nvGrpSpPr>
          <p:cNvPr id="7" name="Graphic 185">
            <a:extLst>
              <a:ext uri="{FF2B5EF4-FFF2-40B4-BE49-F238E27FC236}">
                <a16:creationId xmlns:a16="http://schemas.microsoft.com/office/drawing/2014/main" id="{BCF412A8-E798-47AD-ABD9-98D76A55D30B}"/>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E70160C5-475D-401A-AEE2-2C04E99A1518}"/>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07CC7CE9-9C7F-49C2-8609-47BF523390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26FD5F1-978C-45AF-9086-D5DBE1F01681}"/>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873AB1C-723A-4FB4-9B23-65BAF507483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61DE5510-5094-4FA4-96E5-AD4841D1C38A}"/>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F7CE2202-679F-48B0-B2DD-F6F54711224B}"/>
              </a:ext>
            </a:extLst>
          </p:cNvPr>
          <p:cNvSpPr>
            <a:spLocks noGrp="1"/>
          </p:cNvSpPr>
          <p:nvPr>
            <p:ph type="dt" sz="half" idx="10"/>
          </p:nvPr>
        </p:nvSpPr>
        <p:spPr/>
        <p:txBody>
          <a:bodyPr/>
          <a:lstStyle/>
          <a:p>
            <a:fld id="{A7C34823-0B19-4B4E-A643-7A3B0A3D24D6}" type="datetime1">
              <a:rPr lang="en-US" smtClean="0"/>
              <a:t>5/15/2025</a:t>
            </a:fld>
            <a:endParaRPr lang="en-US" dirty="0"/>
          </a:p>
        </p:txBody>
      </p:sp>
      <p:sp>
        <p:nvSpPr>
          <p:cNvPr id="5" name="Footer Placeholder 4">
            <a:extLst>
              <a:ext uri="{FF2B5EF4-FFF2-40B4-BE49-F238E27FC236}">
                <a16:creationId xmlns:a16="http://schemas.microsoft.com/office/drawing/2014/main" id="{D07BC83D-E4C0-49E1-ADA1-1AF403984BD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31BF211E-B2EA-4CDC-9E84-B6898394921B}"/>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FE2F5FD-5D31-4C1D-82F8-93624C7B0A3C}"/>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3095110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88500-1605-41EA-A15F-9B79DF7E4050}"/>
              </a:ext>
            </a:extLst>
          </p:cNvPr>
          <p:cNvSpPr>
            <a:spLocks noGrp="1"/>
          </p:cNvSpPr>
          <p:nvPr>
            <p:ph type="title"/>
          </p:nvPr>
        </p:nvSpPr>
        <p:spPr/>
        <p:txBody>
          <a:bodyPr/>
          <a:lstStyle/>
          <a:p>
            <a:r>
              <a:rPr lang="hu-HU"/>
              <a:t>Mintacím szerkesztése</a:t>
            </a:r>
            <a:endParaRPr lang="en-US" dirty="0"/>
          </a:p>
        </p:txBody>
      </p:sp>
      <p:sp>
        <p:nvSpPr>
          <p:cNvPr id="3" name="Content Placeholder 2">
            <a:extLst>
              <a:ext uri="{FF2B5EF4-FFF2-40B4-BE49-F238E27FC236}">
                <a16:creationId xmlns:a16="http://schemas.microsoft.com/office/drawing/2014/main" id="{C9B14AC8-25A5-4D7F-BF23-CB20AA2ECF50}"/>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grpSp>
        <p:nvGrpSpPr>
          <p:cNvPr id="8" name="Graphic 185">
            <a:extLst>
              <a:ext uri="{FF2B5EF4-FFF2-40B4-BE49-F238E27FC236}">
                <a16:creationId xmlns:a16="http://schemas.microsoft.com/office/drawing/2014/main" id="{8997F1B7-1EE7-4EA5-A5A4-866F9A810C9F}"/>
              </a:ext>
              <a:ext uri="{C183D7F6-B498-43B3-948B-1728B52AA6E4}">
                <adec:decorative xmlns:adec="http://schemas.microsoft.com/office/drawing/2017/decorative" val="1"/>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5E13483-2FB6-4753-8402-06FDC3498E0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8F0DF22-F640-4002-B783-DF1C6A9473F6}"/>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C2787B8-7984-4332-B611-D3D3DE898FE0}"/>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AF3646C-B3D7-4F57-8FD2-CD93CEB39214}"/>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65FA7DA-93A0-43A4-834C-0F1BB9806A8C}"/>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21995D22-0146-4DE2-9E78-4C00333D499A}"/>
              </a:ext>
            </a:extLst>
          </p:cNvPr>
          <p:cNvSpPr>
            <a:spLocks noGrp="1"/>
          </p:cNvSpPr>
          <p:nvPr>
            <p:ph type="dt" sz="half" idx="10"/>
          </p:nvPr>
        </p:nvSpPr>
        <p:spPr/>
        <p:txBody>
          <a:bodyPr/>
          <a:lstStyle/>
          <a:p>
            <a:fld id="{8C2D79EF-17C8-45D8-9866-DAF5723FC604}" type="datetime1">
              <a:rPr lang="en-US" smtClean="0"/>
              <a:t>5/15/2025</a:t>
            </a:fld>
            <a:endParaRPr lang="en-US" dirty="0"/>
          </a:p>
        </p:txBody>
      </p:sp>
      <p:sp>
        <p:nvSpPr>
          <p:cNvPr id="5" name="Footer Placeholder 4">
            <a:extLst>
              <a:ext uri="{FF2B5EF4-FFF2-40B4-BE49-F238E27FC236}">
                <a16:creationId xmlns:a16="http://schemas.microsoft.com/office/drawing/2014/main" id="{6459717A-A1FE-485D-AFFF-2C7026C710AA}"/>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076DB88B-64CF-4100-8F07-D191DD7939F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104332FF-8349-42A5-B5C8-5EE3825CE25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3682862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BFE6C-EBF1-47DE-8468-E7125172B735}"/>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US" dirty="0"/>
          </a:p>
        </p:txBody>
      </p:sp>
      <p:sp>
        <p:nvSpPr>
          <p:cNvPr id="3" name="Text Placeholder 2">
            <a:extLst>
              <a:ext uri="{FF2B5EF4-FFF2-40B4-BE49-F238E27FC236}">
                <a16:creationId xmlns:a16="http://schemas.microsoft.com/office/drawing/2014/main" id="{24104992-D139-48DC-BCCE-D71EA23CA2E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grpSp>
        <p:nvGrpSpPr>
          <p:cNvPr id="7" name="Graphic 185">
            <a:extLst>
              <a:ext uri="{FF2B5EF4-FFF2-40B4-BE49-F238E27FC236}">
                <a16:creationId xmlns:a16="http://schemas.microsoft.com/office/drawing/2014/main" id="{A8C5E768-0E62-4DE7-A0AF-93121DA8439E}"/>
              </a:ext>
            </a:extLst>
          </p:cNvPr>
          <p:cNvGrpSpPr/>
          <p:nvPr/>
        </p:nvGrpSpPr>
        <p:grpSpPr>
          <a:xfrm>
            <a:off x="10999563" y="5987064"/>
            <a:ext cx="1054467" cy="469689"/>
            <a:chOff x="9841624" y="4115729"/>
            <a:chExt cx="602170" cy="268223"/>
          </a:xfrm>
          <a:solidFill>
            <a:schemeClr val="tx1"/>
          </a:solidFill>
        </p:grpSpPr>
        <p:sp>
          <p:nvSpPr>
            <p:cNvPr id="8" name="Freeform: Shape 7">
              <a:extLst>
                <a:ext uri="{FF2B5EF4-FFF2-40B4-BE49-F238E27FC236}">
                  <a16:creationId xmlns:a16="http://schemas.microsoft.com/office/drawing/2014/main" id="{6402845F-9E8A-41E1-B051-1AAA46C997A2}"/>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AA45C410-5FD0-4339-A3BC-A865DE4190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C7B0B703-8BA8-483C-A433-C44C809687DE}"/>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ECCFA03D-B879-419B-88B9-F4F3645C8AF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6B0260A-6B2D-4F54-8614-60BC3103E166}"/>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4" name="Date Placeholder 3">
            <a:extLst>
              <a:ext uri="{FF2B5EF4-FFF2-40B4-BE49-F238E27FC236}">
                <a16:creationId xmlns:a16="http://schemas.microsoft.com/office/drawing/2014/main" id="{751AB8F6-0796-47E9-B1D4-760B7CCFC75D}"/>
              </a:ext>
            </a:extLst>
          </p:cNvPr>
          <p:cNvSpPr>
            <a:spLocks noGrp="1"/>
          </p:cNvSpPr>
          <p:nvPr>
            <p:ph type="dt" sz="half" idx="10"/>
          </p:nvPr>
        </p:nvSpPr>
        <p:spPr/>
        <p:txBody>
          <a:bodyPr/>
          <a:lstStyle/>
          <a:p>
            <a:fld id="{DFFC2ADC-3680-4013-A757-E4663495DB98}" type="datetime1">
              <a:rPr lang="en-US" smtClean="0"/>
              <a:t>5/15/2025</a:t>
            </a:fld>
            <a:endParaRPr lang="en-US" dirty="0"/>
          </a:p>
        </p:txBody>
      </p:sp>
      <p:sp>
        <p:nvSpPr>
          <p:cNvPr id="5" name="Footer Placeholder 4">
            <a:extLst>
              <a:ext uri="{FF2B5EF4-FFF2-40B4-BE49-F238E27FC236}">
                <a16:creationId xmlns:a16="http://schemas.microsoft.com/office/drawing/2014/main" id="{37886FC0-7327-44D9-B689-0AE73FD25596}"/>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1219D265-BFBA-4C93-9B1A-B9483AE6BF3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4" name="Oval 13">
            <a:extLst>
              <a:ext uri="{FF2B5EF4-FFF2-40B4-BE49-F238E27FC236}">
                <a16:creationId xmlns:a16="http://schemas.microsoft.com/office/drawing/2014/main" id="{464F5FEB-DE92-47DA-8C46-DC088E8960A4}"/>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0039771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637BE-B22F-40EE-94F0-04549BC56238}"/>
              </a:ext>
            </a:extLst>
          </p:cNvPr>
          <p:cNvSpPr>
            <a:spLocks noGrp="1"/>
          </p:cNvSpPr>
          <p:nvPr>
            <p:ph type="title"/>
          </p:nvPr>
        </p:nvSpPr>
        <p:spPr/>
        <p:txBody>
          <a:bodyPr/>
          <a:lstStyle/>
          <a:p>
            <a:r>
              <a:rPr lang="hu-HU"/>
              <a:t>Mintacím szerkesztése</a:t>
            </a:r>
            <a:endParaRPr lang="en-US" dirty="0"/>
          </a:p>
        </p:txBody>
      </p:sp>
      <p:sp>
        <p:nvSpPr>
          <p:cNvPr id="3" name="Content Placeholder 2">
            <a:extLst>
              <a:ext uri="{FF2B5EF4-FFF2-40B4-BE49-F238E27FC236}">
                <a16:creationId xmlns:a16="http://schemas.microsoft.com/office/drawing/2014/main" id="{6AA71582-4BAF-4211-AD4A-476ED6EB1155}"/>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Content Placeholder 3">
            <a:extLst>
              <a:ext uri="{FF2B5EF4-FFF2-40B4-BE49-F238E27FC236}">
                <a16:creationId xmlns:a16="http://schemas.microsoft.com/office/drawing/2014/main" id="{099DCF6B-C800-4345-BAE9-EE9FA65903F2}"/>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grpSp>
        <p:nvGrpSpPr>
          <p:cNvPr id="8" name="Graphic 185">
            <a:extLst>
              <a:ext uri="{FF2B5EF4-FFF2-40B4-BE49-F238E27FC236}">
                <a16:creationId xmlns:a16="http://schemas.microsoft.com/office/drawing/2014/main" id="{E6190A1E-5381-43C4-B058-7758339984D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F7E35469-0BEA-4E5E-955F-1AA300A62DE5}"/>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8F650BE-565E-4A52-8143-7A87700FC5F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286A3F89-AA2A-44E5-915E-C47A069EB68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C57F514-AB27-4489-8D3C-01DD1025DDAD}"/>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0141169F-1C39-4D04-AF32-D0D14D004B05}"/>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93087465-759F-4895-8FC6-DD464FB918CA}"/>
              </a:ext>
            </a:extLst>
          </p:cNvPr>
          <p:cNvSpPr>
            <a:spLocks noGrp="1"/>
          </p:cNvSpPr>
          <p:nvPr>
            <p:ph type="dt" sz="half" idx="10"/>
          </p:nvPr>
        </p:nvSpPr>
        <p:spPr/>
        <p:txBody>
          <a:bodyPr/>
          <a:lstStyle/>
          <a:p>
            <a:fld id="{4751BA94-5DCA-4F19-960F-0FB2BD5EE85A}" type="datetime1">
              <a:rPr lang="en-US" smtClean="0"/>
              <a:t>5/15/2025</a:t>
            </a:fld>
            <a:endParaRPr lang="en-US" dirty="0"/>
          </a:p>
        </p:txBody>
      </p:sp>
      <p:sp>
        <p:nvSpPr>
          <p:cNvPr id="6" name="Footer Placeholder 5">
            <a:extLst>
              <a:ext uri="{FF2B5EF4-FFF2-40B4-BE49-F238E27FC236}">
                <a16:creationId xmlns:a16="http://schemas.microsoft.com/office/drawing/2014/main" id="{92F1AA18-D8A5-44D9-881C-522258ED54D7}"/>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1C1BA574-A76A-4F4C-8CBD-768278B66E72}"/>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2793E083-ADC4-4391-83DD-781529A6611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489324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1B666-D6BE-4FA8-9CF1-F15FD58B0CBF}"/>
              </a:ext>
            </a:extLst>
          </p:cNvPr>
          <p:cNvSpPr>
            <a:spLocks noGrp="1"/>
          </p:cNvSpPr>
          <p:nvPr>
            <p:ph type="title"/>
          </p:nvPr>
        </p:nvSpPr>
        <p:spPr>
          <a:xfrm>
            <a:off x="839788" y="365125"/>
            <a:ext cx="10515600" cy="1325563"/>
          </a:xfrm>
        </p:spPr>
        <p:txBody>
          <a:bodyPr/>
          <a:lstStyle/>
          <a:p>
            <a:r>
              <a:rPr lang="hu-HU"/>
              <a:t>Mintacím szerkesztése</a:t>
            </a:r>
            <a:endParaRPr lang="en-US" dirty="0"/>
          </a:p>
        </p:txBody>
      </p:sp>
      <p:sp>
        <p:nvSpPr>
          <p:cNvPr id="3" name="Text Placeholder 2">
            <a:extLst>
              <a:ext uri="{FF2B5EF4-FFF2-40B4-BE49-F238E27FC236}">
                <a16:creationId xmlns:a16="http://schemas.microsoft.com/office/drawing/2014/main" id="{3BCE4B4A-DE64-4563-83CD-C40B1D681D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a:extLst>
              <a:ext uri="{FF2B5EF4-FFF2-40B4-BE49-F238E27FC236}">
                <a16:creationId xmlns:a16="http://schemas.microsoft.com/office/drawing/2014/main" id="{A1DA0314-0202-4E6D-8352-C28376A9C086}"/>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a:extLst>
              <a:ext uri="{FF2B5EF4-FFF2-40B4-BE49-F238E27FC236}">
                <a16:creationId xmlns:a16="http://schemas.microsoft.com/office/drawing/2014/main" id="{87B56083-87B4-4603-B6FF-A9EB68E3E69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a:extLst>
              <a:ext uri="{FF2B5EF4-FFF2-40B4-BE49-F238E27FC236}">
                <a16:creationId xmlns:a16="http://schemas.microsoft.com/office/drawing/2014/main" id="{133708CF-F028-4917-A9CB-59BF5248A20D}"/>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grpSp>
        <p:nvGrpSpPr>
          <p:cNvPr id="10" name="Graphic 185">
            <a:extLst>
              <a:ext uri="{FF2B5EF4-FFF2-40B4-BE49-F238E27FC236}">
                <a16:creationId xmlns:a16="http://schemas.microsoft.com/office/drawing/2014/main" id="{81B934BF-E239-47E1-93E9-EA3182162D21}"/>
              </a:ext>
            </a:extLst>
          </p:cNvPr>
          <p:cNvGrpSpPr/>
          <p:nvPr/>
        </p:nvGrpSpPr>
        <p:grpSpPr>
          <a:xfrm>
            <a:off x="10999563" y="5987064"/>
            <a:ext cx="1054467" cy="469689"/>
            <a:chOff x="9841624" y="4115729"/>
            <a:chExt cx="602170" cy="268223"/>
          </a:xfrm>
          <a:solidFill>
            <a:schemeClr val="tx1"/>
          </a:solidFill>
        </p:grpSpPr>
        <p:sp>
          <p:nvSpPr>
            <p:cNvPr id="11" name="Freeform: Shape 10">
              <a:extLst>
                <a:ext uri="{FF2B5EF4-FFF2-40B4-BE49-F238E27FC236}">
                  <a16:creationId xmlns:a16="http://schemas.microsoft.com/office/drawing/2014/main" id="{C3BBF177-5044-426A-93ED-64BDC84BF184}"/>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74270648-77F5-4D28-B691-DA57AA28FD73}"/>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6086B770-2F70-4B7B-9525-286BBD63AD72}"/>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57DDC14D-7AE3-41CD-ADFC-A3601D4F9DF3}"/>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42181834-8401-4B66-85EE-1CBF57807DAB}"/>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7" name="Date Placeholder 6">
            <a:extLst>
              <a:ext uri="{FF2B5EF4-FFF2-40B4-BE49-F238E27FC236}">
                <a16:creationId xmlns:a16="http://schemas.microsoft.com/office/drawing/2014/main" id="{A433C091-3B62-4087-9A97-63BBE28CFF17}"/>
              </a:ext>
            </a:extLst>
          </p:cNvPr>
          <p:cNvSpPr>
            <a:spLocks noGrp="1"/>
          </p:cNvSpPr>
          <p:nvPr>
            <p:ph type="dt" sz="half" idx="10"/>
          </p:nvPr>
        </p:nvSpPr>
        <p:spPr/>
        <p:txBody>
          <a:bodyPr/>
          <a:lstStyle/>
          <a:p>
            <a:fld id="{01BED947-38D9-44AC-8B89-E79758333B77}" type="datetime1">
              <a:rPr lang="en-US" smtClean="0"/>
              <a:t>5/15/2025</a:t>
            </a:fld>
            <a:endParaRPr lang="en-US" dirty="0"/>
          </a:p>
        </p:txBody>
      </p:sp>
      <p:sp>
        <p:nvSpPr>
          <p:cNvPr id="8" name="Footer Placeholder 7">
            <a:extLst>
              <a:ext uri="{FF2B5EF4-FFF2-40B4-BE49-F238E27FC236}">
                <a16:creationId xmlns:a16="http://schemas.microsoft.com/office/drawing/2014/main" id="{870710C3-2723-4847-BCAF-96D9FAE5055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96618B2C-95AC-4438-97FD-07ACF297B8FE}"/>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7" name="Oval 16">
            <a:extLst>
              <a:ext uri="{FF2B5EF4-FFF2-40B4-BE49-F238E27FC236}">
                <a16:creationId xmlns:a16="http://schemas.microsoft.com/office/drawing/2014/main" id="{D6B0F5A7-6E8A-4BCD-8F1F-233ECD21B262}"/>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40376936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9CF7F-748D-4598-983E-96A2BE26930A}"/>
              </a:ext>
            </a:extLst>
          </p:cNvPr>
          <p:cNvSpPr>
            <a:spLocks noGrp="1"/>
          </p:cNvSpPr>
          <p:nvPr>
            <p:ph type="title"/>
          </p:nvPr>
        </p:nvSpPr>
        <p:spPr/>
        <p:txBody>
          <a:bodyPr/>
          <a:lstStyle/>
          <a:p>
            <a:r>
              <a:rPr lang="hu-HU"/>
              <a:t>Mintacím szerkesztése</a:t>
            </a:r>
            <a:endParaRPr lang="en-US" dirty="0"/>
          </a:p>
        </p:txBody>
      </p:sp>
      <p:grpSp>
        <p:nvGrpSpPr>
          <p:cNvPr id="6" name="Graphic 185">
            <a:extLst>
              <a:ext uri="{FF2B5EF4-FFF2-40B4-BE49-F238E27FC236}">
                <a16:creationId xmlns:a16="http://schemas.microsoft.com/office/drawing/2014/main" id="{DFD4D3BE-80D4-4E69-9C76-F0D8517DF690}"/>
              </a:ext>
            </a:extLst>
          </p:cNvPr>
          <p:cNvGrpSpPr/>
          <p:nvPr/>
        </p:nvGrpSpPr>
        <p:grpSpPr>
          <a:xfrm>
            <a:off x="10999563" y="5987064"/>
            <a:ext cx="1054467" cy="469689"/>
            <a:chOff x="9841624" y="4115729"/>
            <a:chExt cx="602170" cy="268223"/>
          </a:xfrm>
          <a:solidFill>
            <a:schemeClr val="tx1"/>
          </a:solidFill>
        </p:grpSpPr>
        <p:sp>
          <p:nvSpPr>
            <p:cNvPr id="7" name="Freeform: Shape 6">
              <a:extLst>
                <a:ext uri="{FF2B5EF4-FFF2-40B4-BE49-F238E27FC236}">
                  <a16:creationId xmlns:a16="http://schemas.microsoft.com/office/drawing/2014/main" id="{A0B6E97F-00E1-4372-8978-8BCBDC9026E6}"/>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CC7651B7-7A30-4AFA-A4D7-0B0C5D2DDAA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FD2FC5CA-556B-4409-B084-34753A1F04E6}"/>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3E63FB41-EE1F-4889-9096-3A38936330D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0DD19F3B-7B3E-4861-8FDA-D0116C96C16E}"/>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3" name="Date Placeholder 2">
            <a:extLst>
              <a:ext uri="{FF2B5EF4-FFF2-40B4-BE49-F238E27FC236}">
                <a16:creationId xmlns:a16="http://schemas.microsoft.com/office/drawing/2014/main" id="{410A2C46-C908-4010-AAE2-9FA41B145C4D}"/>
              </a:ext>
            </a:extLst>
          </p:cNvPr>
          <p:cNvSpPr>
            <a:spLocks noGrp="1"/>
          </p:cNvSpPr>
          <p:nvPr>
            <p:ph type="dt" sz="half" idx="10"/>
          </p:nvPr>
        </p:nvSpPr>
        <p:spPr/>
        <p:txBody>
          <a:bodyPr/>
          <a:lstStyle/>
          <a:p>
            <a:fld id="{3781E23F-BD3C-4F23-B116-2B758120C8AC}" type="datetime1">
              <a:rPr lang="en-US" smtClean="0"/>
              <a:t>5/15/2025</a:t>
            </a:fld>
            <a:endParaRPr lang="en-US" dirty="0"/>
          </a:p>
        </p:txBody>
      </p:sp>
      <p:sp>
        <p:nvSpPr>
          <p:cNvPr id="4" name="Footer Placeholder 3">
            <a:extLst>
              <a:ext uri="{FF2B5EF4-FFF2-40B4-BE49-F238E27FC236}">
                <a16:creationId xmlns:a16="http://schemas.microsoft.com/office/drawing/2014/main" id="{C7CF5279-7D37-4D98-9A70-987C84F62C2B}"/>
              </a:ext>
            </a:extLst>
          </p:cNvPr>
          <p:cNvSpPr>
            <a:spLocks noGrp="1"/>
          </p:cNvSpPr>
          <p:nvPr>
            <p:ph type="ftr" sz="quarter" idx="11"/>
          </p:nvPr>
        </p:nvSpPr>
        <p:spPr/>
        <p:txBody>
          <a:bodyPr/>
          <a:lstStyle/>
          <a:p>
            <a:r>
              <a:rPr lang="en-US" dirty="0"/>
              <a:t>Sample Footer Text</a:t>
            </a:r>
          </a:p>
        </p:txBody>
      </p:sp>
      <p:sp>
        <p:nvSpPr>
          <p:cNvPr id="5" name="Slide Number Placeholder 4">
            <a:extLst>
              <a:ext uri="{FF2B5EF4-FFF2-40B4-BE49-F238E27FC236}">
                <a16:creationId xmlns:a16="http://schemas.microsoft.com/office/drawing/2014/main" id="{2896FAD0-59EF-49AA-BBC6-A0EC184DD2C9}"/>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3" name="Oval 12">
            <a:extLst>
              <a:ext uri="{FF2B5EF4-FFF2-40B4-BE49-F238E27FC236}">
                <a16:creationId xmlns:a16="http://schemas.microsoft.com/office/drawing/2014/main" id="{876EB399-18D2-46D5-8757-35FCFF8EA80D}"/>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480229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grpSp>
        <p:nvGrpSpPr>
          <p:cNvPr id="5" name="Graphic 185">
            <a:extLst>
              <a:ext uri="{FF2B5EF4-FFF2-40B4-BE49-F238E27FC236}">
                <a16:creationId xmlns:a16="http://schemas.microsoft.com/office/drawing/2014/main" id="{773CCE17-EE0F-40E0-B7AE-CF7677B64709}"/>
              </a:ext>
            </a:extLst>
          </p:cNvPr>
          <p:cNvGrpSpPr/>
          <p:nvPr/>
        </p:nvGrpSpPr>
        <p:grpSpPr>
          <a:xfrm>
            <a:off x="10999563" y="5987064"/>
            <a:ext cx="1054467" cy="469689"/>
            <a:chOff x="9841624" y="4115729"/>
            <a:chExt cx="602170" cy="268223"/>
          </a:xfrm>
          <a:solidFill>
            <a:schemeClr val="tx1"/>
          </a:solidFill>
        </p:grpSpPr>
        <p:sp>
          <p:nvSpPr>
            <p:cNvPr id="6" name="Freeform: Shape 5">
              <a:extLst>
                <a:ext uri="{FF2B5EF4-FFF2-40B4-BE49-F238E27FC236}">
                  <a16:creationId xmlns:a16="http://schemas.microsoft.com/office/drawing/2014/main" id="{B0AC6C4E-6EA5-454A-AB84-8B94D8B585EC}"/>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B4329338-925B-4677-BA6E-4357D37DB545}"/>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34C0A08-043F-4818-BA1D-BCC9F811A873}"/>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DCB185DD-ED0D-4633-8098-95C4A6F177CC}"/>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2AD50526-B611-40B6-BB45-AE82F0EF5992}"/>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2" name="Date Placeholder 1">
            <a:extLst>
              <a:ext uri="{FF2B5EF4-FFF2-40B4-BE49-F238E27FC236}">
                <a16:creationId xmlns:a16="http://schemas.microsoft.com/office/drawing/2014/main" id="{0708C302-4224-4668-8CAC-3267172A0C93}"/>
              </a:ext>
            </a:extLst>
          </p:cNvPr>
          <p:cNvSpPr>
            <a:spLocks noGrp="1"/>
          </p:cNvSpPr>
          <p:nvPr>
            <p:ph type="dt" sz="half" idx="10"/>
          </p:nvPr>
        </p:nvSpPr>
        <p:spPr/>
        <p:txBody>
          <a:bodyPr/>
          <a:lstStyle/>
          <a:p>
            <a:fld id="{473CFAA9-6D59-4D98-869E-ACBDB83B2CA4}" type="datetime1">
              <a:rPr lang="en-US" smtClean="0"/>
              <a:t>5/15/2025</a:t>
            </a:fld>
            <a:endParaRPr lang="en-US"/>
          </a:p>
        </p:txBody>
      </p:sp>
      <p:sp>
        <p:nvSpPr>
          <p:cNvPr id="3" name="Footer Placeholder 2">
            <a:extLst>
              <a:ext uri="{FF2B5EF4-FFF2-40B4-BE49-F238E27FC236}">
                <a16:creationId xmlns:a16="http://schemas.microsoft.com/office/drawing/2014/main" id="{F0C8FC22-AEB6-4BAF-BF93-41A2C757CCC7}"/>
              </a:ext>
            </a:extLst>
          </p:cNvPr>
          <p:cNvSpPr>
            <a:spLocks noGrp="1"/>
          </p:cNvSpPr>
          <p:nvPr>
            <p:ph type="ftr" sz="quarter" idx="11"/>
          </p:nvPr>
        </p:nvSpPr>
        <p:spPr/>
        <p:txBody>
          <a:bodyPr/>
          <a:lstStyle/>
          <a:p>
            <a:r>
              <a:rPr lang="en-US" dirty="0"/>
              <a:t>Sample Footer Text</a:t>
            </a:r>
          </a:p>
        </p:txBody>
      </p:sp>
      <p:sp>
        <p:nvSpPr>
          <p:cNvPr id="4" name="Slide Number Placeholder 3">
            <a:extLst>
              <a:ext uri="{FF2B5EF4-FFF2-40B4-BE49-F238E27FC236}">
                <a16:creationId xmlns:a16="http://schemas.microsoft.com/office/drawing/2014/main" id="{252CA88A-5462-4F17-AFA0-52721ADDBB8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2" name="Oval 11">
            <a:extLst>
              <a:ext uri="{FF2B5EF4-FFF2-40B4-BE49-F238E27FC236}">
                <a16:creationId xmlns:a16="http://schemas.microsoft.com/office/drawing/2014/main" id="{70CCC791-94D7-4BB8-9EDF-423CEA1F6215}"/>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2703644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E6AC37-C5B5-462A-BE4A-E55CEBF2A341}"/>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dirty="0"/>
          </a:p>
        </p:txBody>
      </p:sp>
      <p:sp>
        <p:nvSpPr>
          <p:cNvPr id="3" name="Content Placeholder 2">
            <a:extLst>
              <a:ext uri="{FF2B5EF4-FFF2-40B4-BE49-F238E27FC236}">
                <a16:creationId xmlns:a16="http://schemas.microsoft.com/office/drawing/2014/main" id="{6A4B007F-32A8-4688-BBEF-4FCB99DF5EA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a:extLst>
              <a:ext uri="{FF2B5EF4-FFF2-40B4-BE49-F238E27FC236}">
                <a16:creationId xmlns:a16="http://schemas.microsoft.com/office/drawing/2014/main" id="{1DF2E2EB-BF8A-44A4-8AE0-BD6C31B1D9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grpSp>
        <p:nvGrpSpPr>
          <p:cNvPr id="8" name="Graphic 185">
            <a:extLst>
              <a:ext uri="{FF2B5EF4-FFF2-40B4-BE49-F238E27FC236}">
                <a16:creationId xmlns:a16="http://schemas.microsoft.com/office/drawing/2014/main" id="{FC9E188F-54C8-4547-9F8C-525712AD7DB6}"/>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B99C4538-3939-47A9-A590-09FF21960653}"/>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541CA75-5D05-4996-A26D-CE0C909CD5F7}"/>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86305856-26BC-4BCC-BEF3-5E9CED94177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BC69651C-AC37-4CD2-8367-19297D7E2389}"/>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C3E9031B-BA8D-4D9D-9BB3-A16F7A80F85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269840A2-CF60-4C47-B955-E65BC451FE73}"/>
              </a:ext>
            </a:extLst>
          </p:cNvPr>
          <p:cNvSpPr>
            <a:spLocks noGrp="1"/>
          </p:cNvSpPr>
          <p:nvPr>
            <p:ph type="dt" sz="half" idx="10"/>
          </p:nvPr>
        </p:nvSpPr>
        <p:spPr/>
        <p:txBody>
          <a:bodyPr/>
          <a:lstStyle/>
          <a:p>
            <a:fld id="{DC410804-27E3-430A-BB42-B831260DE39A}" type="datetime1">
              <a:rPr lang="en-US" smtClean="0"/>
              <a:t>5/15/2025</a:t>
            </a:fld>
            <a:endParaRPr lang="en-US" dirty="0"/>
          </a:p>
        </p:txBody>
      </p:sp>
      <p:sp>
        <p:nvSpPr>
          <p:cNvPr id="6" name="Footer Placeholder 5">
            <a:extLst>
              <a:ext uri="{FF2B5EF4-FFF2-40B4-BE49-F238E27FC236}">
                <a16:creationId xmlns:a16="http://schemas.microsoft.com/office/drawing/2014/main" id="{3179DC6E-CC55-47AB-A405-5FB7EE2D191D}"/>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6D5D5E7D-EBA7-4DB0-8C78-7EB8A85FA4FF}"/>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C5B051DE-636E-4B3C-9886-2055CE23E49A}"/>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2856448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1D355-3146-41D1-B7DC-20B8ACE390AC}"/>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US" dirty="0"/>
          </a:p>
        </p:txBody>
      </p:sp>
      <p:sp>
        <p:nvSpPr>
          <p:cNvPr id="3" name="Picture Placeholder 2">
            <a:extLst>
              <a:ext uri="{FF2B5EF4-FFF2-40B4-BE49-F238E27FC236}">
                <a16:creationId xmlns:a16="http://schemas.microsoft.com/office/drawing/2014/main" id="{FAD4AAFB-E8F8-4FD1-8C6A-ED2C3FAD50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a:p>
        </p:txBody>
      </p:sp>
      <p:sp>
        <p:nvSpPr>
          <p:cNvPr id="4" name="Text Placeholder 3">
            <a:extLst>
              <a:ext uri="{FF2B5EF4-FFF2-40B4-BE49-F238E27FC236}">
                <a16:creationId xmlns:a16="http://schemas.microsoft.com/office/drawing/2014/main" id="{2E051AF1-B16F-43B9-95CC-C17B570DEC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grpSp>
        <p:nvGrpSpPr>
          <p:cNvPr id="8" name="Graphic 185">
            <a:extLst>
              <a:ext uri="{FF2B5EF4-FFF2-40B4-BE49-F238E27FC236}">
                <a16:creationId xmlns:a16="http://schemas.microsoft.com/office/drawing/2014/main" id="{C8B77273-9FF7-4B93-8385-AD09A5F86AE5}"/>
              </a:ext>
            </a:extLst>
          </p:cNvPr>
          <p:cNvGrpSpPr/>
          <p:nvPr/>
        </p:nvGrpSpPr>
        <p:grpSpPr>
          <a:xfrm>
            <a:off x="10999563" y="5987064"/>
            <a:ext cx="1054467" cy="469689"/>
            <a:chOff x="9841624" y="4115729"/>
            <a:chExt cx="602170" cy="268223"/>
          </a:xfrm>
          <a:solidFill>
            <a:schemeClr val="tx1"/>
          </a:solidFill>
        </p:grpSpPr>
        <p:sp>
          <p:nvSpPr>
            <p:cNvPr id="9" name="Freeform: Shape 8">
              <a:extLst>
                <a:ext uri="{FF2B5EF4-FFF2-40B4-BE49-F238E27FC236}">
                  <a16:creationId xmlns:a16="http://schemas.microsoft.com/office/drawing/2014/main" id="{3117A673-3729-4EAD-9E8C-52BEBF74B857}"/>
                </a:ext>
              </a:extLst>
            </p:cNvPr>
            <p:cNvSpPr/>
            <p:nvPr/>
          </p:nvSpPr>
          <p:spPr>
            <a:xfrm>
              <a:off x="9841624"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EE8DB752-94CD-4A94-BDE3-DD285EB89F3F}"/>
                </a:ext>
              </a:extLst>
            </p:cNvPr>
            <p:cNvSpPr/>
            <p:nvPr/>
          </p:nvSpPr>
          <p:spPr>
            <a:xfrm>
              <a:off x="9941445" y="4115729"/>
              <a:ext cx="202882" cy="268223"/>
            </a:xfrm>
            <a:custGeom>
              <a:avLst/>
              <a:gdLst>
                <a:gd name="connsiteX0" fmla="*/ 20765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765"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32F8DDFC-E5CA-4F36-B2BE-BCE49D4F6C95}"/>
                </a:ext>
              </a:extLst>
            </p:cNvPr>
            <p:cNvSpPr/>
            <p:nvPr/>
          </p:nvSpPr>
          <p:spPr>
            <a:xfrm>
              <a:off x="10041267"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BB589AE-2F9C-4C83-8DC7-1205CB037525}"/>
                </a:ext>
              </a:extLst>
            </p:cNvPr>
            <p:cNvSpPr/>
            <p:nvPr/>
          </p:nvSpPr>
          <p:spPr>
            <a:xfrm>
              <a:off x="10141090"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7AC9A2DE-3C9E-4CD0-8C7A-CC5F9F9942E4}"/>
                </a:ext>
              </a:extLst>
            </p:cNvPr>
            <p:cNvSpPr/>
            <p:nvPr/>
          </p:nvSpPr>
          <p:spPr>
            <a:xfrm>
              <a:off x="10240911" y="4115729"/>
              <a:ext cx="202882" cy="268223"/>
            </a:xfrm>
            <a:custGeom>
              <a:avLst/>
              <a:gdLst>
                <a:gd name="connsiteX0" fmla="*/ 20669 w 202882"/>
                <a:gd name="connsiteY0" fmla="*/ 268224 h 268223"/>
                <a:gd name="connsiteX1" fmla="*/ 0 w 202882"/>
                <a:gd name="connsiteY1" fmla="*/ 268224 h 268223"/>
                <a:gd name="connsiteX2" fmla="*/ 182118 w 202882"/>
                <a:gd name="connsiteY2" fmla="*/ 0 h 268223"/>
                <a:gd name="connsiteX3" fmla="*/ 202883 w 202882"/>
                <a:gd name="connsiteY3" fmla="*/ 0 h 268223"/>
              </a:gdLst>
              <a:ahLst/>
              <a:cxnLst>
                <a:cxn ang="0">
                  <a:pos x="connsiteX0" y="connsiteY0"/>
                </a:cxn>
                <a:cxn ang="0">
                  <a:pos x="connsiteX1" y="connsiteY1"/>
                </a:cxn>
                <a:cxn ang="0">
                  <a:pos x="connsiteX2" y="connsiteY2"/>
                </a:cxn>
                <a:cxn ang="0">
                  <a:pos x="connsiteX3" y="connsiteY3"/>
                </a:cxn>
              </a:cxnLst>
              <a:rect l="l" t="t" r="r" b="b"/>
              <a:pathLst>
                <a:path w="202882" h="268223">
                  <a:moveTo>
                    <a:pt x="20669" y="268224"/>
                  </a:moveTo>
                  <a:lnTo>
                    <a:pt x="0" y="268224"/>
                  </a:lnTo>
                  <a:lnTo>
                    <a:pt x="182118" y="0"/>
                  </a:lnTo>
                  <a:lnTo>
                    <a:pt x="202883" y="0"/>
                  </a:lnTo>
                  <a:close/>
                </a:path>
              </a:pathLst>
            </a:custGeom>
            <a:grpFill/>
            <a:ln w="9525" cap="flat">
              <a:noFill/>
              <a:prstDash val="solid"/>
              <a:miter/>
            </a:ln>
          </p:spPr>
          <p:txBody>
            <a:bodyPr rtlCol="0" anchor="ctr"/>
            <a:lstStyle/>
            <a:p>
              <a:endParaRPr lang="en-US"/>
            </a:p>
          </p:txBody>
        </p:sp>
      </p:grpSp>
      <p:sp>
        <p:nvSpPr>
          <p:cNvPr id="5" name="Date Placeholder 4">
            <a:extLst>
              <a:ext uri="{FF2B5EF4-FFF2-40B4-BE49-F238E27FC236}">
                <a16:creationId xmlns:a16="http://schemas.microsoft.com/office/drawing/2014/main" id="{D68C8714-2467-4715-934E-6787C84F7929}"/>
              </a:ext>
            </a:extLst>
          </p:cNvPr>
          <p:cNvSpPr>
            <a:spLocks noGrp="1"/>
          </p:cNvSpPr>
          <p:nvPr>
            <p:ph type="dt" sz="half" idx="10"/>
          </p:nvPr>
        </p:nvSpPr>
        <p:spPr/>
        <p:txBody>
          <a:bodyPr/>
          <a:lstStyle/>
          <a:p>
            <a:fld id="{60E22DE3-3D1A-4D53-B9A6-6C7463B8C992}" type="datetime1">
              <a:rPr lang="en-US" smtClean="0"/>
              <a:t>5/15/2025</a:t>
            </a:fld>
            <a:endParaRPr lang="en-US" dirty="0"/>
          </a:p>
        </p:txBody>
      </p:sp>
      <p:sp>
        <p:nvSpPr>
          <p:cNvPr id="6" name="Footer Placeholder 5">
            <a:extLst>
              <a:ext uri="{FF2B5EF4-FFF2-40B4-BE49-F238E27FC236}">
                <a16:creationId xmlns:a16="http://schemas.microsoft.com/office/drawing/2014/main" id="{A46F13D6-03EC-4D31-8BB1-9FFDE3633C21}"/>
              </a:ext>
            </a:extLst>
          </p:cNvPr>
          <p:cNvSpPr>
            <a:spLocks noGrp="1"/>
          </p:cNvSpPr>
          <p:nvPr>
            <p:ph type="ftr" sz="quarter" idx="11"/>
          </p:nvPr>
        </p:nvSpPr>
        <p:spPr/>
        <p:txBody>
          <a:bodyPr/>
          <a:lstStyle/>
          <a:p>
            <a:r>
              <a:rPr lang="en-US" dirty="0"/>
              <a:t>Sample Footer Text</a:t>
            </a:r>
          </a:p>
        </p:txBody>
      </p:sp>
      <p:sp>
        <p:nvSpPr>
          <p:cNvPr id="7" name="Slide Number Placeholder 6">
            <a:extLst>
              <a:ext uri="{FF2B5EF4-FFF2-40B4-BE49-F238E27FC236}">
                <a16:creationId xmlns:a16="http://schemas.microsoft.com/office/drawing/2014/main" id="{7C65D4DD-A2A4-4DF6-9527-E5F12FEB936C}"/>
              </a:ext>
            </a:extLst>
          </p:cNvPr>
          <p:cNvSpPr>
            <a:spLocks noGrp="1"/>
          </p:cNvSpPr>
          <p:nvPr>
            <p:ph type="sldNum" sz="quarter" idx="12"/>
          </p:nvPr>
        </p:nvSpPr>
        <p:spPr/>
        <p:txBody>
          <a:bodyPr/>
          <a:lstStyle/>
          <a:p>
            <a:fld id="{F3450C42-9A0B-4425-92C2-70FCF7C45734}" type="slidenum">
              <a:rPr lang="en-US" smtClean="0"/>
              <a:t>‹#›</a:t>
            </a:fld>
            <a:endParaRPr lang="en-US" dirty="0"/>
          </a:p>
        </p:txBody>
      </p:sp>
      <p:sp>
        <p:nvSpPr>
          <p:cNvPr id="15" name="Oval 14">
            <a:extLst>
              <a:ext uri="{FF2B5EF4-FFF2-40B4-BE49-F238E27FC236}">
                <a16:creationId xmlns:a16="http://schemas.microsoft.com/office/drawing/2014/main" id="{FD202F3A-9FDE-4E11-B865-FBAEC415F880}"/>
              </a:ext>
            </a:extLst>
          </p:cNvPr>
          <p:cNvSpPr/>
          <p:nvPr/>
        </p:nvSpPr>
        <p:spPr>
          <a:xfrm>
            <a:off x="320736" y="652894"/>
            <a:ext cx="319941" cy="319941"/>
          </a:xfrm>
          <a:prstGeom prst="ellipse">
            <a:avLst/>
          </a:prstGeom>
          <a:solidFill>
            <a:schemeClr val="accent3">
              <a:lumMod val="20000"/>
              <a:lumOff val="8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10075282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633F5C3-CD4B-4472-B59A-49D460CB1C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a:extLst>
              <a:ext uri="{FF2B5EF4-FFF2-40B4-BE49-F238E27FC236}">
                <a16:creationId xmlns:a16="http://schemas.microsoft.com/office/drawing/2014/main" id="{7772236B-AB2C-4D6F-AE15-700992DA917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a:extLst>
              <a:ext uri="{FF2B5EF4-FFF2-40B4-BE49-F238E27FC236}">
                <a16:creationId xmlns:a16="http://schemas.microsoft.com/office/drawing/2014/main" id="{8090F509-07BE-4446-8772-F44E09936B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1" cap="all" spc="100" baseline="0">
                <a:solidFill>
                  <a:schemeClr val="tx1">
                    <a:tint val="75000"/>
                  </a:schemeClr>
                </a:solidFill>
                <a:latin typeface="+mn-lt"/>
                <a:ea typeface="Source Sans Pro SemiBold" panose="020B0603030403020204" pitchFamily="34" charset="0"/>
              </a:defRPr>
            </a:lvl1pPr>
          </a:lstStyle>
          <a:p>
            <a:fld id="{5ECD8B30-1B71-45A1-8314-D59C86F581E1}" type="datetime1">
              <a:rPr lang="en-US" smtClean="0"/>
              <a:pPr/>
              <a:t>5/15/2025</a:t>
            </a:fld>
            <a:endParaRPr lang="en-US" b="1" dirty="0"/>
          </a:p>
        </p:txBody>
      </p:sp>
      <p:sp>
        <p:nvSpPr>
          <p:cNvPr id="5" name="Footer Placeholder 4">
            <a:extLst>
              <a:ext uri="{FF2B5EF4-FFF2-40B4-BE49-F238E27FC236}">
                <a16:creationId xmlns:a16="http://schemas.microsoft.com/office/drawing/2014/main" id="{501B927E-3833-4F85-99B5-56B5F1E540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cap="all" spc="100" baseline="0">
                <a:solidFill>
                  <a:schemeClr val="tx1">
                    <a:tint val="75000"/>
                  </a:schemeClr>
                </a:solidFill>
                <a:latin typeface="+mn-lt"/>
                <a:ea typeface="Source Sans Pro SemiBold" panose="020B0603030403020204" pitchFamily="34" charset="0"/>
              </a:defRPr>
            </a:lvl1pPr>
          </a:lstStyle>
          <a:p>
            <a:r>
              <a:rPr lang="en-US" dirty="0"/>
              <a:t>Sample Footer Text</a:t>
            </a:r>
            <a:endParaRPr lang="en-US" b="1" dirty="0"/>
          </a:p>
        </p:txBody>
      </p:sp>
      <p:sp>
        <p:nvSpPr>
          <p:cNvPr id="6" name="Slide Number Placeholder 5">
            <a:extLst>
              <a:ext uri="{FF2B5EF4-FFF2-40B4-BE49-F238E27FC236}">
                <a16:creationId xmlns:a16="http://schemas.microsoft.com/office/drawing/2014/main" id="{E628CB64-4E98-43DE-B543-7BE5B329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1" cap="all" spc="100" baseline="0">
                <a:solidFill>
                  <a:schemeClr val="tx1">
                    <a:tint val="75000"/>
                  </a:schemeClr>
                </a:solidFill>
                <a:latin typeface="+mn-lt"/>
                <a:ea typeface="Source Sans Pro SemiBold" panose="020B0603030403020204" pitchFamily="34" charset="0"/>
              </a:defRPr>
            </a:lvl1pPr>
          </a:lstStyle>
          <a:p>
            <a:fld id="{F3450C42-9A0B-4425-92C2-70FCF7C45734}" type="slidenum">
              <a:rPr lang="en-US" smtClean="0"/>
              <a:pPr/>
              <a:t>‹#›</a:t>
            </a:fld>
            <a:endParaRPr lang="en-US" b="1" dirty="0"/>
          </a:p>
        </p:txBody>
      </p:sp>
    </p:spTree>
    <p:extLst>
      <p:ext uri="{BB962C8B-B14F-4D97-AF65-F5344CB8AC3E}">
        <p14:creationId xmlns:p14="http://schemas.microsoft.com/office/powerpoint/2010/main" val="16948020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C83B785-5C95-1153-9324-8DC41E9ABBD8}"/>
              </a:ext>
            </a:extLst>
          </p:cNvPr>
          <p:cNvSpPr>
            <a:spLocks noGrp="1"/>
          </p:cNvSpPr>
          <p:nvPr>
            <p:ph type="ctrTitle"/>
          </p:nvPr>
        </p:nvSpPr>
        <p:spPr/>
        <p:txBody>
          <a:bodyPr/>
          <a:lstStyle/>
          <a:p>
            <a:r>
              <a:rPr lang="hu-HU" cap="none" dirty="0">
                <a:latin typeface="Times New Roman" panose="02020603050405020304" pitchFamily="18" charset="0"/>
                <a:cs typeface="Times New Roman" panose="02020603050405020304" pitchFamily="18" charset="0"/>
              </a:rPr>
              <a:t>JSON alapú adatmodellezés</a:t>
            </a:r>
          </a:p>
        </p:txBody>
      </p:sp>
      <p:sp>
        <p:nvSpPr>
          <p:cNvPr id="3" name="Alcím 2">
            <a:extLst>
              <a:ext uri="{FF2B5EF4-FFF2-40B4-BE49-F238E27FC236}">
                <a16:creationId xmlns:a16="http://schemas.microsoft.com/office/drawing/2014/main" id="{BBDEDEC2-081C-C7ED-A86A-DE240E2459CC}"/>
              </a:ext>
            </a:extLst>
          </p:cNvPr>
          <p:cNvSpPr>
            <a:spLocks noGrp="1"/>
          </p:cNvSpPr>
          <p:nvPr>
            <p:ph type="subTitle" idx="1"/>
          </p:nvPr>
        </p:nvSpPr>
        <p:spPr/>
        <p:txBody>
          <a:bodyPr/>
          <a:lstStyle/>
          <a:p>
            <a:r>
              <a:rPr lang="hu-HU" cap="none" dirty="0">
                <a:latin typeface="Times New Roman" panose="02020603050405020304" pitchFamily="18" charset="0"/>
                <a:cs typeface="Times New Roman" panose="02020603050405020304" pitchFamily="18" charset="0"/>
              </a:rPr>
              <a:t>Készítette: Kapi Boglárka</a:t>
            </a:r>
          </a:p>
        </p:txBody>
      </p:sp>
    </p:spTree>
    <p:extLst>
      <p:ext uri="{BB962C8B-B14F-4D97-AF65-F5344CB8AC3E}">
        <p14:creationId xmlns:p14="http://schemas.microsoft.com/office/powerpoint/2010/main" val="27380491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B6BD45C-B5F8-8ACE-6140-DEB12E4AAE43}"/>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JSON állomány bemutatása</a:t>
            </a:r>
          </a:p>
        </p:txBody>
      </p:sp>
      <p:sp>
        <p:nvSpPr>
          <p:cNvPr id="3" name="Tartalom helye 2">
            <a:extLst>
              <a:ext uri="{FF2B5EF4-FFF2-40B4-BE49-F238E27FC236}">
                <a16:creationId xmlns:a16="http://schemas.microsoft.com/office/drawing/2014/main" id="{DA6CC0D1-0D37-53BD-40AE-0852A3C4074D}"/>
              </a:ext>
            </a:extLst>
          </p:cNvPr>
          <p:cNvSpPr>
            <a:spLocks noGrp="1"/>
          </p:cNvSpPr>
          <p:nvPr>
            <p:ph idx="1"/>
          </p:nvPr>
        </p:nvSpPr>
        <p:spPr/>
        <p:txBody>
          <a:bodyPr>
            <a:normAutofit/>
          </a:bodyPr>
          <a:lstStyle/>
          <a:p>
            <a:pPr marL="0" indent="0" algn="just">
              <a:buNone/>
            </a:pPr>
            <a:r>
              <a:rPr lang="hu-HU" sz="2400" dirty="0">
                <a:latin typeface="Times New Roman" panose="02020603050405020304" pitchFamily="18" charset="0"/>
                <a:cs typeface="Times New Roman" panose="02020603050405020304" pitchFamily="18" charset="0"/>
              </a:rPr>
              <a:t>A </a:t>
            </a:r>
            <a:r>
              <a:rPr lang="hu-HU" sz="2400" dirty="0" err="1">
                <a:latin typeface="Times New Roman" panose="02020603050405020304" pitchFamily="18" charset="0"/>
                <a:cs typeface="Times New Roman" panose="02020603050405020304" pitchFamily="18" charset="0"/>
              </a:rPr>
              <a:t>photos</a:t>
            </a:r>
            <a:r>
              <a:rPr lang="hu-HU" sz="2400" dirty="0">
                <a:latin typeface="Times New Roman" panose="02020603050405020304" pitchFamily="18" charset="0"/>
                <a:cs typeface="Times New Roman" panose="02020603050405020304" pitchFamily="18" charset="0"/>
              </a:rPr>
              <a:t> </a:t>
            </a:r>
            <a:r>
              <a:rPr lang="hu-HU" sz="2400" dirty="0" err="1">
                <a:latin typeface="Times New Roman" panose="02020603050405020304" pitchFamily="18" charset="0"/>
                <a:cs typeface="Times New Roman" panose="02020603050405020304" pitchFamily="18" charset="0"/>
              </a:rPr>
              <a:t>api</a:t>
            </a:r>
            <a:r>
              <a:rPr lang="hu-HU" sz="2400" dirty="0">
                <a:latin typeface="Times New Roman" panose="02020603050405020304" pitchFamily="18" charset="0"/>
                <a:cs typeface="Times New Roman" panose="02020603050405020304" pitchFamily="18" charset="0"/>
              </a:rPr>
              <a:t> tartalmazz egy albumot amihez tartoznak képek. A képnek van egy egyedi azonosítója és egy hozzá tartozó szöveg. Tartozik még hozzá egy </a:t>
            </a:r>
            <a:r>
              <a:rPr lang="hu-HU" sz="2400" dirty="0" err="1">
                <a:latin typeface="Times New Roman" panose="02020603050405020304" pitchFamily="18" charset="0"/>
                <a:cs typeface="Times New Roman" panose="02020603050405020304" pitchFamily="18" charset="0"/>
              </a:rPr>
              <a:t>url</a:t>
            </a:r>
            <a:r>
              <a:rPr lang="hu-HU" sz="2400" dirty="0">
                <a:latin typeface="Times New Roman" panose="02020603050405020304" pitchFamily="18" charset="0"/>
                <a:cs typeface="Times New Roman" panose="02020603050405020304" pitchFamily="18" charset="0"/>
              </a:rPr>
              <a:t> és egy másik </a:t>
            </a:r>
            <a:r>
              <a:rPr lang="hu-HU" sz="2400" dirty="0" err="1">
                <a:latin typeface="Times New Roman" panose="02020603050405020304" pitchFamily="18" charset="0"/>
                <a:cs typeface="Times New Roman" panose="02020603050405020304" pitchFamily="18" charset="0"/>
              </a:rPr>
              <a:t>url</a:t>
            </a:r>
            <a:r>
              <a:rPr lang="hu-HU" sz="2400" dirty="0">
                <a:latin typeface="Times New Roman" panose="02020603050405020304" pitchFamily="18" charset="0"/>
                <a:cs typeface="Times New Roman" panose="02020603050405020304" pitchFamily="18" charset="0"/>
              </a:rPr>
              <a:t>, ami a kép kicsinyített változata. </a:t>
            </a:r>
          </a:p>
        </p:txBody>
      </p:sp>
    </p:spTree>
    <p:extLst>
      <p:ext uri="{BB962C8B-B14F-4D97-AF65-F5344CB8AC3E}">
        <p14:creationId xmlns:p14="http://schemas.microsoft.com/office/powerpoint/2010/main" val="21229436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5728738-A775-8A7B-EE95-5138CD8CFCEF}"/>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Objektumok szerkezeti elemzése</a:t>
            </a:r>
          </a:p>
        </p:txBody>
      </p:sp>
      <p:sp>
        <p:nvSpPr>
          <p:cNvPr id="3" name="Tartalom helye 2">
            <a:extLst>
              <a:ext uri="{FF2B5EF4-FFF2-40B4-BE49-F238E27FC236}">
                <a16:creationId xmlns:a16="http://schemas.microsoft.com/office/drawing/2014/main" id="{173B1DF8-DE8C-7D42-A51F-C007C9B7D1CE}"/>
              </a:ext>
            </a:extLst>
          </p:cNvPr>
          <p:cNvSpPr>
            <a:spLocks noGrp="1"/>
          </p:cNvSpPr>
          <p:nvPr>
            <p:ph idx="1"/>
          </p:nvPr>
        </p:nvSpPr>
        <p:spPr/>
        <p:txBody>
          <a:bodyPr>
            <a:normAutofit/>
          </a:body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Photos</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API </a:t>
            </a:r>
          </a:p>
          <a:p>
            <a:pPr>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albumId</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Album azonosítója, amelyhez a kép tartozik</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id</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Kép egyedi azonosítója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title</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Kép leírása</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url</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Kép teljes mérete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hu-HU" sz="2400" b="0" i="0" u="none" strike="noStrike" kern="1200" cap="none" spc="0" normalizeH="0" baseline="0" noProof="0" dirty="0" err="1">
                <a:ln>
                  <a:noFill/>
                </a:ln>
                <a:solidFill>
                  <a:srgbClr val="FFFFFF"/>
                </a:solidFill>
                <a:effectLst/>
                <a:uLnTx/>
                <a:uFillTx/>
                <a:latin typeface="Times New Roman" panose="02020603050405020304" pitchFamily="18" charset="0"/>
                <a:ea typeface="+mn-ea"/>
                <a:cs typeface="Times New Roman" panose="02020603050405020304" pitchFamily="18" charset="0"/>
              </a:rPr>
              <a:t>thumbnailUrl</a:t>
            </a:r>
            <a:r>
              <a:rPr kumimoji="0" lang="hu-HU" sz="2400" b="0" i="0" u="none" strike="noStrike" kern="1200" cap="none" spc="0" normalizeH="0" baseline="0" noProof="0" dirty="0">
                <a:ln>
                  <a:noFill/>
                </a:ln>
                <a:solidFill>
                  <a:srgbClr val="FFFFFF"/>
                </a:solidFill>
                <a:effectLst/>
                <a:uLnTx/>
                <a:uFillTx/>
                <a:latin typeface="Times New Roman" panose="02020603050405020304" pitchFamily="18" charset="0"/>
                <a:ea typeface="+mn-ea"/>
                <a:cs typeface="Times New Roman" panose="02020603050405020304" pitchFamily="18" charset="0"/>
              </a:rPr>
              <a:t> – Kép kicsinyített változata  </a:t>
            </a:r>
          </a:p>
          <a:p>
            <a:pPr marL="0" indent="0">
              <a:buNone/>
            </a:pPr>
            <a:endParaRPr lang="hu-HU"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3016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0AC4CDD-0F50-0EFF-8BA8-DFAF3F9CCB32}"/>
              </a:ext>
            </a:extLst>
          </p:cNvPr>
          <p:cNvSpPr>
            <a:spLocks noGrp="1"/>
          </p:cNvSpPr>
          <p:nvPr>
            <p:ph type="title"/>
          </p:nvPr>
        </p:nvSpPr>
        <p:spPr>
          <a:xfrm>
            <a:off x="838200" y="365125"/>
            <a:ext cx="10515600" cy="815975"/>
          </a:xfrm>
        </p:spPr>
        <p:txBody>
          <a:bodyPr>
            <a:normAutofit/>
          </a:bodyPr>
          <a:lstStyle/>
          <a:p>
            <a:r>
              <a:rPr lang="hu-HU" sz="4000" dirty="0">
                <a:latin typeface="Times New Roman" panose="02020603050405020304" pitchFamily="18" charset="0"/>
                <a:cs typeface="Times New Roman" panose="02020603050405020304" pitchFamily="18" charset="0"/>
              </a:rPr>
              <a:t>Táblák és tartalma</a:t>
            </a:r>
          </a:p>
        </p:txBody>
      </p:sp>
      <p:sp>
        <p:nvSpPr>
          <p:cNvPr id="4" name="Tartalom helye 3">
            <a:extLst>
              <a:ext uri="{FF2B5EF4-FFF2-40B4-BE49-F238E27FC236}">
                <a16:creationId xmlns:a16="http://schemas.microsoft.com/office/drawing/2014/main" id="{A4241178-871C-E963-1CE6-C9D5DB7BE4CC}"/>
              </a:ext>
            </a:extLst>
          </p:cNvPr>
          <p:cNvSpPr>
            <a:spLocks noGrp="1"/>
          </p:cNvSpPr>
          <p:nvPr>
            <p:ph sz="half" idx="1"/>
          </p:nvPr>
        </p:nvSpPr>
        <p:spPr>
          <a:xfrm>
            <a:off x="838200" y="2085975"/>
            <a:ext cx="5181600" cy="4090988"/>
          </a:xfrm>
        </p:spPr>
        <p:txBody>
          <a:bodyPr>
            <a:normAutofit/>
          </a:bodyPr>
          <a:lstStyle/>
          <a:p>
            <a:pPr marL="0" indent="0">
              <a:buNone/>
            </a:pPr>
            <a:r>
              <a:rPr lang="hu-HU" sz="2400" dirty="0">
                <a:latin typeface="Times New Roman" panose="02020603050405020304" pitchFamily="18" charset="0"/>
                <a:cs typeface="Times New Roman" panose="02020603050405020304" pitchFamily="18" charset="0"/>
              </a:rPr>
              <a:t>Tábla</a:t>
            </a:r>
          </a:p>
          <a:p>
            <a:r>
              <a:rPr lang="hu-HU" sz="2400" dirty="0">
                <a:latin typeface="Times New Roman" panose="02020603050405020304" pitchFamily="18" charset="0"/>
                <a:cs typeface="Times New Roman" panose="02020603050405020304" pitchFamily="18" charset="0"/>
              </a:rPr>
              <a:t>Fotók</a:t>
            </a:r>
          </a:p>
          <a:p>
            <a:pPr marL="0" indent="0">
              <a:buNone/>
            </a:pPr>
            <a:r>
              <a:rPr lang="hu-HU" sz="2400" dirty="0">
                <a:latin typeface="Times New Roman" panose="02020603050405020304" pitchFamily="18" charset="0"/>
                <a:cs typeface="Times New Roman" panose="02020603050405020304" pitchFamily="18" charset="0"/>
              </a:rPr>
              <a:t>Mezők</a:t>
            </a:r>
          </a:p>
          <a:p>
            <a:r>
              <a:rPr lang="hu-HU" sz="2400" dirty="0" err="1">
                <a:latin typeface="Times New Roman" panose="02020603050405020304" pitchFamily="18" charset="0"/>
                <a:cs typeface="Times New Roman" panose="02020603050405020304" pitchFamily="18" charset="0"/>
              </a:rPr>
              <a:t>id</a:t>
            </a:r>
            <a:endParaRPr lang="hu-HU" sz="2400" dirty="0">
              <a:latin typeface="Times New Roman" panose="02020603050405020304" pitchFamily="18" charset="0"/>
              <a:cs typeface="Times New Roman" panose="02020603050405020304" pitchFamily="18" charset="0"/>
            </a:endParaRPr>
          </a:p>
          <a:p>
            <a:r>
              <a:rPr lang="hu-HU" sz="2400" dirty="0" err="1">
                <a:latin typeface="Times New Roman" panose="02020603050405020304" pitchFamily="18" charset="0"/>
                <a:cs typeface="Times New Roman" panose="02020603050405020304" pitchFamily="18" charset="0"/>
              </a:rPr>
              <a:t>title</a:t>
            </a:r>
            <a:endParaRPr lang="hu-HU" sz="2400" dirty="0">
              <a:latin typeface="Times New Roman" panose="02020603050405020304" pitchFamily="18" charset="0"/>
              <a:cs typeface="Times New Roman" panose="02020603050405020304" pitchFamily="18" charset="0"/>
            </a:endParaRPr>
          </a:p>
          <a:p>
            <a:r>
              <a:rPr lang="hu-HU" sz="2400" dirty="0" err="1">
                <a:latin typeface="Times New Roman" panose="02020603050405020304" pitchFamily="18" charset="0"/>
                <a:cs typeface="Times New Roman" panose="02020603050405020304" pitchFamily="18" charset="0"/>
              </a:rPr>
              <a:t>url</a:t>
            </a:r>
            <a:endParaRPr lang="hu-HU" sz="2400" dirty="0">
              <a:latin typeface="Times New Roman" panose="02020603050405020304" pitchFamily="18" charset="0"/>
              <a:cs typeface="Times New Roman" panose="02020603050405020304" pitchFamily="18" charset="0"/>
            </a:endParaRPr>
          </a:p>
          <a:p>
            <a:r>
              <a:rPr lang="hu-HU" sz="2400" dirty="0" err="1">
                <a:latin typeface="Times New Roman" panose="02020603050405020304" pitchFamily="18" charset="0"/>
                <a:cs typeface="Times New Roman" panose="02020603050405020304" pitchFamily="18" charset="0"/>
              </a:rPr>
              <a:t>thumbnailUrl</a:t>
            </a:r>
            <a:endParaRPr lang="hu-HU" sz="2400" dirty="0">
              <a:latin typeface="Times New Roman" panose="02020603050405020304" pitchFamily="18" charset="0"/>
              <a:cs typeface="Times New Roman" panose="02020603050405020304" pitchFamily="18" charset="0"/>
            </a:endParaRPr>
          </a:p>
        </p:txBody>
      </p:sp>
      <p:sp>
        <p:nvSpPr>
          <p:cNvPr id="5" name="Tartalom helye 4">
            <a:extLst>
              <a:ext uri="{FF2B5EF4-FFF2-40B4-BE49-F238E27FC236}">
                <a16:creationId xmlns:a16="http://schemas.microsoft.com/office/drawing/2014/main" id="{C1FB6254-F4ED-84F7-BA79-7B5AA693677F}"/>
              </a:ext>
            </a:extLst>
          </p:cNvPr>
          <p:cNvSpPr>
            <a:spLocks noGrp="1"/>
          </p:cNvSpPr>
          <p:nvPr>
            <p:ph sz="half" idx="2"/>
          </p:nvPr>
        </p:nvSpPr>
        <p:spPr>
          <a:xfrm>
            <a:off x="6172200" y="2085975"/>
            <a:ext cx="5181600" cy="4090988"/>
          </a:xfrm>
        </p:spPr>
        <p:txBody>
          <a:bodyPr>
            <a:normAutofit/>
          </a:bodyPr>
          <a:lstStyle/>
          <a:p>
            <a:pPr marL="0" indent="0">
              <a:buNone/>
            </a:pPr>
            <a:r>
              <a:rPr lang="hu-HU" sz="2400" dirty="0">
                <a:latin typeface="Times New Roman" panose="02020603050405020304" pitchFamily="18" charset="0"/>
                <a:cs typeface="Times New Roman" panose="02020603050405020304" pitchFamily="18" charset="0"/>
              </a:rPr>
              <a:t>Tábla</a:t>
            </a:r>
          </a:p>
          <a:p>
            <a:r>
              <a:rPr lang="hu-HU" sz="2400" dirty="0">
                <a:latin typeface="Times New Roman" panose="02020603050405020304" pitchFamily="18" charset="0"/>
                <a:cs typeface="Times New Roman" panose="02020603050405020304" pitchFamily="18" charset="0"/>
              </a:rPr>
              <a:t>Albumok</a:t>
            </a:r>
          </a:p>
          <a:p>
            <a:pPr marL="0" indent="0">
              <a:buNone/>
            </a:pPr>
            <a:r>
              <a:rPr lang="hu-HU" sz="2400" dirty="0">
                <a:latin typeface="Times New Roman" panose="02020603050405020304" pitchFamily="18" charset="0"/>
                <a:cs typeface="Times New Roman" panose="02020603050405020304" pitchFamily="18" charset="0"/>
              </a:rPr>
              <a:t>Mezők</a:t>
            </a:r>
          </a:p>
          <a:p>
            <a:r>
              <a:rPr lang="hu-HU" sz="2400" dirty="0" err="1">
                <a:latin typeface="Times New Roman" panose="02020603050405020304" pitchFamily="18" charset="0"/>
                <a:cs typeface="Times New Roman" panose="02020603050405020304" pitchFamily="18" charset="0"/>
              </a:rPr>
              <a:t>albumId</a:t>
            </a:r>
            <a:endParaRPr lang="hu-HU" sz="2400" dirty="0">
              <a:latin typeface="Times New Roman" panose="02020603050405020304" pitchFamily="18" charset="0"/>
              <a:cs typeface="Times New Roman" panose="02020603050405020304" pitchFamily="18" charset="0"/>
            </a:endParaRPr>
          </a:p>
        </p:txBody>
      </p:sp>
      <p:sp>
        <p:nvSpPr>
          <p:cNvPr id="6" name="Szövegdoboz 5">
            <a:extLst>
              <a:ext uri="{FF2B5EF4-FFF2-40B4-BE49-F238E27FC236}">
                <a16:creationId xmlns:a16="http://schemas.microsoft.com/office/drawing/2014/main" id="{64C0A3B4-6520-F0F5-85EE-5714D201244C}"/>
              </a:ext>
            </a:extLst>
          </p:cNvPr>
          <p:cNvSpPr txBox="1"/>
          <p:nvPr/>
        </p:nvSpPr>
        <p:spPr>
          <a:xfrm>
            <a:off x="838200" y="1279594"/>
            <a:ext cx="7810501" cy="738664"/>
          </a:xfrm>
          <a:prstGeom prst="rect">
            <a:avLst/>
          </a:prstGeom>
          <a:noFill/>
        </p:spPr>
        <p:txBody>
          <a:bodyPr wrap="square" rtlCol="0">
            <a:spAutoFit/>
          </a:bodyPr>
          <a:lstStyle/>
          <a:p>
            <a:r>
              <a:rPr lang="hu-HU" sz="2400" dirty="0">
                <a:latin typeface="Times New Roman" panose="02020603050405020304" pitchFamily="18" charset="0"/>
                <a:cs typeface="Times New Roman" panose="02020603050405020304" pitchFamily="18" charset="0"/>
              </a:rPr>
              <a:t>2 táblát lehetne létrehozni </a:t>
            </a:r>
          </a:p>
          <a:p>
            <a:endParaRPr lang="hu-HU" dirty="0"/>
          </a:p>
        </p:txBody>
      </p:sp>
    </p:spTree>
    <p:extLst>
      <p:ext uri="{BB962C8B-B14F-4D97-AF65-F5344CB8AC3E}">
        <p14:creationId xmlns:p14="http://schemas.microsoft.com/office/powerpoint/2010/main" val="7085940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429BA4-0020-1CB9-0D5A-7A6A94A0FE6F}"/>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Kapcsolatok és kulcsok</a:t>
            </a:r>
          </a:p>
        </p:txBody>
      </p:sp>
      <p:sp>
        <p:nvSpPr>
          <p:cNvPr id="3" name="Tartalom helye 2">
            <a:extLst>
              <a:ext uri="{FF2B5EF4-FFF2-40B4-BE49-F238E27FC236}">
                <a16:creationId xmlns:a16="http://schemas.microsoft.com/office/drawing/2014/main" id="{9A7F09E2-8FC6-E575-92E3-BB9493AC45FF}"/>
              </a:ext>
            </a:extLst>
          </p:cNvPr>
          <p:cNvSpPr>
            <a:spLocks noGrp="1"/>
          </p:cNvSpPr>
          <p:nvPr>
            <p:ph sz="half" idx="1"/>
          </p:nvPr>
        </p:nvSpPr>
        <p:spPr/>
        <p:txBody>
          <a:bodyPr>
            <a:normAutofit/>
          </a:bodyPr>
          <a:lstStyle/>
          <a:p>
            <a:pPr marL="0" indent="0">
              <a:buNone/>
            </a:pPr>
            <a:r>
              <a:rPr lang="hu-HU" sz="2400" dirty="0">
                <a:latin typeface="Times New Roman" panose="02020603050405020304" pitchFamily="18" charset="0"/>
                <a:cs typeface="Times New Roman" panose="02020603050405020304" pitchFamily="18" charset="0"/>
              </a:rPr>
              <a:t>Kapcsolatok</a:t>
            </a:r>
          </a:p>
          <a:p>
            <a:pPr marL="0" indent="0">
              <a:buNone/>
            </a:pPr>
            <a:r>
              <a:rPr lang="hu-HU" sz="2400" dirty="0">
                <a:latin typeface="Times New Roman" panose="02020603050405020304" pitchFamily="18" charset="0"/>
                <a:cs typeface="Times New Roman" panose="02020603050405020304" pitchFamily="18" charset="0"/>
              </a:rPr>
              <a:t>A fotó tábla </a:t>
            </a:r>
            <a:r>
              <a:rPr lang="hu-HU" sz="2400" dirty="0" err="1">
                <a:latin typeface="Times New Roman" panose="02020603050405020304" pitchFamily="18" charset="0"/>
                <a:cs typeface="Times New Roman" panose="02020603050405020304" pitchFamily="18" charset="0"/>
              </a:rPr>
              <a:t>id</a:t>
            </a:r>
            <a:r>
              <a:rPr lang="hu-HU" sz="2400" dirty="0">
                <a:latin typeface="Times New Roman" panose="02020603050405020304" pitchFamily="18" charset="0"/>
                <a:cs typeface="Times New Roman" panose="02020603050405020304" pitchFamily="18" charset="0"/>
              </a:rPr>
              <a:t> mezője lesz az, ami az album tábla </a:t>
            </a:r>
            <a:r>
              <a:rPr lang="hu-HU" sz="2400" dirty="0" err="1">
                <a:latin typeface="Times New Roman" panose="02020603050405020304" pitchFamily="18" charset="0"/>
                <a:cs typeface="Times New Roman" panose="02020603050405020304" pitchFamily="18" charset="0"/>
              </a:rPr>
              <a:t>albumId</a:t>
            </a:r>
            <a:r>
              <a:rPr lang="hu-HU" sz="2400" dirty="0">
                <a:latin typeface="Times New Roman" panose="02020603050405020304" pitchFamily="18" charset="0"/>
                <a:cs typeface="Times New Roman" panose="02020603050405020304" pitchFamily="18" charset="0"/>
              </a:rPr>
              <a:t> mezőjére hivatkozik</a:t>
            </a:r>
          </a:p>
        </p:txBody>
      </p:sp>
      <p:sp>
        <p:nvSpPr>
          <p:cNvPr id="4" name="Tartalom helye 3">
            <a:extLst>
              <a:ext uri="{FF2B5EF4-FFF2-40B4-BE49-F238E27FC236}">
                <a16:creationId xmlns:a16="http://schemas.microsoft.com/office/drawing/2014/main" id="{56987A85-7E3F-609D-0B51-16D8F4EEA6CD}"/>
              </a:ext>
            </a:extLst>
          </p:cNvPr>
          <p:cNvSpPr>
            <a:spLocks noGrp="1"/>
          </p:cNvSpPr>
          <p:nvPr>
            <p:ph sz="half" idx="2"/>
          </p:nvPr>
        </p:nvSpPr>
        <p:spPr/>
        <p:txBody>
          <a:bodyPr>
            <a:normAutofit/>
          </a:bodyPr>
          <a:lstStyle/>
          <a:p>
            <a:pPr marL="0" indent="0">
              <a:buNone/>
            </a:pPr>
            <a:r>
              <a:rPr lang="hu-HU" sz="2400" dirty="0">
                <a:latin typeface="Times New Roman" panose="02020603050405020304" pitchFamily="18" charset="0"/>
                <a:cs typeface="Times New Roman" panose="02020603050405020304" pitchFamily="18" charset="0"/>
              </a:rPr>
              <a:t>Kulcsok</a:t>
            </a:r>
          </a:p>
          <a:p>
            <a:pPr marL="0" indent="0">
              <a:buNone/>
            </a:pPr>
            <a:r>
              <a:rPr lang="hu-HU" sz="2400" dirty="0">
                <a:latin typeface="Times New Roman" panose="02020603050405020304" pitchFamily="18" charset="0"/>
                <a:cs typeface="Times New Roman" panose="02020603050405020304" pitchFamily="18" charset="0"/>
              </a:rPr>
              <a:t>Fotó táblánál az </a:t>
            </a:r>
            <a:r>
              <a:rPr lang="hu-HU" sz="2400" dirty="0" err="1">
                <a:latin typeface="Times New Roman" panose="02020603050405020304" pitchFamily="18" charset="0"/>
                <a:cs typeface="Times New Roman" panose="02020603050405020304" pitchFamily="18" charset="0"/>
              </a:rPr>
              <a:t>id</a:t>
            </a:r>
            <a:r>
              <a:rPr lang="hu-HU" sz="2400" dirty="0">
                <a:latin typeface="Times New Roman" panose="02020603050405020304" pitchFamily="18" charset="0"/>
                <a:cs typeface="Times New Roman" panose="02020603050405020304" pitchFamily="18" charset="0"/>
              </a:rPr>
              <a:t> mező lehetne egy kulcsmező  </a:t>
            </a:r>
          </a:p>
          <a:p>
            <a:pPr marL="0" indent="0">
              <a:buNone/>
            </a:pPr>
            <a:r>
              <a:rPr lang="hu-HU" sz="2400" dirty="0">
                <a:latin typeface="Times New Roman" panose="02020603050405020304" pitchFamily="18" charset="0"/>
                <a:cs typeface="Times New Roman" panose="02020603050405020304" pitchFamily="18" charset="0"/>
              </a:rPr>
              <a:t>Album táblánál az </a:t>
            </a:r>
            <a:r>
              <a:rPr lang="hu-HU" sz="2400" dirty="0" err="1">
                <a:latin typeface="Times New Roman" panose="02020603050405020304" pitchFamily="18" charset="0"/>
                <a:cs typeface="Times New Roman" panose="02020603050405020304" pitchFamily="18" charset="0"/>
              </a:rPr>
              <a:t>albumId</a:t>
            </a:r>
            <a:r>
              <a:rPr lang="hu-HU" sz="2400" dirty="0">
                <a:latin typeface="Times New Roman" panose="02020603050405020304" pitchFamily="18" charset="0"/>
                <a:cs typeface="Times New Roman" panose="02020603050405020304" pitchFamily="18" charset="0"/>
              </a:rPr>
              <a:t> mező lehetne egy kulcsmező</a:t>
            </a:r>
          </a:p>
        </p:txBody>
      </p:sp>
    </p:spTree>
    <p:extLst>
      <p:ext uri="{BB962C8B-B14F-4D97-AF65-F5344CB8AC3E}">
        <p14:creationId xmlns:p14="http://schemas.microsoft.com/office/powerpoint/2010/main" val="37377234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ím 4">
            <a:extLst>
              <a:ext uri="{FF2B5EF4-FFF2-40B4-BE49-F238E27FC236}">
                <a16:creationId xmlns:a16="http://schemas.microsoft.com/office/drawing/2014/main" id="{BB7FBEB1-6E92-4A7A-020B-29CD27044B89}"/>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CRUD művelet</a:t>
            </a:r>
          </a:p>
        </p:txBody>
      </p:sp>
      <p:sp>
        <p:nvSpPr>
          <p:cNvPr id="6" name="Tartalom helye 5">
            <a:extLst>
              <a:ext uri="{FF2B5EF4-FFF2-40B4-BE49-F238E27FC236}">
                <a16:creationId xmlns:a16="http://schemas.microsoft.com/office/drawing/2014/main" id="{16862049-0D99-DAA2-CB03-0D8FF9016B38}"/>
              </a:ext>
            </a:extLst>
          </p:cNvPr>
          <p:cNvSpPr>
            <a:spLocks noGrp="1"/>
          </p:cNvSpPr>
          <p:nvPr>
            <p:ph idx="1"/>
          </p:nvPr>
        </p:nvSpPr>
        <p:spPr/>
        <p:txBody>
          <a:bodyPr>
            <a:normAutofit/>
          </a:bodyPr>
          <a:lstStyle/>
          <a:p>
            <a:pPr marL="0" indent="0">
              <a:buNone/>
            </a:pPr>
            <a:r>
              <a:rPr lang="hu-HU" sz="2400" dirty="0" err="1">
                <a:latin typeface="Times New Roman" panose="02020603050405020304" pitchFamily="18" charset="0"/>
                <a:cs typeface="Times New Roman" panose="02020603050405020304" pitchFamily="18" charset="0"/>
              </a:rPr>
              <a:t>Create</a:t>
            </a:r>
            <a:endParaRPr lang="hu-HU" sz="2400" dirty="0">
              <a:latin typeface="Times New Roman" panose="02020603050405020304" pitchFamily="18" charset="0"/>
              <a:cs typeface="Times New Roman" panose="02020603050405020304" pitchFamily="18" charset="0"/>
            </a:endParaRPr>
          </a:p>
          <a:p>
            <a:r>
              <a:rPr lang="hu-HU" sz="2400" dirty="0">
                <a:latin typeface="Times New Roman" panose="02020603050405020304" pitchFamily="18" charset="0"/>
                <a:cs typeface="Times New Roman" panose="02020603050405020304" pitchFamily="18" charset="0"/>
              </a:rPr>
              <a:t>Album vagy kép</a:t>
            </a:r>
          </a:p>
          <a:p>
            <a:pPr marL="0" indent="0">
              <a:buNone/>
            </a:pPr>
            <a:r>
              <a:rPr lang="hu-HU" sz="2400" dirty="0">
                <a:latin typeface="Times New Roman" panose="02020603050405020304" pitchFamily="18" charset="0"/>
                <a:cs typeface="Times New Roman" panose="02020603050405020304" pitchFamily="18" charset="0"/>
              </a:rPr>
              <a:t>Read</a:t>
            </a:r>
          </a:p>
          <a:p>
            <a:r>
              <a:rPr lang="hu-HU" sz="2400" dirty="0">
                <a:latin typeface="Times New Roman" panose="02020603050405020304" pitchFamily="18" charset="0"/>
                <a:cs typeface="Times New Roman" panose="02020603050405020304" pitchFamily="18" charset="0"/>
              </a:rPr>
              <a:t>Album vagy kép</a:t>
            </a:r>
          </a:p>
          <a:p>
            <a:pPr marL="0" indent="0">
              <a:buNone/>
            </a:pPr>
            <a:r>
              <a:rPr lang="hu-HU" sz="2400" dirty="0">
                <a:latin typeface="Times New Roman" panose="02020603050405020304" pitchFamily="18" charset="0"/>
                <a:cs typeface="Times New Roman" panose="02020603050405020304" pitchFamily="18" charset="0"/>
              </a:rPr>
              <a:t>Update</a:t>
            </a:r>
          </a:p>
          <a:p>
            <a:r>
              <a:rPr lang="hu-HU" sz="2400" dirty="0">
                <a:latin typeface="Times New Roman" panose="02020603050405020304" pitchFamily="18" charset="0"/>
                <a:cs typeface="Times New Roman" panose="02020603050405020304" pitchFamily="18" charset="0"/>
              </a:rPr>
              <a:t>Kép szövege</a:t>
            </a:r>
          </a:p>
          <a:p>
            <a:pPr marL="0" indent="0">
              <a:buNone/>
            </a:pPr>
            <a:r>
              <a:rPr lang="hu-HU" sz="2400" dirty="0" err="1">
                <a:latin typeface="Times New Roman" panose="02020603050405020304" pitchFamily="18" charset="0"/>
                <a:cs typeface="Times New Roman" panose="02020603050405020304" pitchFamily="18" charset="0"/>
              </a:rPr>
              <a:t>Delete</a:t>
            </a:r>
            <a:endParaRPr lang="hu-HU" sz="2400" dirty="0">
              <a:latin typeface="Times New Roman" panose="02020603050405020304" pitchFamily="18" charset="0"/>
              <a:cs typeface="Times New Roman" panose="02020603050405020304" pitchFamily="18" charset="0"/>
            </a:endParaRPr>
          </a:p>
          <a:p>
            <a:r>
              <a:rPr lang="hu-HU" sz="2400" dirty="0">
                <a:latin typeface="Times New Roman" panose="02020603050405020304" pitchFamily="18" charset="0"/>
                <a:cs typeface="Times New Roman" panose="02020603050405020304" pitchFamily="18" charset="0"/>
              </a:rPr>
              <a:t>Album, kép </a:t>
            </a:r>
            <a:r>
              <a:rPr lang="hu-HU" sz="2400">
                <a:latin typeface="Times New Roman" panose="02020603050405020304" pitchFamily="18" charset="0"/>
                <a:cs typeface="Times New Roman" panose="02020603050405020304" pitchFamily="18" charset="0"/>
              </a:rPr>
              <a:t>vagy szöveg</a:t>
            </a:r>
            <a:endParaRPr lang="hu-HU"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6492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096F0DF-C950-7438-2D57-0753748319DC}"/>
              </a:ext>
            </a:extLst>
          </p:cNvPr>
          <p:cNvSpPr>
            <a:spLocks noGrp="1"/>
          </p:cNvSpPr>
          <p:nvPr>
            <p:ph type="title"/>
          </p:nvPr>
        </p:nvSpPr>
        <p:spPr/>
        <p:txBody>
          <a:bodyPr>
            <a:normAutofit/>
          </a:bodyPr>
          <a:lstStyle/>
          <a:p>
            <a:r>
              <a:rPr lang="hu-HU" sz="4000" dirty="0">
                <a:latin typeface="Times New Roman" panose="02020603050405020304" pitchFamily="18" charset="0"/>
                <a:cs typeface="Times New Roman" panose="02020603050405020304" pitchFamily="18" charset="0"/>
              </a:rPr>
              <a:t>Összegzés</a:t>
            </a:r>
          </a:p>
        </p:txBody>
      </p:sp>
      <p:sp>
        <p:nvSpPr>
          <p:cNvPr id="3" name="Tartalom helye 2">
            <a:extLst>
              <a:ext uri="{FF2B5EF4-FFF2-40B4-BE49-F238E27FC236}">
                <a16:creationId xmlns:a16="http://schemas.microsoft.com/office/drawing/2014/main" id="{A72FCFE8-47ED-4F65-039F-AF1AA72FD1D9}"/>
              </a:ext>
            </a:extLst>
          </p:cNvPr>
          <p:cNvSpPr>
            <a:spLocks noGrp="1"/>
          </p:cNvSpPr>
          <p:nvPr>
            <p:ph idx="1"/>
          </p:nvPr>
        </p:nvSpPr>
        <p:spPr/>
        <p:txBody>
          <a:bodyPr>
            <a:normAutofit/>
          </a:bodyPr>
          <a:lstStyle/>
          <a:p>
            <a:pPr marL="0" indent="0" algn="just">
              <a:buNone/>
            </a:pPr>
            <a:r>
              <a:rPr lang="hu-HU" sz="2400" dirty="0">
                <a:latin typeface="Times New Roman" panose="02020603050405020304" pitchFamily="18" charset="0"/>
                <a:cs typeface="Times New Roman" panose="02020603050405020304" pitchFamily="18" charset="0"/>
              </a:rPr>
              <a:t>Ez az API egy online fotóalbum szerkezetét mutatja be, ahol minden képhez tartozik egy azonosító, egy szöveges leírás és kétféle képverzió egy nagy méretű és egy kicsinyített kép. Az adatok két adatbázistáblára tagolhatók az egyik a képeket a másik az albumokat tartalmazza. A képek egy albumban helyezkednek el és az azonosítók segítségével kapcsolhatók össze. </a:t>
            </a:r>
          </a:p>
        </p:txBody>
      </p:sp>
    </p:spTree>
    <p:extLst>
      <p:ext uri="{BB962C8B-B14F-4D97-AF65-F5344CB8AC3E}">
        <p14:creationId xmlns:p14="http://schemas.microsoft.com/office/powerpoint/2010/main" val="2420038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ím 3">
            <a:extLst>
              <a:ext uri="{FF2B5EF4-FFF2-40B4-BE49-F238E27FC236}">
                <a16:creationId xmlns:a16="http://schemas.microsoft.com/office/drawing/2014/main" id="{2FC50030-8F3E-4A0D-0C31-164D4744AB15}"/>
              </a:ext>
            </a:extLst>
          </p:cNvPr>
          <p:cNvSpPr>
            <a:spLocks noGrp="1"/>
          </p:cNvSpPr>
          <p:nvPr>
            <p:ph type="title"/>
          </p:nvPr>
        </p:nvSpPr>
        <p:spPr>
          <a:xfrm>
            <a:off x="838200" y="2359295"/>
            <a:ext cx="10515600" cy="1325563"/>
          </a:xfrm>
        </p:spPr>
        <p:txBody>
          <a:bodyPr>
            <a:normAutofit/>
          </a:bodyPr>
          <a:lstStyle/>
          <a:p>
            <a:pPr algn="ctr"/>
            <a:r>
              <a:rPr lang="hu-HU" sz="6000" dirty="0">
                <a:latin typeface="Times New Roman" panose="02020603050405020304" pitchFamily="18" charset="0"/>
                <a:cs typeface="Times New Roman" panose="02020603050405020304" pitchFamily="18" charset="0"/>
              </a:rPr>
              <a:t>Köszönöm a figyelmet!</a:t>
            </a:r>
          </a:p>
        </p:txBody>
      </p:sp>
    </p:spTree>
    <p:extLst>
      <p:ext uri="{BB962C8B-B14F-4D97-AF65-F5344CB8AC3E}">
        <p14:creationId xmlns:p14="http://schemas.microsoft.com/office/powerpoint/2010/main" val="2746752744"/>
      </p:ext>
    </p:extLst>
  </p:cSld>
  <p:clrMapOvr>
    <a:masterClrMapping/>
  </p:clrMapOvr>
</p:sld>
</file>

<file path=ppt/theme/theme1.xml><?xml version="1.0" encoding="utf-8"?>
<a:theme xmlns:a="http://schemas.openxmlformats.org/drawingml/2006/main" name="FunkyShapesDarkVTI">
  <a:themeElements>
    <a:clrScheme name="Custom 4">
      <a:dk1>
        <a:srgbClr val="FFFFFF"/>
      </a:dk1>
      <a:lt1>
        <a:srgbClr val="000000"/>
      </a:lt1>
      <a:dk2>
        <a:srgbClr val="F3FFF8"/>
      </a:dk2>
      <a:lt2>
        <a:srgbClr val="2D2D2D"/>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Source Sans Pro">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unkyShapesDarkVTI" id="{84637DF0-7D2D-4F20-816C-4D6C45F3FAF2}" vid="{0EF594EE-C33F-480F-80E7-D4F74C1C30EB}"/>
    </a:ext>
  </a:extLst>
</a:theme>
</file>

<file path=docProps/app.xml><?xml version="1.0" encoding="utf-8"?>
<Properties xmlns="http://schemas.openxmlformats.org/officeDocument/2006/extended-properties" xmlns:vt="http://schemas.openxmlformats.org/officeDocument/2006/docPropsVTypes">
  <Template>Menő sötét alakzatok</Template>
  <TotalTime>92</TotalTime>
  <Words>218</Words>
  <Application>Microsoft Office PowerPoint</Application>
  <PresentationFormat>Szélesvásznú</PresentationFormat>
  <Paragraphs>42</Paragraphs>
  <Slides>8</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8</vt:i4>
      </vt:variant>
    </vt:vector>
  </HeadingPairs>
  <TitlesOfParts>
    <vt:vector size="12" baseType="lpstr">
      <vt:lpstr>Arial</vt:lpstr>
      <vt:lpstr>Source Sans Pro</vt:lpstr>
      <vt:lpstr>Times New Roman</vt:lpstr>
      <vt:lpstr>FunkyShapesDarkVTI</vt:lpstr>
      <vt:lpstr>JSON alapú adatmodellezés</vt:lpstr>
      <vt:lpstr>JSON állomány bemutatása</vt:lpstr>
      <vt:lpstr>Objektumok szerkezeti elemzése</vt:lpstr>
      <vt:lpstr>Táblák és tartalma</vt:lpstr>
      <vt:lpstr>Kapcsolatok és kulcsok</vt:lpstr>
      <vt:lpstr>CRUD művelet</vt:lpstr>
      <vt:lpstr>Összegzés</vt:lpstr>
      <vt:lpstr>Köszönöm a figyelmet!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Kapi Boglárka 245</dc:creator>
  <cp:lastModifiedBy>Kapi Boglárka 245</cp:lastModifiedBy>
  <cp:revision>20</cp:revision>
  <dcterms:created xsi:type="dcterms:W3CDTF">2025-05-15T12:13:32Z</dcterms:created>
  <dcterms:modified xsi:type="dcterms:W3CDTF">2025-05-15T13:47:35Z</dcterms:modified>
</cp:coreProperties>
</file>