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4" r:id="rId3"/>
    <p:sldId id="258" r:id="rId4"/>
    <p:sldId id="259" r:id="rId5"/>
    <p:sldId id="262" r:id="rId6"/>
    <p:sldId id="260" r:id="rId7"/>
    <p:sldId id="257" r:id="rId8"/>
    <p:sldId id="263" r:id="rId9"/>
    <p:sldId id="268" r:id="rId10"/>
    <p:sldId id="265" r:id="rId11"/>
    <p:sldId id="266" r:id="rId12"/>
    <p:sldId id="267" r:id="rId13"/>
    <p:sldId id="261" r:id="rId1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0923D0-8E13-4386-8669-3975840AEB60}" v="84" dt="2024-10-07T19:00:21.4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i Menyhárt" userId="5052aaaa7cd86bd9" providerId="LiveId" clId="{0C0923D0-8E13-4386-8669-3975840AEB60}"/>
    <pc:docChg chg="undo custSel addSld delSld modSld sldOrd">
      <pc:chgData name="Kimi Menyhárt" userId="5052aaaa7cd86bd9" providerId="LiveId" clId="{0C0923D0-8E13-4386-8669-3975840AEB60}" dt="2024-10-07T19:01:03.643" v="2784" actId="1076"/>
      <pc:docMkLst>
        <pc:docMk/>
      </pc:docMkLst>
      <pc:sldChg chg="addSp delSp modSp mod modTransition">
        <pc:chgData name="Kimi Menyhárt" userId="5052aaaa7cd86bd9" providerId="LiveId" clId="{0C0923D0-8E13-4386-8669-3975840AEB60}" dt="2024-10-07T19:00:21.485" v="2779"/>
        <pc:sldMkLst>
          <pc:docMk/>
          <pc:sldMk cId="3066500546" sldId="256"/>
        </pc:sldMkLst>
        <pc:spChg chg="mod">
          <ac:chgData name="Kimi Menyhárt" userId="5052aaaa7cd86bd9" providerId="LiveId" clId="{0C0923D0-8E13-4386-8669-3975840AEB60}" dt="2024-10-07T18:57:03.860" v="2771" actId="14100"/>
          <ac:spMkLst>
            <pc:docMk/>
            <pc:sldMk cId="3066500546" sldId="256"/>
            <ac:spMk id="2" creationId="{010D148B-C119-CEB5-A4D4-07B5184B6DB7}"/>
          </ac:spMkLst>
        </pc:spChg>
        <pc:spChg chg="del mod">
          <ac:chgData name="Kimi Menyhárt" userId="5052aaaa7cd86bd9" providerId="LiveId" clId="{0C0923D0-8E13-4386-8669-3975840AEB60}" dt="2024-10-07T18:59:26.038" v="2776" actId="478"/>
          <ac:spMkLst>
            <pc:docMk/>
            <pc:sldMk cId="3066500546" sldId="256"/>
            <ac:spMk id="3" creationId="{0E6F1A21-7FFC-0AAA-E5A3-CBF577947AD8}"/>
          </ac:spMkLst>
        </pc:spChg>
        <pc:spChg chg="add mod">
          <ac:chgData name="Kimi Menyhárt" userId="5052aaaa7cd86bd9" providerId="LiveId" clId="{0C0923D0-8E13-4386-8669-3975840AEB60}" dt="2024-10-07T18:59:26.038" v="2776" actId="478"/>
          <ac:spMkLst>
            <pc:docMk/>
            <pc:sldMk cId="3066500546" sldId="256"/>
            <ac:spMk id="6" creationId="{167373C2-4CB3-AB4A-D600-1ABBC4FBD720}"/>
          </ac:spMkLst>
        </pc:spChg>
        <pc:spChg chg="add mod">
          <ac:chgData name="Kimi Menyhárt" userId="5052aaaa7cd86bd9" providerId="LiveId" clId="{0C0923D0-8E13-4386-8669-3975840AEB60}" dt="2024-10-07T19:00:03.356" v="2778" actId="1076"/>
          <ac:spMkLst>
            <pc:docMk/>
            <pc:sldMk cId="3066500546" sldId="256"/>
            <ac:spMk id="7" creationId="{8269213D-74E0-DDB5-772D-CC1EED64B41E}"/>
          </ac:spMkLst>
        </pc:spChg>
      </pc:sldChg>
      <pc:sldChg chg="addSp delSp modSp mod ord modTransition setBg">
        <pc:chgData name="Kimi Menyhárt" userId="5052aaaa7cd86bd9" providerId="LiveId" clId="{0C0923D0-8E13-4386-8669-3975840AEB60}" dt="2024-10-07T18:56:51.965" v="2770" actId="1076"/>
        <pc:sldMkLst>
          <pc:docMk/>
          <pc:sldMk cId="1193145729" sldId="257"/>
        </pc:sldMkLst>
        <pc:spChg chg="mod">
          <ac:chgData name="Kimi Menyhárt" userId="5052aaaa7cd86bd9" providerId="LiveId" clId="{0C0923D0-8E13-4386-8669-3975840AEB60}" dt="2024-10-07T18:56:51.965" v="2770" actId="1076"/>
          <ac:spMkLst>
            <pc:docMk/>
            <pc:sldMk cId="1193145729" sldId="257"/>
            <ac:spMk id="2" creationId="{F9B00799-B882-0C81-D605-F7FE7786BFAD}"/>
          </ac:spMkLst>
        </pc:spChg>
        <pc:spChg chg="add del mod">
          <ac:chgData name="Kimi Menyhárt" userId="5052aaaa7cd86bd9" providerId="LiveId" clId="{0C0923D0-8E13-4386-8669-3975840AEB60}" dt="2024-10-07T18:42:52.935" v="2202" actId="26606"/>
          <ac:spMkLst>
            <pc:docMk/>
            <pc:sldMk cId="1193145729" sldId="257"/>
            <ac:spMk id="3" creationId="{23A5BAB3-45CD-6B29-DD77-46A7BAC87D3F}"/>
          </ac:spMkLst>
        </pc:spChg>
        <pc:spChg chg="add mod ord">
          <ac:chgData name="Kimi Menyhárt" userId="5052aaaa7cd86bd9" providerId="LiveId" clId="{0C0923D0-8E13-4386-8669-3975840AEB60}" dt="2024-10-07T18:55:46.120" v="2756" actId="1076"/>
          <ac:spMkLst>
            <pc:docMk/>
            <pc:sldMk cId="1193145729" sldId="257"/>
            <ac:spMk id="4" creationId="{8C80CDA9-DE3A-2A7D-F6E9-0626C9643C27}"/>
          </ac:spMkLst>
        </pc:spChg>
        <pc:spChg chg="add mod">
          <ac:chgData name="Kimi Menyhárt" userId="5052aaaa7cd86bd9" providerId="LiveId" clId="{0C0923D0-8E13-4386-8669-3975840AEB60}" dt="2024-10-07T18:34:49.811" v="2147" actId="1076"/>
          <ac:spMkLst>
            <pc:docMk/>
            <pc:sldMk cId="1193145729" sldId="257"/>
            <ac:spMk id="5" creationId="{F728E090-E3FA-EC0F-B35E-43A52EB68335}"/>
          </ac:spMkLst>
        </pc:spChg>
        <pc:spChg chg="add mod">
          <ac:chgData name="Kimi Menyhárt" userId="5052aaaa7cd86bd9" providerId="LiveId" clId="{0C0923D0-8E13-4386-8669-3975840AEB60}" dt="2024-10-07T18:39:10.159" v="2160" actId="1076"/>
          <ac:spMkLst>
            <pc:docMk/>
            <pc:sldMk cId="1193145729" sldId="257"/>
            <ac:spMk id="6" creationId="{6E461801-2801-D54D-895F-280406644A05}"/>
          </ac:spMkLst>
        </pc:spChg>
        <pc:spChg chg="add mod">
          <ac:chgData name="Kimi Menyhárt" userId="5052aaaa7cd86bd9" providerId="LiveId" clId="{0C0923D0-8E13-4386-8669-3975840AEB60}" dt="2024-10-07T18:56:48.031" v="2769" actId="1076"/>
          <ac:spMkLst>
            <pc:docMk/>
            <pc:sldMk cId="1193145729" sldId="257"/>
            <ac:spMk id="9" creationId="{B9CF01F5-3617-620B-FCA5-3FA263BB2BAE}"/>
          </ac:spMkLst>
        </pc:spChg>
        <pc:spChg chg="add del">
          <ac:chgData name="Kimi Menyhárt" userId="5052aaaa7cd86bd9" providerId="LiveId" clId="{0C0923D0-8E13-4386-8669-3975840AEB60}" dt="2024-10-07T18:43:06.401" v="2205" actId="26606"/>
          <ac:spMkLst>
            <pc:docMk/>
            <pc:sldMk cId="1193145729" sldId="257"/>
            <ac:spMk id="13" creationId="{042E603F-28B7-4831-BF23-65FBAB13D5FB}"/>
          </ac:spMkLst>
        </pc:spChg>
        <pc:spChg chg="add del">
          <ac:chgData name="Kimi Menyhárt" userId="5052aaaa7cd86bd9" providerId="LiveId" clId="{0C0923D0-8E13-4386-8669-3975840AEB60}" dt="2024-10-07T18:43:06.401" v="2205" actId="26606"/>
          <ac:spMkLst>
            <pc:docMk/>
            <pc:sldMk cId="1193145729" sldId="257"/>
            <ac:spMk id="15" creationId="{4D39700F-2B10-4402-A7DD-06EE2245880D}"/>
          </ac:spMkLst>
        </pc:spChg>
        <pc:spChg chg="add del">
          <ac:chgData name="Kimi Menyhárt" userId="5052aaaa7cd86bd9" providerId="LiveId" clId="{0C0923D0-8E13-4386-8669-3975840AEB60}" dt="2024-10-07T18:43:06.401" v="2205" actId="26606"/>
          <ac:spMkLst>
            <pc:docMk/>
            <pc:sldMk cId="1193145729" sldId="257"/>
            <ac:spMk id="17" creationId="{06E15305-164C-44CD-9E0F-420C2DC1B32A}"/>
          </ac:spMkLst>
        </pc:spChg>
        <pc:spChg chg="add del">
          <ac:chgData name="Kimi Menyhárt" userId="5052aaaa7cd86bd9" providerId="LiveId" clId="{0C0923D0-8E13-4386-8669-3975840AEB60}" dt="2024-10-07T18:43:06.401" v="2205" actId="26606"/>
          <ac:spMkLst>
            <pc:docMk/>
            <pc:sldMk cId="1193145729" sldId="257"/>
            <ac:spMk id="19" creationId="{065D938D-4DEA-46C4-A62E-9ABD23F87178}"/>
          </ac:spMkLst>
        </pc:spChg>
        <pc:spChg chg="add">
          <ac:chgData name="Kimi Menyhárt" userId="5052aaaa7cd86bd9" providerId="LiveId" clId="{0C0923D0-8E13-4386-8669-3975840AEB60}" dt="2024-10-07T18:43:06.401" v="2205" actId="26606"/>
          <ac:spMkLst>
            <pc:docMk/>
            <pc:sldMk cId="1193145729" sldId="257"/>
            <ac:spMk id="24" creationId="{B937640E-EF7A-4A6C-A950-D12B7D5C923E}"/>
          </ac:spMkLst>
        </pc:spChg>
        <pc:spChg chg="add">
          <ac:chgData name="Kimi Menyhárt" userId="5052aaaa7cd86bd9" providerId="LiveId" clId="{0C0923D0-8E13-4386-8669-3975840AEB60}" dt="2024-10-07T18:43:06.401" v="2205" actId="26606"/>
          <ac:spMkLst>
            <pc:docMk/>
            <pc:sldMk cId="1193145729" sldId="257"/>
            <ac:spMk id="26" creationId="{76ADA084-C86B-4F3C-8077-6A8999CC4632}"/>
          </ac:spMkLst>
        </pc:spChg>
        <pc:graphicFrameChg chg="add del mod">
          <ac:chgData name="Kimi Menyhárt" userId="5052aaaa7cd86bd9" providerId="LiveId" clId="{0C0923D0-8E13-4386-8669-3975840AEB60}" dt="2024-10-07T18:40:39.130" v="2176" actId="26606"/>
          <ac:graphicFrameMkLst>
            <pc:docMk/>
            <pc:sldMk cId="1193145729" sldId="257"/>
            <ac:graphicFrameMk id="10" creationId="{7F58D7FB-85BF-3252-C823-7648E21FF138}"/>
          </ac:graphicFrameMkLst>
        </pc:graphicFrameChg>
        <pc:picChg chg="add mod ord">
          <ac:chgData name="Kimi Menyhárt" userId="5052aaaa7cd86bd9" providerId="LiveId" clId="{0C0923D0-8E13-4386-8669-3975840AEB60}" dt="2024-10-07T18:43:06.401" v="2205" actId="26606"/>
          <ac:picMkLst>
            <pc:docMk/>
            <pc:sldMk cId="1193145729" sldId="257"/>
            <ac:picMk id="8" creationId="{14CCDCC2-E7D0-FD5F-6257-E6BB758C97D2}"/>
          </ac:picMkLst>
        </pc:picChg>
        <pc:picChg chg="add del mod">
          <ac:chgData name="Kimi Menyhárt" userId="5052aaaa7cd86bd9" providerId="LiveId" clId="{0C0923D0-8E13-4386-8669-3975840AEB60}" dt="2024-10-07T18:40:25.299" v="2170" actId="478"/>
          <ac:picMkLst>
            <pc:docMk/>
            <pc:sldMk cId="1193145729" sldId="257"/>
            <ac:picMk id="4098" creationId="{A37881E6-E7F8-EA24-5D71-13BFDB9D53C7}"/>
          </ac:picMkLst>
        </pc:picChg>
        <pc:picChg chg="add del mod">
          <ac:chgData name="Kimi Menyhárt" userId="5052aaaa7cd86bd9" providerId="LiveId" clId="{0C0923D0-8E13-4386-8669-3975840AEB60}" dt="2024-10-07T18:35:45.110" v="2157" actId="21"/>
          <ac:picMkLst>
            <pc:docMk/>
            <pc:sldMk cId="1193145729" sldId="257"/>
            <ac:picMk id="4102" creationId="{D564E891-89D5-C361-D72F-70DDD83F6634}"/>
          </ac:picMkLst>
        </pc:picChg>
      </pc:sldChg>
      <pc:sldChg chg="modSp mod ord modTransition">
        <pc:chgData name="Kimi Menyhárt" userId="5052aaaa7cd86bd9" providerId="LiveId" clId="{0C0923D0-8E13-4386-8669-3975840AEB60}" dt="2024-10-07T18:54:42.232" v="2749" actId="14100"/>
        <pc:sldMkLst>
          <pc:docMk/>
          <pc:sldMk cId="67691803" sldId="258"/>
        </pc:sldMkLst>
        <pc:spChg chg="mod">
          <ac:chgData name="Kimi Menyhárt" userId="5052aaaa7cd86bd9" providerId="LiveId" clId="{0C0923D0-8E13-4386-8669-3975840AEB60}" dt="2024-10-07T18:02:35.218" v="881" actId="27636"/>
          <ac:spMkLst>
            <pc:docMk/>
            <pc:sldMk cId="67691803" sldId="258"/>
            <ac:spMk id="2" creationId="{C73FB12E-763E-7837-3912-17354369A50E}"/>
          </ac:spMkLst>
        </pc:spChg>
        <pc:spChg chg="mod">
          <ac:chgData name="Kimi Menyhárt" userId="5052aaaa7cd86bd9" providerId="LiveId" clId="{0C0923D0-8E13-4386-8669-3975840AEB60}" dt="2024-10-07T18:54:42.232" v="2749" actId="14100"/>
          <ac:spMkLst>
            <pc:docMk/>
            <pc:sldMk cId="67691803" sldId="258"/>
            <ac:spMk id="3" creationId="{2487AC69-E83C-8162-FB95-28AFF9E85232}"/>
          </ac:spMkLst>
        </pc:spChg>
      </pc:sldChg>
      <pc:sldChg chg="addSp delSp modSp mod ord modTransition">
        <pc:chgData name="Kimi Menyhárt" userId="5052aaaa7cd86bd9" providerId="LiveId" clId="{0C0923D0-8E13-4386-8669-3975840AEB60}" dt="2024-10-07T18:56:42.917" v="2768" actId="1076"/>
        <pc:sldMkLst>
          <pc:docMk/>
          <pc:sldMk cId="673908456" sldId="259"/>
        </pc:sldMkLst>
        <pc:spChg chg="mod">
          <ac:chgData name="Kimi Menyhárt" userId="5052aaaa7cd86bd9" providerId="LiveId" clId="{0C0923D0-8E13-4386-8669-3975840AEB60}" dt="2024-10-07T17:47:57.858" v="538" actId="1076"/>
          <ac:spMkLst>
            <pc:docMk/>
            <pc:sldMk cId="673908456" sldId="259"/>
            <ac:spMk id="2" creationId="{3EBA4A9B-164B-9034-9941-F4B0483CE42C}"/>
          </ac:spMkLst>
        </pc:spChg>
        <pc:spChg chg="del mod">
          <ac:chgData name="Kimi Menyhárt" userId="5052aaaa7cd86bd9" providerId="LiveId" clId="{0C0923D0-8E13-4386-8669-3975840AEB60}" dt="2024-10-07T18:20:46.311" v="1553" actId="26606"/>
          <ac:spMkLst>
            <pc:docMk/>
            <pc:sldMk cId="673908456" sldId="259"/>
            <ac:spMk id="3" creationId="{32DEEDC0-DB64-219E-AFEE-A5FDAE683C16}"/>
          </ac:spMkLst>
        </pc:spChg>
        <pc:spChg chg="add mod">
          <ac:chgData name="Kimi Menyhárt" userId="5052aaaa7cd86bd9" providerId="LiveId" clId="{0C0923D0-8E13-4386-8669-3975840AEB60}" dt="2024-10-07T18:56:40.134" v="2767" actId="1076"/>
          <ac:spMkLst>
            <pc:docMk/>
            <pc:sldMk cId="673908456" sldId="259"/>
            <ac:spMk id="4" creationId="{A9FE8F7B-2A0E-F75E-4E15-EC80CC1150EA}"/>
          </ac:spMkLst>
        </pc:spChg>
        <pc:spChg chg="add mod">
          <ac:chgData name="Kimi Menyhárt" userId="5052aaaa7cd86bd9" providerId="LiveId" clId="{0C0923D0-8E13-4386-8669-3975840AEB60}" dt="2024-10-07T18:56:42.917" v="2768" actId="1076"/>
          <ac:spMkLst>
            <pc:docMk/>
            <pc:sldMk cId="673908456" sldId="259"/>
            <ac:spMk id="5" creationId="{B9958143-F80E-0951-E54E-E914EABD801F}"/>
          </ac:spMkLst>
        </pc:spChg>
        <pc:spChg chg="add del mod">
          <ac:chgData name="Kimi Menyhárt" userId="5052aaaa7cd86bd9" providerId="LiveId" clId="{0C0923D0-8E13-4386-8669-3975840AEB60}" dt="2024-10-07T18:41:48.531" v="2192" actId="478"/>
          <ac:spMkLst>
            <pc:docMk/>
            <pc:sldMk cId="673908456" sldId="259"/>
            <ac:spMk id="7" creationId="{27B564DE-8A92-2845-FBD8-DC098C538F37}"/>
          </ac:spMkLst>
        </pc:spChg>
        <pc:graphicFrameChg chg="add del mod">
          <ac:chgData name="Kimi Menyhárt" userId="5052aaaa7cd86bd9" providerId="LiveId" clId="{0C0923D0-8E13-4386-8669-3975840AEB60}" dt="2024-10-07T18:41:41.630" v="2189" actId="478"/>
          <ac:graphicFrameMkLst>
            <pc:docMk/>
            <pc:sldMk cId="673908456" sldId="259"/>
            <ac:graphicFrameMk id="2054" creationId="{3FE24EA0-77C7-427B-ED95-6E6EB34D9488}"/>
          </ac:graphicFrameMkLst>
        </pc:graphicFrameChg>
        <pc:picChg chg="add mod">
          <ac:chgData name="Kimi Menyhárt" userId="5052aaaa7cd86bd9" providerId="LiveId" clId="{0C0923D0-8E13-4386-8669-3975840AEB60}" dt="2024-10-07T18:11:18.670" v="1212" actId="1076"/>
          <ac:picMkLst>
            <pc:docMk/>
            <pc:sldMk cId="673908456" sldId="259"/>
            <ac:picMk id="2050" creationId="{A5D14419-CDC2-2495-ACD1-F2E053BF116D}"/>
          </ac:picMkLst>
        </pc:picChg>
        <pc:picChg chg="add mod">
          <ac:chgData name="Kimi Menyhárt" userId="5052aaaa7cd86bd9" providerId="LiveId" clId="{0C0923D0-8E13-4386-8669-3975840AEB60}" dt="2024-10-07T18:44:17.781" v="2230" actId="1076"/>
          <ac:picMkLst>
            <pc:docMk/>
            <pc:sldMk cId="673908456" sldId="259"/>
            <ac:picMk id="2052" creationId="{2718DABC-F148-5731-D7B9-0198B40AEDC2}"/>
          </ac:picMkLst>
        </pc:picChg>
      </pc:sldChg>
      <pc:sldChg chg="addSp delSp modSp mod ord modTransition setBg">
        <pc:chgData name="Kimi Menyhárt" userId="5052aaaa7cd86bd9" providerId="LiveId" clId="{0C0923D0-8E13-4386-8669-3975840AEB60}" dt="2024-10-07T18:54:25.151" v="2744"/>
        <pc:sldMkLst>
          <pc:docMk/>
          <pc:sldMk cId="4269835119" sldId="260"/>
        </pc:sldMkLst>
        <pc:spChg chg="mod">
          <ac:chgData name="Kimi Menyhárt" userId="5052aaaa7cd86bd9" providerId="LiveId" clId="{0C0923D0-8E13-4386-8669-3975840AEB60}" dt="2024-10-07T18:19:13.294" v="1507" actId="26606"/>
          <ac:spMkLst>
            <pc:docMk/>
            <pc:sldMk cId="4269835119" sldId="260"/>
            <ac:spMk id="2" creationId="{F2095BC2-4A88-5424-28B2-B78FB8C82626}"/>
          </ac:spMkLst>
        </pc:spChg>
        <pc:spChg chg="add del mod ord">
          <ac:chgData name="Kimi Menyhárt" userId="5052aaaa7cd86bd9" providerId="LiveId" clId="{0C0923D0-8E13-4386-8669-3975840AEB60}" dt="2024-10-07T18:23:34.283" v="1741" actId="26606"/>
          <ac:spMkLst>
            <pc:docMk/>
            <pc:sldMk cId="4269835119" sldId="260"/>
            <ac:spMk id="3" creationId="{73535BFA-8FB6-B16A-3DF0-97EC9DD5E287}"/>
          </ac:spMkLst>
        </pc:spChg>
        <pc:spChg chg="add del">
          <ac:chgData name="Kimi Menyhárt" userId="5052aaaa7cd86bd9" providerId="LiveId" clId="{0C0923D0-8E13-4386-8669-3975840AEB60}" dt="2024-10-07T18:19:08.332" v="1504" actId="26606"/>
          <ac:spMkLst>
            <pc:docMk/>
            <pc:sldMk cId="4269835119" sldId="260"/>
            <ac:spMk id="3079" creationId="{B937640E-EF7A-4A6C-A950-D12B7D5C923E}"/>
          </ac:spMkLst>
        </pc:spChg>
        <pc:spChg chg="add del">
          <ac:chgData name="Kimi Menyhárt" userId="5052aaaa7cd86bd9" providerId="LiveId" clId="{0C0923D0-8E13-4386-8669-3975840AEB60}" dt="2024-10-07T18:19:08.332" v="1504" actId="26606"/>
          <ac:spMkLst>
            <pc:docMk/>
            <pc:sldMk cId="4269835119" sldId="260"/>
            <ac:spMk id="3081" creationId="{76ADA084-C86B-4F3C-8077-6A8999CC4632}"/>
          </ac:spMkLst>
        </pc:spChg>
        <pc:spChg chg="add del">
          <ac:chgData name="Kimi Menyhárt" userId="5052aaaa7cd86bd9" providerId="LiveId" clId="{0C0923D0-8E13-4386-8669-3975840AEB60}" dt="2024-10-07T18:19:13.291" v="1506" actId="26606"/>
          <ac:spMkLst>
            <pc:docMk/>
            <pc:sldMk cId="4269835119" sldId="260"/>
            <ac:spMk id="3083" creationId="{B937640E-EF7A-4A6C-A950-D12B7D5C923E}"/>
          </ac:spMkLst>
        </pc:spChg>
        <pc:spChg chg="add del">
          <ac:chgData name="Kimi Menyhárt" userId="5052aaaa7cd86bd9" providerId="LiveId" clId="{0C0923D0-8E13-4386-8669-3975840AEB60}" dt="2024-10-07T18:19:13.291" v="1506" actId="26606"/>
          <ac:spMkLst>
            <pc:docMk/>
            <pc:sldMk cId="4269835119" sldId="260"/>
            <ac:spMk id="3084" creationId="{76ADA084-C86B-4F3C-8077-6A8999CC4632}"/>
          </ac:spMkLst>
        </pc:spChg>
        <pc:spChg chg="add">
          <ac:chgData name="Kimi Menyhárt" userId="5052aaaa7cd86bd9" providerId="LiveId" clId="{0C0923D0-8E13-4386-8669-3975840AEB60}" dt="2024-10-07T18:19:13.294" v="1507" actId="26606"/>
          <ac:spMkLst>
            <pc:docMk/>
            <pc:sldMk cId="4269835119" sldId="260"/>
            <ac:spMk id="3086" creationId="{B937640E-EF7A-4A6C-A950-D12B7D5C923E}"/>
          </ac:spMkLst>
        </pc:spChg>
        <pc:spChg chg="add">
          <ac:chgData name="Kimi Menyhárt" userId="5052aaaa7cd86bd9" providerId="LiveId" clId="{0C0923D0-8E13-4386-8669-3975840AEB60}" dt="2024-10-07T18:19:13.294" v="1507" actId="26606"/>
          <ac:spMkLst>
            <pc:docMk/>
            <pc:sldMk cId="4269835119" sldId="260"/>
            <ac:spMk id="3087" creationId="{76ADA084-C86B-4F3C-8077-6A8999CC4632}"/>
          </ac:spMkLst>
        </pc:spChg>
        <pc:graphicFrameChg chg="add del mod">
          <ac:chgData name="Kimi Menyhárt" userId="5052aaaa7cd86bd9" providerId="LiveId" clId="{0C0923D0-8E13-4386-8669-3975840AEB60}" dt="2024-10-07T18:23:34.283" v="1741" actId="26606"/>
          <ac:graphicFrameMkLst>
            <pc:docMk/>
            <pc:sldMk cId="4269835119" sldId="260"/>
            <ac:graphicFrameMk id="3089" creationId="{6C8B4FAC-395C-3A65-2A61-6294A0C18F22}"/>
          </ac:graphicFrameMkLst>
        </pc:graphicFrameChg>
        <pc:picChg chg="add mod">
          <ac:chgData name="Kimi Menyhárt" userId="5052aaaa7cd86bd9" providerId="LiveId" clId="{0C0923D0-8E13-4386-8669-3975840AEB60}" dt="2024-10-07T18:19:13.294" v="1507" actId="26606"/>
          <ac:picMkLst>
            <pc:docMk/>
            <pc:sldMk cId="4269835119" sldId="260"/>
            <ac:picMk id="3074" creationId="{25D6307D-80FE-0DBB-CD58-B6DE6E9E4E44}"/>
          </ac:picMkLst>
        </pc:picChg>
      </pc:sldChg>
      <pc:sldChg chg="modSp mod ord modTransition">
        <pc:chgData name="Kimi Menyhárt" userId="5052aaaa7cd86bd9" providerId="LiveId" clId="{0C0923D0-8E13-4386-8669-3975840AEB60}" dt="2024-10-07T18:54:30.914" v="2747"/>
        <pc:sldMkLst>
          <pc:docMk/>
          <pc:sldMk cId="3181089613" sldId="261"/>
        </pc:sldMkLst>
        <pc:spChg chg="mod">
          <ac:chgData name="Kimi Menyhárt" userId="5052aaaa7cd86bd9" providerId="LiveId" clId="{0C0923D0-8E13-4386-8669-3975840AEB60}" dt="2024-10-07T18:53:49.140" v="2736" actId="1076"/>
          <ac:spMkLst>
            <pc:docMk/>
            <pc:sldMk cId="3181089613" sldId="261"/>
            <ac:spMk id="2" creationId="{79034B14-3841-CE85-08F0-4AE366D6FAE9}"/>
          </ac:spMkLst>
        </pc:spChg>
        <pc:spChg chg="mod">
          <ac:chgData name="Kimi Menyhárt" userId="5052aaaa7cd86bd9" providerId="LiveId" clId="{0C0923D0-8E13-4386-8669-3975840AEB60}" dt="2024-10-07T18:53:46.701" v="2735" actId="14100"/>
          <ac:spMkLst>
            <pc:docMk/>
            <pc:sldMk cId="3181089613" sldId="261"/>
            <ac:spMk id="3" creationId="{9A6E2EA0-EAD2-8941-715E-2B8140745E84}"/>
          </ac:spMkLst>
        </pc:spChg>
      </pc:sldChg>
      <pc:sldChg chg="addSp delSp modSp new mod ord modTransition setBg modClrScheme delDesignElem chgLayout">
        <pc:chgData name="Kimi Menyhárt" userId="5052aaaa7cd86bd9" providerId="LiveId" clId="{0C0923D0-8E13-4386-8669-3975840AEB60}" dt="2024-10-07T18:56:22.361" v="2761" actId="1076"/>
        <pc:sldMkLst>
          <pc:docMk/>
          <pc:sldMk cId="3494765710" sldId="262"/>
        </pc:sldMkLst>
        <pc:spChg chg="mod ord">
          <ac:chgData name="Kimi Menyhárt" userId="5052aaaa7cd86bd9" providerId="LiveId" clId="{0C0923D0-8E13-4386-8669-3975840AEB60}" dt="2024-10-07T17:40:44.818" v="191" actId="1076"/>
          <ac:spMkLst>
            <pc:docMk/>
            <pc:sldMk cId="3494765710" sldId="262"/>
            <ac:spMk id="2" creationId="{EB6890ED-7580-D02D-FF85-0FC7C6D30EAB}"/>
          </ac:spMkLst>
        </pc:spChg>
        <pc:spChg chg="del">
          <ac:chgData name="Kimi Menyhárt" userId="5052aaaa7cd86bd9" providerId="LiveId" clId="{0C0923D0-8E13-4386-8669-3975840AEB60}" dt="2024-10-07T17:28:16.269" v="11"/>
          <ac:spMkLst>
            <pc:docMk/>
            <pc:sldMk cId="3494765710" sldId="262"/>
            <ac:spMk id="3" creationId="{24A78E58-5E60-00C8-1D66-E56B9107EB7A}"/>
          </ac:spMkLst>
        </pc:spChg>
        <pc:spChg chg="add mod">
          <ac:chgData name="Kimi Menyhárt" userId="5052aaaa7cd86bd9" providerId="LiveId" clId="{0C0923D0-8E13-4386-8669-3975840AEB60}" dt="2024-10-07T18:56:22.361" v="2761" actId="1076"/>
          <ac:spMkLst>
            <pc:docMk/>
            <pc:sldMk cId="3494765710" sldId="262"/>
            <ac:spMk id="4" creationId="{26215CFA-A69C-6785-C3C9-63E984A32130}"/>
          </ac:spMkLst>
        </pc:spChg>
        <pc:spChg chg="add del">
          <ac:chgData name="Kimi Menyhárt" userId="5052aaaa7cd86bd9" providerId="LiveId" clId="{0C0923D0-8E13-4386-8669-3975840AEB60}" dt="2024-10-07T17:28:28.620" v="15" actId="26606"/>
          <ac:spMkLst>
            <pc:docMk/>
            <pc:sldMk cId="3494765710" sldId="262"/>
            <ac:spMk id="1030" creationId="{E15D4E38-E7A3-9AB1-9970-9D56B25B0839}"/>
          </ac:spMkLst>
        </pc:spChg>
        <pc:spChg chg="add del">
          <ac:chgData name="Kimi Menyhárt" userId="5052aaaa7cd86bd9" providerId="LiveId" clId="{0C0923D0-8E13-4386-8669-3975840AEB60}" dt="2024-10-07T17:28:37.599" v="19" actId="26606"/>
          <ac:spMkLst>
            <pc:docMk/>
            <pc:sldMk cId="3494765710" sldId="262"/>
            <ac:spMk id="1031" creationId="{042E603F-28B7-4831-BF23-65FBAB13D5FB}"/>
          </ac:spMkLst>
        </pc:spChg>
        <pc:spChg chg="add del">
          <ac:chgData name="Kimi Menyhárt" userId="5052aaaa7cd86bd9" providerId="LiveId" clId="{0C0923D0-8E13-4386-8669-3975840AEB60}" dt="2024-10-07T17:28:28.620" v="15" actId="26606"/>
          <ac:spMkLst>
            <pc:docMk/>
            <pc:sldMk cId="3494765710" sldId="262"/>
            <ac:spMk id="1033" creationId="{B937640E-EF7A-4A6C-A950-D12B7D5C923E}"/>
          </ac:spMkLst>
        </pc:spChg>
        <pc:spChg chg="add del">
          <ac:chgData name="Kimi Menyhárt" userId="5052aaaa7cd86bd9" providerId="LiveId" clId="{0C0923D0-8E13-4386-8669-3975840AEB60}" dt="2024-10-07T17:28:28.620" v="15" actId="26606"/>
          <ac:spMkLst>
            <pc:docMk/>
            <pc:sldMk cId="3494765710" sldId="262"/>
            <ac:spMk id="1035" creationId="{76ADA084-C86B-4F3C-8077-6A8999CC4632}"/>
          </ac:spMkLst>
        </pc:spChg>
        <pc:spChg chg="add del">
          <ac:chgData name="Kimi Menyhárt" userId="5052aaaa7cd86bd9" providerId="LiveId" clId="{0C0923D0-8E13-4386-8669-3975840AEB60}" dt="2024-10-07T17:28:35.902" v="17" actId="26606"/>
          <ac:spMkLst>
            <pc:docMk/>
            <pc:sldMk cId="3494765710" sldId="262"/>
            <ac:spMk id="1037" creationId="{B937640E-EF7A-4A6C-A950-D12B7D5C923E}"/>
          </ac:spMkLst>
        </pc:spChg>
        <pc:spChg chg="add del">
          <ac:chgData name="Kimi Menyhárt" userId="5052aaaa7cd86bd9" providerId="LiveId" clId="{0C0923D0-8E13-4386-8669-3975840AEB60}" dt="2024-10-07T17:28:35.902" v="17" actId="26606"/>
          <ac:spMkLst>
            <pc:docMk/>
            <pc:sldMk cId="3494765710" sldId="262"/>
            <ac:spMk id="1038" creationId="{76ADA084-C86B-4F3C-8077-6A8999CC4632}"/>
          </ac:spMkLst>
        </pc:spChg>
        <pc:spChg chg="add del">
          <ac:chgData name="Kimi Menyhárt" userId="5052aaaa7cd86bd9" providerId="LiveId" clId="{0C0923D0-8E13-4386-8669-3975840AEB60}" dt="2024-10-07T17:28:35.902" v="17" actId="26606"/>
          <ac:spMkLst>
            <pc:docMk/>
            <pc:sldMk cId="3494765710" sldId="262"/>
            <ac:spMk id="1039" creationId="{06C97D89-D3EC-491C-A22B-5A53BDB2F99F}"/>
          </ac:spMkLst>
        </pc:spChg>
        <pc:spChg chg="add del">
          <ac:chgData name="Kimi Menyhárt" userId="5052aaaa7cd86bd9" providerId="LiveId" clId="{0C0923D0-8E13-4386-8669-3975840AEB60}" dt="2024-10-07T17:28:37.599" v="19" actId="26606"/>
          <ac:spMkLst>
            <pc:docMk/>
            <pc:sldMk cId="3494765710" sldId="262"/>
            <ac:spMk id="1041" creationId="{4D39700F-2B10-4402-A7DD-06EE2245880D}"/>
          </ac:spMkLst>
        </pc:spChg>
        <pc:spChg chg="add del">
          <ac:chgData name="Kimi Menyhárt" userId="5052aaaa7cd86bd9" providerId="LiveId" clId="{0C0923D0-8E13-4386-8669-3975840AEB60}" dt="2024-10-07T17:28:37.599" v="19" actId="26606"/>
          <ac:spMkLst>
            <pc:docMk/>
            <pc:sldMk cId="3494765710" sldId="262"/>
            <ac:spMk id="1042" creationId="{6DA65B90-7B06-4499-91BA-CDDD36132481}"/>
          </ac:spMkLst>
        </pc:spChg>
        <pc:spChg chg="add del">
          <ac:chgData name="Kimi Menyhárt" userId="5052aaaa7cd86bd9" providerId="LiveId" clId="{0C0923D0-8E13-4386-8669-3975840AEB60}" dt="2024-10-07T17:28:37.599" v="19" actId="26606"/>
          <ac:spMkLst>
            <pc:docMk/>
            <pc:sldMk cId="3494765710" sldId="262"/>
            <ac:spMk id="1043" creationId="{F4EC6B62-8D18-47C6-815A-17919789F1E7}"/>
          </ac:spMkLst>
        </pc:spChg>
        <pc:spChg chg="add del">
          <ac:chgData name="Kimi Menyhárt" userId="5052aaaa7cd86bd9" providerId="LiveId" clId="{0C0923D0-8E13-4386-8669-3975840AEB60}" dt="2024-10-07T17:28:37.599" v="19" actId="26606"/>
          <ac:spMkLst>
            <pc:docMk/>
            <pc:sldMk cId="3494765710" sldId="262"/>
            <ac:spMk id="1044" creationId="{0EE1950E-A750-4EB6-943D-2FE814B8FAC6}"/>
          </ac:spMkLst>
        </pc:spChg>
        <pc:spChg chg="add del">
          <ac:chgData name="Kimi Menyhárt" userId="5052aaaa7cd86bd9" providerId="LiveId" clId="{0C0923D0-8E13-4386-8669-3975840AEB60}" dt="2024-10-07T17:28:38.300" v="21" actId="26606"/>
          <ac:spMkLst>
            <pc:docMk/>
            <pc:sldMk cId="3494765710" sldId="262"/>
            <ac:spMk id="1046" creationId="{B937640E-EF7A-4A6C-A950-D12B7D5C923E}"/>
          </ac:spMkLst>
        </pc:spChg>
        <pc:spChg chg="add del">
          <ac:chgData name="Kimi Menyhárt" userId="5052aaaa7cd86bd9" providerId="LiveId" clId="{0C0923D0-8E13-4386-8669-3975840AEB60}" dt="2024-10-07T17:28:38.300" v="21" actId="26606"/>
          <ac:spMkLst>
            <pc:docMk/>
            <pc:sldMk cId="3494765710" sldId="262"/>
            <ac:spMk id="1047" creationId="{76ADA084-C86B-4F3C-8077-6A8999CC4632}"/>
          </ac:spMkLst>
        </pc:spChg>
        <pc:spChg chg="add del">
          <ac:chgData name="Kimi Menyhárt" userId="5052aaaa7cd86bd9" providerId="LiveId" clId="{0C0923D0-8E13-4386-8669-3975840AEB60}" dt="2024-10-07T17:28:38.300" v="21" actId="26606"/>
          <ac:spMkLst>
            <pc:docMk/>
            <pc:sldMk cId="3494765710" sldId="262"/>
            <ac:spMk id="1048" creationId="{D629410C-EB37-2C18-81B0-4B39C5420873}"/>
          </ac:spMkLst>
        </pc:spChg>
        <pc:spChg chg="add del">
          <ac:chgData name="Kimi Menyhárt" userId="5052aaaa7cd86bd9" providerId="LiveId" clId="{0C0923D0-8E13-4386-8669-3975840AEB60}" dt="2024-10-07T17:28:40.673" v="23" actId="26606"/>
          <ac:spMkLst>
            <pc:docMk/>
            <pc:sldMk cId="3494765710" sldId="262"/>
            <ac:spMk id="1050" creationId="{B937640E-EF7A-4A6C-A950-D12B7D5C923E}"/>
          </ac:spMkLst>
        </pc:spChg>
        <pc:spChg chg="add del">
          <ac:chgData name="Kimi Menyhárt" userId="5052aaaa7cd86bd9" providerId="LiveId" clId="{0C0923D0-8E13-4386-8669-3975840AEB60}" dt="2024-10-07T17:28:40.673" v="23" actId="26606"/>
          <ac:spMkLst>
            <pc:docMk/>
            <pc:sldMk cId="3494765710" sldId="262"/>
            <ac:spMk id="1051" creationId="{76ADA084-C86B-4F3C-8077-6A8999CC4632}"/>
          </ac:spMkLst>
        </pc:spChg>
        <pc:spChg chg="add del">
          <ac:chgData name="Kimi Menyhárt" userId="5052aaaa7cd86bd9" providerId="LiveId" clId="{0C0923D0-8E13-4386-8669-3975840AEB60}" dt="2024-10-07T17:28:40.673" v="23" actId="26606"/>
          <ac:spMkLst>
            <pc:docMk/>
            <pc:sldMk cId="3494765710" sldId="262"/>
            <ac:spMk id="1052" creationId="{7DB2D26E-5C72-F37D-E73E-1D0A5307C148}"/>
          </ac:spMkLst>
        </pc:spChg>
        <pc:spChg chg="add del">
          <ac:chgData name="Kimi Menyhárt" userId="5052aaaa7cd86bd9" providerId="LiveId" clId="{0C0923D0-8E13-4386-8669-3975840AEB60}" dt="2024-10-07T17:28:49.585" v="26" actId="26606"/>
          <ac:spMkLst>
            <pc:docMk/>
            <pc:sldMk cId="3494765710" sldId="262"/>
            <ac:spMk id="1054" creationId="{B937640E-EF7A-4A6C-A950-D12B7D5C923E}"/>
          </ac:spMkLst>
        </pc:spChg>
        <pc:spChg chg="add del">
          <ac:chgData name="Kimi Menyhárt" userId="5052aaaa7cd86bd9" providerId="LiveId" clId="{0C0923D0-8E13-4386-8669-3975840AEB60}" dt="2024-10-07T17:28:49.585" v="26" actId="26606"/>
          <ac:spMkLst>
            <pc:docMk/>
            <pc:sldMk cId="3494765710" sldId="262"/>
            <ac:spMk id="1055" creationId="{76ADA084-C86B-4F3C-8077-6A8999CC4632}"/>
          </ac:spMkLst>
        </pc:spChg>
        <pc:spChg chg="add mod ord">
          <ac:chgData name="Kimi Menyhárt" userId="5052aaaa7cd86bd9" providerId="LiveId" clId="{0C0923D0-8E13-4386-8669-3975840AEB60}" dt="2024-10-07T18:56:18.539" v="2760" actId="1076"/>
          <ac:spMkLst>
            <pc:docMk/>
            <pc:sldMk cId="3494765710" sldId="262"/>
            <ac:spMk id="1056" creationId="{536B97D0-763F-E1E4-22BC-845614596023}"/>
          </ac:spMkLst>
        </pc:spChg>
        <pc:spChg chg="add del">
          <ac:chgData name="Kimi Menyhárt" userId="5052aaaa7cd86bd9" providerId="LiveId" clId="{0C0923D0-8E13-4386-8669-3975840AEB60}" dt="2024-10-07T17:36:57.098" v="82" actId="700"/>
          <ac:spMkLst>
            <pc:docMk/>
            <pc:sldMk cId="3494765710" sldId="262"/>
            <ac:spMk id="1061" creationId="{B937640E-EF7A-4A6C-A950-D12B7D5C923E}"/>
          </ac:spMkLst>
        </pc:spChg>
        <pc:spChg chg="add del">
          <ac:chgData name="Kimi Menyhárt" userId="5052aaaa7cd86bd9" providerId="LiveId" clId="{0C0923D0-8E13-4386-8669-3975840AEB60}" dt="2024-10-07T17:36:57.098" v="82" actId="700"/>
          <ac:spMkLst>
            <pc:docMk/>
            <pc:sldMk cId="3494765710" sldId="262"/>
            <ac:spMk id="1063" creationId="{76ADA084-C86B-4F3C-8077-6A8999CC4632}"/>
          </ac:spMkLst>
        </pc:spChg>
        <pc:picChg chg="add mod ord">
          <ac:chgData name="Kimi Menyhárt" userId="5052aaaa7cd86bd9" providerId="LiveId" clId="{0C0923D0-8E13-4386-8669-3975840AEB60}" dt="2024-10-07T17:28:49.585" v="26" actId="26606"/>
          <ac:picMkLst>
            <pc:docMk/>
            <pc:sldMk cId="3494765710" sldId="262"/>
            <ac:picMk id="1026" creationId="{94924A77-8745-09DF-6A75-810348646D78}"/>
          </ac:picMkLst>
        </pc:picChg>
      </pc:sldChg>
      <pc:sldChg chg="modSp new mod modTransition">
        <pc:chgData name="Kimi Menyhárt" userId="5052aaaa7cd86bd9" providerId="LiveId" clId="{0C0923D0-8E13-4386-8669-3975840AEB60}" dt="2024-10-07T18:55:10.338" v="2750" actId="1076"/>
        <pc:sldMkLst>
          <pc:docMk/>
          <pc:sldMk cId="3876779788" sldId="263"/>
        </pc:sldMkLst>
        <pc:spChg chg="mod">
          <ac:chgData name="Kimi Menyhárt" userId="5052aaaa7cd86bd9" providerId="LiveId" clId="{0C0923D0-8E13-4386-8669-3975840AEB60}" dt="2024-10-07T18:32:58.906" v="2091" actId="1076"/>
          <ac:spMkLst>
            <pc:docMk/>
            <pc:sldMk cId="3876779788" sldId="263"/>
            <ac:spMk id="2" creationId="{0805ADBB-8A12-591D-CE28-ED3A341A355F}"/>
          </ac:spMkLst>
        </pc:spChg>
        <pc:spChg chg="mod">
          <ac:chgData name="Kimi Menyhárt" userId="5052aaaa7cd86bd9" providerId="LiveId" clId="{0C0923D0-8E13-4386-8669-3975840AEB60}" dt="2024-10-07T18:55:10.338" v="2750" actId="1076"/>
          <ac:spMkLst>
            <pc:docMk/>
            <pc:sldMk cId="3876779788" sldId="263"/>
            <ac:spMk id="3" creationId="{980C104D-753E-FCB1-7185-3774EA56BA24}"/>
          </ac:spMkLst>
        </pc:spChg>
      </pc:sldChg>
      <pc:sldChg chg="modSp add mod">
        <pc:chgData name="Kimi Menyhárt" userId="5052aaaa7cd86bd9" providerId="LiveId" clId="{0C0923D0-8E13-4386-8669-3975840AEB60}" dt="2024-10-07T19:01:03.643" v="2784" actId="1076"/>
        <pc:sldMkLst>
          <pc:docMk/>
          <pc:sldMk cId="2079861917" sldId="264"/>
        </pc:sldMkLst>
        <pc:spChg chg="mod">
          <ac:chgData name="Kimi Menyhárt" userId="5052aaaa7cd86bd9" providerId="LiveId" clId="{0C0923D0-8E13-4386-8669-3975840AEB60}" dt="2024-10-07T19:00:59.756" v="2783" actId="1076"/>
          <ac:spMkLst>
            <pc:docMk/>
            <pc:sldMk cId="2079861917" sldId="264"/>
            <ac:spMk id="2" creationId="{010D148B-C119-CEB5-A4D4-07B5184B6DB7}"/>
          </ac:spMkLst>
        </pc:spChg>
        <pc:spChg chg="mod">
          <ac:chgData name="Kimi Menyhárt" userId="5052aaaa7cd86bd9" providerId="LiveId" clId="{0C0923D0-8E13-4386-8669-3975840AEB60}" dt="2024-10-07T19:01:03.643" v="2784" actId="1076"/>
          <ac:spMkLst>
            <pc:docMk/>
            <pc:sldMk cId="2079861917" sldId="264"/>
            <ac:spMk id="3" creationId="{0E6F1A21-7FFC-0AAA-E5A3-CBF577947AD8}"/>
          </ac:spMkLst>
        </pc:spChg>
      </pc:sldChg>
      <pc:sldChg chg="modSp new del mod">
        <pc:chgData name="Kimi Menyhárt" userId="5052aaaa7cd86bd9" providerId="LiveId" clId="{0C0923D0-8E13-4386-8669-3975840AEB60}" dt="2024-10-07T18:50:55.774" v="2616" actId="2696"/>
        <pc:sldMkLst>
          <pc:docMk/>
          <pc:sldMk cId="3504728777" sldId="264"/>
        </pc:sldMkLst>
        <pc:spChg chg="mod">
          <ac:chgData name="Kimi Menyhárt" userId="5052aaaa7cd86bd9" providerId="LiveId" clId="{0C0923D0-8E13-4386-8669-3975840AEB60}" dt="2024-10-07T18:50:52.482" v="2615" actId="20577"/>
          <ac:spMkLst>
            <pc:docMk/>
            <pc:sldMk cId="3504728777" sldId="264"/>
            <ac:spMk id="2" creationId="{F38C6A0C-13C0-EA46-4C58-045590D6E15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9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03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177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5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23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81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55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9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10/8/2024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04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50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54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10/8/2024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45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pecszoo.hu/wp-content/uploads/2024/01/Bengali-tigris-pecsiallatkert.webp" TargetMode="External"/><Relationship Id="rId3" Type="http://schemas.openxmlformats.org/officeDocument/2006/relationships/hyperlink" Target="https://osztalykirandulas.hu/szallas/9574-es-hostel-pecs/" TargetMode="External"/><Relationship Id="rId7" Type="http://schemas.openxmlformats.org/officeDocument/2006/relationships/hyperlink" Target="https://cdn.mindmegette.hu/2024/02/tuR6LG57_TUUpEQubLCWVgHIOd-b4-LAcKkhTlPrvZU/fill/0/0/no/1/aHR0cHM6Ly9jbXNjZG4uYXBwLmNvbnRlbnQucHJpdmF0ZS9jb250ZW50L2JlNmNmMWExY2ZlNDQzZDA5ZjE3Y2U4YTc2Y2NhYjI5.jpg" TargetMode="External"/><Relationship Id="rId2" Type="http://schemas.openxmlformats.org/officeDocument/2006/relationships/hyperlink" Target="https://mavericktransport.hu/ara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sztalykirandulas.hu/wp-content/uploads/2023/12/306234109_750776609559133_3479481908529237648_n-800x600-1.jpg" TargetMode="External"/><Relationship Id="rId11" Type="http://schemas.openxmlformats.org/officeDocument/2006/relationships/hyperlink" Target="https://pmiroda.hu/wp-content/uploads/2020/12/happy-and-unhappy_4.jpg" TargetMode="External"/><Relationship Id="rId5" Type="http://schemas.openxmlformats.org/officeDocument/2006/relationships/hyperlink" Target="https://mavericktransport.hu/wp-content/uploads/2020/08/cropped-logo.png" TargetMode="External"/><Relationship Id="rId10" Type="http://schemas.openxmlformats.org/officeDocument/2006/relationships/hyperlink" Target="https://cdn.pixabay.com/photo/2023/06/01/12/02/excel-logo-8033473_640.png" TargetMode="External"/><Relationship Id="rId4" Type="http://schemas.openxmlformats.org/officeDocument/2006/relationships/hyperlink" Target="https://pecszoo.hu/" TargetMode="External"/><Relationship Id="rId9" Type="http://schemas.openxmlformats.org/officeDocument/2006/relationships/hyperlink" Target="https://upload.wikimedia.org/wikipedia/commons/thumb/0/0d/Microsoft_Office_PowerPoint_%282019%E2%80%93present%29.svg/1200px-Microsoft_Office_PowerPoint_%282019%E2%80%93present%29.svg.p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tel:06208523333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pecszoo.hu" TargetMode="External"/><Relationship Id="rId2" Type="http://schemas.openxmlformats.org/officeDocument/2006/relationships/hyperlink" Target="tel:+3672/312%E2%80%9378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2274B4-B001-4088-B01D-E6999509E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0D148B-C119-CEB5-A4D4-07B5184B6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933" y="1595718"/>
            <a:ext cx="3901736" cy="1833282"/>
          </a:xfrm>
        </p:spPr>
        <p:txBody>
          <a:bodyPr>
            <a:normAutofit/>
          </a:bodyPr>
          <a:lstStyle/>
          <a:p>
            <a:r>
              <a:rPr lang="hu-HU" sz="3400" dirty="0"/>
              <a:t> Pécsi osztálykirándulás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24D88D-09AC-D3AF-EE17-E7358C4186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682" r="20370"/>
          <a:stretch/>
        </p:blipFill>
        <p:spPr>
          <a:xfrm>
            <a:off x="4955602" y="10"/>
            <a:ext cx="7236398" cy="6857990"/>
          </a:xfrm>
          <a:custGeom>
            <a:avLst/>
            <a:gdLst/>
            <a:ahLst/>
            <a:cxnLst/>
            <a:rect l="l" t="t" r="r" b="b"/>
            <a:pathLst>
              <a:path w="7726675" h="6858000">
                <a:moveTo>
                  <a:pt x="2975226" y="5978334"/>
                </a:moveTo>
                <a:cubicBezTo>
                  <a:pt x="3002582" y="5978928"/>
                  <a:pt x="3030286" y="5982273"/>
                  <a:pt x="3058007" y="5988576"/>
                </a:cubicBezTo>
                <a:cubicBezTo>
                  <a:pt x="3279778" y="6038998"/>
                  <a:pt x="3418684" y="6259656"/>
                  <a:pt x="3368261" y="6481427"/>
                </a:cubicBezTo>
                <a:cubicBezTo>
                  <a:pt x="3317839" y="6703198"/>
                  <a:pt x="3097182" y="6842104"/>
                  <a:pt x="2875410" y="6791681"/>
                </a:cubicBezTo>
                <a:cubicBezTo>
                  <a:pt x="2653640" y="6741259"/>
                  <a:pt x="2514734" y="6520601"/>
                  <a:pt x="2565157" y="6298830"/>
                </a:cubicBezTo>
                <a:cubicBezTo>
                  <a:pt x="2609276" y="6104780"/>
                  <a:pt x="2783732" y="5974174"/>
                  <a:pt x="2975226" y="5978334"/>
                </a:cubicBezTo>
                <a:close/>
                <a:moveTo>
                  <a:pt x="542891" y="1298362"/>
                </a:moveTo>
                <a:cubicBezTo>
                  <a:pt x="578216" y="1299129"/>
                  <a:pt x="613991" y="1303448"/>
                  <a:pt x="649789" y="1311587"/>
                </a:cubicBezTo>
                <a:cubicBezTo>
                  <a:pt x="936170" y="1376700"/>
                  <a:pt x="1115545" y="1661643"/>
                  <a:pt x="1050432" y="1948025"/>
                </a:cubicBezTo>
                <a:cubicBezTo>
                  <a:pt x="985319" y="2234407"/>
                  <a:pt x="700376" y="2413781"/>
                  <a:pt x="413995" y="2348669"/>
                </a:cubicBezTo>
                <a:cubicBezTo>
                  <a:pt x="127612" y="2283556"/>
                  <a:pt x="-51762" y="1998612"/>
                  <a:pt x="13351" y="1712231"/>
                </a:cubicBezTo>
                <a:cubicBezTo>
                  <a:pt x="70325" y="1461647"/>
                  <a:pt x="295606" y="1292990"/>
                  <a:pt x="542891" y="1298362"/>
                </a:cubicBezTo>
                <a:close/>
                <a:moveTo>
                  <a:pt x="362049" y="446831"/>
                </a:moveTo>
                <a:cubicBezTo>
                  <a:pt x="382746" y="447281"/>
                  <a:pt x="403706" y="449811"/>
                  <a:pt x="424679" y="454579"/>
                </a:cubicBezTo>
                <a:cubicBezTo>
                  <a:pt x="592463" y="492727"/>
                  <a:pt x="697554" y="659668"/>
                  <a:pt x="659405" y="827452"/>
                </a:cubicBezTo>
                <a:cubicBezTo>
                  <a:pt x="621257" y="995236"/>
                  <a:pt x="454318" y="1100327"/>
                  <a:pt x="286534" y="1062179"/>
                </a:cubicBezTo>
                <a:cubicBezTo>
                  <a:pt x="118749" y="1024031"/>
                  <a:pt x="13658" y="857091"/>
                  <a:pt x="51806" y="689306"/>
                </a:cubicBezTo>
                <a:cubicBezTo>
                  <a:pt x="85186" y="542495"/>
                  <a:pt x="217172" y="443684"/>
                  <a:pt x="362049" y="446831"/>
                </a:cubicBezTo>
                <a:close/>
                <a:moveTo>
                  <a:pt x="688320" y="0"/>
                </a:moveTo>
                <a:lnTo>
                  <a:pt x="5442022" y="0"/>
                </a:lnTo>
                <a:lnTo>
                  <a:pt x="7726675" y="0"/>
                </a:lnTo>
                <a:lnTo>
                  <a:pt x="7726675" y="988372"/>
                </a:lnTo>
                <a:lnTo>
                  <a:pt x="7726675" y="6858000"/>
                </a:lnTo>
                <a:lnTo>
                  <a:pt x="4265234" y="6858000"/>
                </a:lnTo>
                <a:lnTo>
                  <a:pt x="4167452" y="6648946"/>
                </a:lnTo>
                <a:cubicBezTo>
                  <a:pt x="4064668" y="6438534"/>
                  <a:pt x="3951418" y="6237194"/>
                  <a:pt x="3802376" y="6067515"/>
                </a:cubicBezTo>
                <a:cubicBezTo>
                  <a:pt x="3433898" y="5648543"/>
                  <a:pt x="2855445" y="5560200"/>
                  <a:pt x="2314714" y="5492960"/>
                </a:cubicBezTo>
                <a:cubicBezTo>
                  <a:pt x="1689319" y="5415368"/>
                  <a:pt x="1105502" y="5269445"/>
                  <a:pt x="626568" y="4822392"/>
                </a:cubicBezTo>
                <a:cubicBezTo>
                  <a:pt x="42544" y="4277286"/>
                  <a:pt x="59772" y="3691233"/>
                  <a:pt x="462831" y="3184007"/>
                </a:cubicBezTo>
                <a:cubicBezTo>
                  <a:pt x="688845" y="2899538"/>
                  <a:pt x="972083" y="2660548"/>
                  <a:pt x="1228189" y="2399566"/>
                </a:cubicBezTo>
                <a:cubicBezTo>
                  <a:pt x="1460698" y="2161897"/>
                  <a:pt x="1522193" y="1866062"/>
                  <a:pt x="1384674" y="1566341"/>
                </a:cubicBezTo>
                <a:cubicBezTo>
                  <a:pt x="1239184" y="1249484"/>
                  <a:pt x="1095206" y="930335"/>
                  <a:pt x="922279" y="628332"/>
                </a:cubicBezTo>
                <a:cubicBezTo>
                  <a:pt x="805583" y="424593"/>
                  <a:pt x="731712" y="225291"/>
                  <a:pt x="693729" y="33341"/>
                </a:cubicBezTo>
                <a:close/>
              </a:path>
            </a:pathLst>
          </a:cu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167373C2-4CB3-AB4A-D600-1ABBC4FBD7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269213D-74E0-DDB5-772D-CC1EED64B41E}"/>
              </a:ext>
            </a:extLst>
          </p:cNvPr>
          <p:cNvSpPr txBox="1">
            <a:spLocks/>
          </p:cNvSpPr>
          <p:nvPr/>
        </p:nvSpPr>
        <p:spPr>
          <a:xfrm>
            <a:off x="360769" y="7216906"/>
            <a:ext cx="6121760" cy="1355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/>
              <a:t>Készítette: Menyhárt Noel Joakim, Bak Roland, Bognar Balint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66500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0AA18F-E0D5-4DC2-B6FB-ECC207B85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7908" y="436353"/>
            <a:ext cx="5764567" cy="846536"/>
          </a:xfrm>
        </p:spPr>
        <p:txBody>
          <a:bodyPr/>
          <a:lstStyle/>
          <a:p>
            <a:r>
              <a:rPr lang="hu-HU" dirty="0"/>
              <a:t>Használt szoftverek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DFB04DA-1316-4DC6-B266-D05D6BB66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0505" y="1965395"/>
            <a:ext cx="5231907" cy="4560927"/>
          </a:xfrm>
        </p:spPr>
        <p:txBody>
          <a:bodyPr>
            <a:noAutofit/>
          </a:bodyPr>
          <a:lstStyle/>
          <a:p>
            <a:r>
              <a:rPr lang="hu-HU" sz="3200" b="1" dirty="0"/>
              <a:t>Kommunikáció: </a:t>
            </a:r>
            <a:r>
              <a:rPr lang="hu-HU" sz="3200" b="1" i="1" dirty="0" err="1"/>
              <a:t>Discord</a:t>
            </a:r>
            <a:endParaRPr lang="hu-HU" sz="3200" b="1" i="1" dirty="0"/>
          </a:p>
          <a:p>
            <a:r>
              <a:rPr lang="hu-HU" sz="3200" dirty="0"/>
              <a:t>Megbeszélésre a </a:t>
            </a:r>
            <a:r>
              <a:rPr lang="hu-HU" sz="3200" dirty="0" err="1"/>
              <a:t>Discordot</a:t>
            </a:r>
            <a:r>
              <a:rPr lang="hu-HU" sz="3200" dirty="0"/>
              <a:t> használtuk mert lehetőség volt csoportos hívásokra. Megbírtuk osztani a képernyőnket és bírtuk követni a másik munkáját.</a:t>
            </a:r>
            <a:r>
              <a:rPr lang="hu-HU" sz="3200" b="1" i="1" dirty="0"/>
              <a:t> 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2D62BCD-8E06-4513-BD27-0010C49C1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94" y="0"/>
            <a:ext cx="0" cy="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EAA58630-2FE0-47B0-9975-5D2A6C0F3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78" y="1282889"/>
            <a:ext cx="4670645" cy="303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13391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625A345-EB2B-4729-9517-5CFE8005E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3405" y="405802"/>
            <a:ext cx="5366079" cy="774935"/>
          </a:xfrm>
        </p:spPr>
        <p:txBody>
          <a:bodyPr>
            <a:noAutofit/>
          </a:bodyPr>
          <a:lstStyle/>
          <a:p>
            <a:br>
              <a:rPr lang="hu-HU" dirty="0"/>
            </a:br>
            <a:r>
              <a:rPr lang="hu-HU" dirty="0"/>
              <a:t>Használt szoftverek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C6F3E8D-BA89-4701-B94B-AAA722339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249" y="2336801"/>
            <a:ext cx="6847644" cy="3719496"/>
          </a:xfrm>
        </p:spPr>
        <p:txBody>
          <a:bodyPr>
            <a:noAutofit/>
          </a:bodyPr>
          <a:lstStyle/>
          <a:p>
            <a:r>
              <a:rPr lang="hu-HU" sz="3200" b="1" dirty="0"/>
              <a:t>Prezentáció készítés: </a:t>
            </a:r>
            <a:r>
              <a:rPr lang="hu-HU" sz="3200" b="1" i="1" dirty="0"/>
              <a:t>PowerPoint</a:t>
            </a:r>
          </a:p>
          <a:p>
            <a:r>
              <a:rPr lang="hu-HU" sz="3200" i="1" dirty="0"/>
              <a:t>Azért ezt a programot választottuk, mert ez a legelterjedtebb prezentáció készítő szoftver.</a:t>
            </a:r>
          </a:p>
          <a:p>
            <a:r>
              <a:rPr lang="hu-HU" sz="3200" i="1" dirty="0"/>
              <a:t>Valamint ezen a programon gyakoroltuk az iskolába is.</a:t>
            </a:r>
          </a:p>
          <a:p>
            <a:endParaRPr lang="hu-HU" sz="3200" i="1" dirty="0"/>
          </a:p>
        </p:txBody>
      </p:sp>
      <p:pic>
        <p:nvPicPr>
          <p:cNvPr id="1026" name="Picture 2" descr="Microsoft PowerPoint – Wikipédia">
            <a:extLst>
              <a:ext uri="{FF2B5EF4-FFF2-40B4-BE49-F238E27FC236}">
                <a16:creationId xmlns:a16="http://schemas.microsoft.com/office/drawing/2014/main" id="{EE962E01-5F00-4F8A-8867-F7F1813BF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20" y="2441541"/>
            <a:ext cx="3491043" cy="3249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31323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ED13BF-68BF-444D-BC4A-AE1944158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8355" y="555006"/>
            <a:ext cx="5486400" cy="912386"/>
          </a:xfrm>
        </p:spPr>
        <p:txBody>
          <a:bodyPr/>
          <a:lstStyle/>
          <a:p>
            <a:r>
              <a:rPr lang="hu-HU" dirty="0"/>
              <a:t>Használt szoftverek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C15E6B8-02B1-4ACD-B07F-A17F3F12D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68" y="2702203"/>
            <a:ext cx="6585950" cy="4036534"/>
          </a:xfrm>
        </p:spPr>
        <p:txBody>
          <a:bodyPr/>
          <a:lstStyle/>
          <a:p>
            <a:r>
              <a:rPr lang="hu-HU" sz="3200" b="1" dirty="0"/>
              <a:t>Költségvetés</a:t>
            </a:r>
            <a:r>
              <a:rPr lang="hu-HU" sz="3200" b="1" i="1" dirty="0"/>
              <a:t>: Excel</a:t>
            </a:r>
          </a:p>
          <a:p>
            <a:r>
              <a:rPr lang="hu-HU" sz="3200" dirty="0"/>
              <a:t>Ebbe a programba csináltuk a költségvetést, mert egyszerűbbé teszi a számolást a függvényeiben.</a:t>
            </a:r>
          </a:p>
          <a:p>
            <a:endParaRPr lang="hu-HU" dirty="0"/>
          </a:p>
        </p:txBody>
      </p:sp>
      <p:pic>
        <p:nvPicPr>
          <p:cNvPr id="4" name="Picture 6" descr="Excel Logó Embléma - Ingyenes kép a Pixabay-en">
            <a:extLst>
              <a:ext uri="{FF2B5EF4-FFF2-40B4-BE49-F238E27FC236}">
                <a16:creationId xmlns:a16="http://schemas.microsoft.com/office/drawing/2014/main" id="{22E9E5BD-1658-4C4C-A93B-AA5BCFD40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6501" y="2045616"/>
            <a:ext cx="6172308" cy="4118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42706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34B14-3841-CE85-08F0-4AE366D6F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6496"/>
            <a:ext cx="10972800" cy="1325563"/>
          </a:xfrm>
        </p:spPr>
        <p:txBody>
          <a:bodyPr/>
          <a:lstStyle/>
          <a:p>
            <a:r>
              <a:rPr lang="hu-HU" dirty="0"/>
              <a:t>Források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E2EA0-EAD2-8941-715E-2B8140745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52918"/>
            <a:ext cx="10972800" cy="4089820"/>
          </a:xfrm>
        </p:spPr>
        <p:txBody>
          <a:bodyPr>
            <a:normAutofit fontScale="47500" lnSpcReduction="20000"/>
          </a:bodyPr>
          <a:lstStyle/>
          <a:p>
            <a:r>
              <a:rPr lang="hu-HU" dirty="0"/>
              <a:t>Buszbérlés: </a:t>
            </a:r>
            <a:r>
              <a:rPr lang="hu-HU" dirty="0">
                <a:hlinkClick r:id="rId2"/>
              </a:rPr>
              <a:t>https://mavericktransport.hu/arak/</a:t>
            </a:r>
            <a:r>
              <a:rPr lang="hu-HU" dirty="0"/>
              <a:t> 2024.10.07</a:t>
            </a:r>
          </a:p>
          <a:p>
            <a:r>
              <a:rPr lang="hu-HU" dirty="0"/>
              <a:t>Szállás: </a:t>
            </a:r>
            <a:r>
              <a:rPr lang="hu-HU" dirty="0">
                <a:hlinkClick r:id="rId3"/>
              </a:rPr>
              <a:t>https://osztalykirandulas.hu/szallas/9574-es-hostel-pecs/</a:t>
            </a:r>
            <a:r>
              <a:rPr lang="hu-HU" dirty="0"/>
              <a:t> 2024.10.07</a:t>
            </a:r>
          </a:p>
          <a:p>
            <a:r>
              <a:rPr lang="hu-HU" dirty="0"/>
              <a:t>Állatkert: </a:t>
            </a:r>
            <a:r>
              <a:rPr lang="hu-HU" dirty="0">
                <a:hlinkClick r:id="rId4"/>
              </a:rPr>
              <a:t>https://pecszoo.hu/</a:t>
            </a:r>
            <a:r>
              <a:rPr lang="hu-HU" dirty="0"/>
              <a:t> 2024.10.07</a:t>
            </a:r>
          </a:p>
          <a:p>
            <a:r>
              <a:rPr lang="hu-HU" dirty="0"/>
              <a:t>Maverick Transport logo: </a:t>
            </a:r>
            <a:r>
              <a:rPr lang="hu-HU" dirty="0">
                <a:hlinkClick r:id="rId5"/>
              </a:rPr>
              <a:t>https://mavericktransport.hu/wp-content/uploads/2020/08/cropped-logo.png</a:t>
            </a:r>
            <a:r>
              <a:rPr lang="hu-HU" dirty="0"/>
              <a:t> 2024.10.07</a:t>
            </a:r>
          </a:p>
          <a:p>
            <a:r>
              <a:rPr lang="hu-HU" dirty="0"/>
              <a:t>Szállás kép: </a:t>
            </a:r>
            <a:r>
              <a:rPr lang="hu-HU" dirty="0">
                <a:hlinkClick r:id="rId6"/>
              </a:rPr>
              <a:t>https://osztalykirandulas.hu/wp-content/uploads/2023/12/306234109_750776609559133_3479481908529237648_n-800x600-1.jpg</a:t>
            </a:r>
            <a:r>
              <a:rPr lang="hu-HU" dirty="0"/>
              <a:t> 2024.10.07</a:t>
            </a:r>
          </a:p>
          <a:p>
            <a:r>
              <a:rPr lang="hu-HU" dirty="0"/>
              <a:t>Bogrács: </a:t>
            </a:r>
            <a:r>
              <a:rPr lang="hu-HU" dirty="0">
                <a:hlinkClick r:id="rId7"/>
              </a:rPr>
              <a:t>https://cdn.mindmegette.hu/2024/02/tuR6LG57_TUUpEQubLCWVgHIOd-b4-LAcKkhTlPrvZU/fill/0/0/no/1/aHR0cHM6Ly9jbXNjZG4uYXBwLmNvbnRlbnQucHJpdmF0ZS9jb250ZW50L2JlNmNmMWExY2ZlNDQzZDA5ZjE3Y2U4YTc2Y2NhYjI5.jpg</a:t>
            </a:r>
            <a:r>
              <a:rPr lang="hu-HU" dirty="0"/>
              <a:t> 2024.10.07</a:t>
            </a:r>
          </a:p>
          <a:p>
            <a:r>
              <a:rPr lang="hu-HU" dirty="0"/>
              <a:t>Tigris kép: </a:t>
            </a:r>
            <a:r>
              <a:rPr lang="hu-HU" dirty="0">
                <a:hlinkClick r:id="rId8"/>
              </a:rPr>
              <a:t>https://pecszoo.hu/wp-content/uploads/2024/01/Bengali-tigris-pecsiallatkert.webp</a:t>
            </a:r>
            <a:r>
              <a:rPr lang="hu-HU" dirty="0"/>
              <a:t> 2024.10.07</a:t>
            </a:r>
          </a:p>
          <a:p>
            <a:r>
              <a:rPr lang="hu-HU" dirty="0"/>
              <a:t>Iskola kép: https://www.google.com/search?sca_esv=159f37a1251190f9&amp;rlz=1C1CHBF_enHU1126HU1126&amp;sxsrf=ADLYWIKfVNl0QNdBTdY7KI7o1WtlnrP19Q:1728374769365&amp;q=ii.+r%C3%A1k%C3%B3czi+ferenc+katolikus+gimn%C3%A1zium+%C3%A9s+technikum&amp;udm=2&amp;fbs=AEQNm0CRjlOtE433-CvsDZEksQ8zUchZAntv9lLo-e4ZT42rallNMwFnp0bsjoo02jmPR_wsDgV-1bHx_-b4Y1pcIMUOeVvyc6jPiwEaU-OzOPxVK7bE_011W_bAHjZhMlhC_1aQmr5Uerh34i3ZS-HXpNiDT1bp4Ulz6EBu-8XrnDsHoy3RFW8N5HScDsi7xtE-9n6ooRxD&amp;sa=X&amp;ved=2ahUKEwjutarhqf6IAxXrh_0HHXwXH78QtKgLegQIExAB&amp;biw=1920&amp;bih=953&amp;dpr=1#vhid=S3YM3k1T1NDfKM&amp;vssid=mosaic 2024.10.07</a:t>
            </a:r>
          </a:p>
          <a:p>
            <a:r>
              <a:rPr lang="hu-HU" dirty="0"/>
              <a:t>PowerPoint kép: </a:t>
            </a:r>
            <a:r>
              <a:rPr lang="hu-HU" dirty="0">
                <a:hlinkClick r:id="rId9"/>
              </a:rPr>
              <a:t>https://upload.wikimedia.org/wikipedia/commons/thumb/0/0d/Microsoft_Office_PowerPoint_%282019%E2%80%93present%29.svg/1200px </a:t>
            </a:r>
            <a:r>
              <a:rPr lang="hu-HU" dirty="0"/>
              <a:t>2024.10.07 </a:t>
            </a:r>
            <a:r>
              <a:rPr lang="hu-HU" dirty="0">
                <a:hlinkClick r:id="rId9"/>
              </a:rPr>
              <a:t>-Microsoft_Office_PowerPoint_%282019%E2%80%93present%29.svg.png</a:t>
            </a:r>
            <a:endParaRPr lang="hu-HU" dirty="0"/>
          </a:p>
          <a:p>
            <a:r>
              <a:rPr lang="hu-HU" dirty="0"/>
              <a:t>Excel kép: </a:t>
            </a:r>
            <a:r>
              <a:rPr lang="hu-HU" dirty="0">
                <a:hlinkClick r:id="rId10"/>
              </a:rPr>
              <a:t>https://cdn.pixabay.com/photo/2023/06/01/12/02/excel-logo-8033473_640.png</a:t>
            </a:r>
            <a:r>
              <a:rPr lang="hu-HU" dirty="0"/>
              <a:t> 2024.10.07</a:t>
            </a:r>
          </a:p>
          <a:p>
            <a:r>
              <a:rPr lang="hu-HU" dirty="0" err="1">
                <a:hlinkClick r:id="rId11"/>
              </a:rPr>
              <a:t>Pozitiv</a:t>
            </a:r>
            <a:r>
              <a:rPr lang="hu-HU" dirty="0">
                <a:hlinkClick r:id="rId11"/>
              </a:rPr>
              <a:t> kép: https://pmiroda.hu/wp-content/uploads/2020/12/happy-and-unhappy_4.jpg</a:t>
            </a:r>
            <a:r>
              <a:rPr lang="hu-HU" dirty="0"/>
              <a:t> 2024.10.07</a:t>
            </a:r>
          </a:p>
          <a:p>
            <a:r>
              <a:rPr lang="hu-HU" dirty="0"/>
              <a:t>	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8108961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2274B4-B001-4088-B01D-E6999509E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0D148B-C119-CEB5-A4D4-07B5184B6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933" y="676621"/>
            <a:ext cx="3901736" cy="1833282"/>
          </a:xfrm>
        </p:spPr>
        <p:txBody>
          <a:bodyPr>
            <a:normAutofit/>
          </a:bodyPr>
          <a:lstStyle/>
          <a:p>
            <a:r>
              <a:rPr lang="hu-HU" sz="3400" dirty="0"/>
              <a:t> Pécsi osztálykirándulás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6F1A21-7FFC-0AAA-E5A3-CBF577947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569" y="4981706"/>
            <a:ext cx="6121760" cy="1355594"/>
          </a:xfrm>
        </p:spPr>
        <p:txBody>
          <a:bodyPr>
            <a:normAutofit/>
          </a:bodyPr>
          <a:lstStyle/>
          <a:p>
            <a:r>
              <a:rPr lang="hu-HU" dirty="0"/>
              <a:t>Készítette: Menyhárt Noel Joakim, Bak Roland, Bognár Bálint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24D88D-09AC-D3AF-EE17-E7358C4186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682" r="20370"/>
          <a:stretch/>
        </p:blipFill>
        <p:spPr>
          <a:xfrm>
            <a:off x="4955602" y="10"/>
            <a:ext cx="7236398" cy="6857990"/>
          </a:xfrm>
          <a:custGeom>
            <a:avLst/>
            <a:gdLst/>
            <a:ahLst/>
            <a:cxnLst/>
            <a:rect l="l" t="t" r="r" b="b"/>
            <a:pathLst>
              <a:path w="7726675" h="6858000">
                <a:moveTo>
                  <a:pt x="2975226" y="5978334"/>
                </a:moveTo>
                <a:cubicBezTo>
                  <a:pt x="3002582" y="5978928"/>
                  <a:pt x="3030286" y="5982273"/>
                  <a:pt x="3058007" y="5988576"/>
                </a:cubicBezTo>
                <a:cubicBezTo>
                  <a:pt x="3279778" y="6038998"/>
                  <a:pt x="3418684" y="6259656"/>
                  <a:pt x="3368261" y="6481427"/>
                </a:cubicBezTo>
                <a:cubicBezTo>
                  <a:pt x="3317839" y="6703198"/>
                  <a:pt x="3097182" y="6842104"/>
                  <a:pt x="2875410" y="6791681"/>
                </a:cubicBezTo>
                <a:cubicBezTo>
                  <a:pt x="2653640" y="6741259"/>
                  <a:pt x="2514734" y="6520601"/>
                  <a:pt x="2565157" y="6298830"/>
                </a:cubicBezTo>
                <a:cubicBezTo>
                  <a:pt x="2609276" y="6104780"/>
                  <a:pt x="2783732" y="5974174"/>
                  <a:pt x="2975226" y="5978334"/>
                </a:cubicBezTo>
                <a:close/>
                <a:moveTo>
                  <a:pt x="542891" y="1298362"/>
                </a:moveTo>
                <a:cubicBezTo>
                  <a:pt x="578216" y="1299129"/>
                  <a:pt x="613991" y="1303448"/>
                  <a:pt x="649789" y="1311587"/>
                </a:cubicBezTo>
                <a:cubicBezTo>
                  <a:pt x="936170" y="1376700"/>
                  <a:pt x="1115545" y="1661643"/>
                  <a:pt x="1050432" y="1948025"/>
                </a:cubicBezTo>
                <a:cubicBezTo>
                  <a:pt x="985319" y="2234407"/>
                  <a:pt x="700376" y="2413781"/>
                  <a:pt x="413995" y="2348669"/>
                </a:cubicBezTo>
                <a:cubicBezTo>
                  <a:pt x="127612" y="2283556"/>
                  <a:pt x="-51762" y="1998612"/>
                  <a:pt x="13351" y="1712231"/>
                </a:cubicBezTo>
                <a:cubicBezTo>
                  <a:pt x="70325" y="1461647"/>
                  <a:pt x="295606" y="1292990"/>
                  <a:pt x="542891" y="1298362"/>
                </a:cubicBezTo>
                <a:close/>
                <a:moveTo>
                  <a:pt x="362049" y="446831"/>
                </a:moveTo>
                <a:cubicBezTo>
                  <a:pt x="382746" y="447281"/>
                  <a:pt x="403706" y="449811"/>
                  <a:pt x="424679" y="454579"/>
                </a:cubicBezTo>
                <a:cubicBezTo>
                  <a:pt x="592463" y="492727"/>
                  <a:pt x="697554" y="659668"/>
                  <a:pt x="659405" y="827452"/>
                </a:cubicBezTo>
                <a:cubicBezTo>
                  <a:pt x="621257" y="995236"/>
                  <a:pt x="454318" y="1100327"/>
                  <a:pt x="286534" y="1062179"/>
                </a:cubicBezTo>
                <a:cubicBezTo>
                  <a:pt x="118749" y="1024031"/>
                  <a:pt x="13658" y="857091"/>
                  <a:pt x="51806" y="689306"/>
                </a:cubicBezTo>
                <a:cubicBezTo>
                  <a:pt x="85186" y="542495"/>
                  <a:pt x="217172" y="443684"/>
                  <a:pt x="362049" y="446831"/>
                </a:cubicBezTo>
                <a:close/>
                <a:moveTo>
                  <a:pt x="688320" y="0"/>
                </a:moveTo>
                <a:lnTo>
                  <a:pt x="5442022" y="0"/>
                </a:lnTo>
                <a:lnTo>
                  <a:pt x="7726675" y="0"/>
                </a:lnTo>
                <a:lnTo>
                  <a:pt x="7726675" y="988372"/>
                </a:lnTo>
                <a:lnTo>
                  <a:pt x="7726675" y="6858000"/>
                </a:lnTo>
                <a:lnTo>
                  <a:pt x="4265234" y="6858000"/>
                </a:lnTo>
                <a:lnTo>
                  <a:pt x="4167452" y="6648946"/>
                </a:lnTo>
                <a:cubicBezTo>
                  <a:pt x="4064668" y="6438534"/>
                  <a:pt x="3951418" y="6237194"/>
                  <a:pt x="3802376" y="6067515"/>
                </a:cubicBezTo>
                <a:cubicBezTo>
                  <a:pt x="3433898" y="5648543"/>
                  <a:pt x="2855445" y="5560200"/>
                  <a:pt x="2314714" y="5492960"/>
                </a:cubicBezTo>
                <a:cubicBezTo>
                  <a:pt x="1689319" y="5415368"/>
                  <a:pt x="1105502" y="5269445"/>
                  <a:pt x="626568" y="4822392"/>
                </a:cubicBezTo>
                <a:cubicBezTo>
                  <a:pt x="42544" y="4277286"/>
                  <a:pt x="59772" y="3691233"/>
                  <a:pt x="462831" y="3184007"/>
                </a:cubicBezTo>
                <a:cubicBezTo>
                  <a:pt x="688845" y="2899538"/>
                  <a:pt x="972083" y="2660548"/>
                  <a:pt x="1228189" y="2399566"/>
                </a:cubicBezTo>
                <a:cubicBezTo>
                  <a:pt x="1460698" y="2161897"/>
                  <a:pt x="1522193" y="1866062"/>
                  <a:pt x="1384674" y="1566341"/>
                </a:cubicBezTo>
                <a:cubicBezTo>
                  <a:pt x="1239184" y="1249484"/>
                  <a:pt x="1095206" y="930335"/>
                  <a:pt x="922279" y="628332"/>
                </a:cubicBezTo>
                <a:cubicBezTo>
                  <a:pt x="805583" y="424593"/>
                  <a:pt x="731712" y="225291"/>
                  <a:pt x="693729" y="333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79861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82272941-849F-4BD9-8A0D-F5E942584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5505254" cy="6858000"/>
          </a:xfrm>
          <a:custGeom>
            <a:avLst/>
            <a:gdLst/>
            <a:ahLst/>
            <a:cxnLst/>
            <a:rect l="l" t="t" r="r" b="b"/>
            <a:pathLst>
              <a:path w="5726654" h="6857999">
                <a:moveTo>
                  <a:pt x="615191" y="3536634"/>
                </a:moveTo>
                <a:cubicBezTo>
                  <a:pt x="896629" y="3536634"/>
                  <a:pt x="1124779" y="3764784"/>
                  <a:pt x="1124779" y="4046222"/>
                </a:cubicBezTo>
                <a:cubicBezTo>
                  <a:pt x="1124779" y="4327660"/>
                  <a:pt x="896629" y="4555810"/>
                  <a:pt x="615191" y="4555810"/>
                </a:cubicBezTo>
                <a:cubicBezTo>
                  <a:pt x="333753" y="4555810"/>
                  <a:pt x="105603" y="4327660"/>
                  <a:pt x="105603" y="4046222"/>
                </a:cubicBezTo>
                <a:cubicBezTo>
                  <a:pt x="105603" y="3764784"/>
                  <a:pt x="333753" y="3536634"/>
                  <a:pt x="615191" y="3536634"/>
                </a:cubicBezTo>
                <a:close/>
                <a:moveTo>
                  <a:pt x="1497781" y="0"/>
                </a:moveTo>
                <a:lnTo>
                  <a:pt x="5726654" y="0"/>
                </a:lnTo>
                <a:lnTo>
                  <a:pt x="5726654" y="6857999"/>
                </a:lnTo>
                <a:lnTo>
                  <a:pt x="311758" y="6857999"/>
                </a:lnTo>
                <a:lnTo>
                  <a:pt x="314131" y="6707669"/>
                </a:lnTo>
                <a:cubicBezTo>
                  <a:pt x="335133" y="6366408"/>
                  <a:pt x="433652" y="6019041"/>
                  <a:pt x="599703" y="5670857"/>
                </a:cubicBezTo>
                <a:cubicBezTo>
                  <a:pt x="770258" y="5311555"/>
                  <a:pt x="1010814" y="4986831"/>
                  <a:pt x="1211434" y="4641254"/>
                </a:cubicBezTo>
                <a:cubicBezTo>
                  <a:pt x="1493037" y="4154455"/>
                  <a:pt x="1511836" y="3622743"/>
                  <a:pt x="1053042" y="3164268"/>
                </a:cubicBezTo>
                <a:cubicBezTo>
                  <a:pt x="881978" y="2993263"/>
                  <a:pt x="700423" y="2805522"/>
                  <a:pt x="607049" y="2589404"/>
                </a:cubicBezTo>
                <a:cubicBezTo>
                  <a:pt x="366280" y="2032157"/>
                  <a:pt x="541126" y="1508060"/>
                  <a:pt x="1054916" y="1068098"/>
                </a:cubicBezTo>
                <a:cubicBezTo>
                  <a:pt x="1261028" y="891534"/>
                  <a:pt x="1489689" y="709487"/>
                  <a:pt x="1502878" y="419994"/>
                </a:cubicBezTo>
                <a:cubicBezTo>
                  <a:pt x="1506390" y="341909"/>
                  <a:pt x="1507263" y="263519"/>
                  <a:pt x="1505905" y="184995"/>
                </a:cubicBezTo>
                <a:close/>
                <a:moveTo>
                  <a:pt x="14544" y="0"/>
                </a:moveTo>
                <a:lnTo>
                  <a:pt x="879353" y="0"/>
                </a:lnTo>
                <a:lnTo>
                  <a:pt x="892054" y="78051"/>
                </a:lnTo>
                <a:cubicBezTo>
                  <a:pt x="904493" y="285270"/>
                  <a:pt x="770272" y="479620"/>
                  <a:pt x="561941" y="535442"/>
                </a:cubicBezTo>
                <a:cubicBezTo>
                  <a:pt x="323847" y="599239"/>
                  <a:pt x="79117" y="457944"/>
                  <a:pt x="15320" y="219851"/>
                </a:cubicBezTo>
                <a:cubicBezTo>
                  <a:pt x="-630" y="160328"/>
                  <a:pt x="-3761" y="100390"/>
                  <a:pt x="4235" y="42968"/>
                </a:cubicBezTo>
                <a:close/>
              </a:path>
            </a:pathLst>
          </a:cu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3FB12E-763E-7837-3912-17354369A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152" y="482297"/>
            <a:ext cx="2537012" cy="861371"/>
          </a:xfrm>
        </p:spPr>
        <p:txBody>
          <a:bodyPr>
            <a:normAutofit/>
          </a:bodyPr>
          <a:lstStyle/>
          <a:p>
            <a:r>
              <a:rPr lang="hu-HU" dirty="0"/>
              <a:t>Buszút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7AC69-E83C-8162-FB95-28AFF9E85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534" y="2287424"/>
            <a:ext cx="7395882" cy="3983322"/>
          </a:xfrm>
        </p:spPr>
        <p:txBody>
          <a:bodyPr>
            <a:normAutofit/>
          </a:bodyPr>
          <a:lstStyle/>
          <a:p>
            <a:r>
              <a:rPr lang="hu-HU" sz="3200" dirty="0"/>
              <a:t>Indulás </a:t>
            </a:r>
            <a:r>
              <a:rPr lang="hu-HU" sz="3200" b="1" dirty="0"/>
              <a:t>9:00</a:t>
            </a:r>
            <a:r>
              <a:rPr lang="hu-HU" sz="3200" dirty="0"/>
              <a:t> az </a:t>
            </a:r>
            <a:r>
              <a:rPr lang="hu-HU" sz="3200" b="1" dirty="0"/>
              <a:t>iskola előtt</a:t>
            </a:r>
            <a:r>
              <a:rPr lang="hu-HU" sz="3200" dirty="0"/>
              <a:t>.</a:t>
            </a:r>
          </a:p>
          <a:p>
            <a:r>
              <a:rPr lang="hu-HU" sz="3200" dirty="0"/>
              <a:t>Két és fél óra az út melyben kétszer megállunk 15-15 percre.</a:t>
            </a:r>
          </a:p>
          <a:p>
            <a:r>
              <a:rPr lang="hu-HU" sz="3200" dirty="0"/>
              <a:t>Érkezés </a:t>
            </a:r>
            <a:r>
              <a:rPr lang="hu-HU" sz="3200" b="1" dirty="0"/>
              <a:t>11:30</a:t>
            </a:r>
            <a:r>
              <a:rPr lang="hu-HU" sz="3200" dirty="0"/>
              <a:t> környékén.</a:t>
            </a:r>
          </a:p>
          <a:p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6769180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A4A9B-164B-9034-9941-F4B0483CE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058" y="527004"/>
            <a:ext cx="3429000" cy="915813"/>
          </a:xfrm>
        </p:spPr>
        <p:txBody>
          <a:bodyPr/>
          <a:lstStyle/>
          <a:p>
            <a:r>
              <a:rPr lang="hu-HU" dirty="0"/>
              <a:t>Buszbérlés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718DABC-F148-5731-D7B9-0198B40AE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320" y="2110584"/>
            <a:ext cx="4035966" cy="263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FE8F7B-2A0E-F75E-4E15-EC80CC1150EA}"/>
              </a:ext>
            </a:extLst>
          </p:cNvPr>
          <p:cNvSpPr txBox="1"/>
          <p:nvPr/>
        </p:nvSpPr>
        <p:spPr>
          <a:xfrm>
            <a:off x="493058" y="5393749"/>
            <a:ext cx="3783106" cy="1036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hu-HU" sz="1600" dirty="0"/>
              <a:t>Elérhetőségek:</a:t>
            </a:r>
          </a:p>
          <a:p>
            <a:pPr>
              <a:spcAft>
                <a:spcPts val="800"/>
              </a:spcAft>
            </a:pPr>
            <a:r>
              <a:rPr lang="hu-HU" sz="1600" dirty="0"/>
              <a:t>Tel: +36 30 935 5986</a:t>
            </a:r>
          </a:p>
          <a:p>
            <a:pPr>
              <a:spcAft>
                <a:spcPts val="800"/>
              </a:spcAft>
            </a:pPr>
            <a:r>
              <a:rPr lang="hu-HU" sz="1600" dirty="0"/>
              <a:t>E-mail: info@mavericktransport.hu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958143-F80E-0951-E54E-E914EABD801F}"/>
              </a:ext>
            </a:extLst>
          </p:cNvPr>
          <p:cNvSpPr txBox="1"/>
          <p:nvPr/>
        </p:nvSpPr>
        <p:spPr>
          <a:xfrm>
            <a:off x="787027" y="1853756"/>
            <a:ext cx="560294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A buszt a </a:t>
            </a:r>
            <a:r>
              <a:rPr lang="hu-HU" sz="3200" b="1" dirty="0"/>
              <a:t>Maverick Transportól </a:t>
            </a:r>
            <a:r>
              <a:rPr lang="hu-HU" sz="3200" dirty="0"/>
              <a:t>béreljük.</a:t>
            </a:r>
          </a:p>
          <a:p>
            <a:endParaRPr lang="hu-HU" sz="3200" dirty="0"/>
          </a:p>
          <a:p>
            <a:r>
              <a:rPr lang="hu-HU" sz="3200" dirty="0"/>
              <a:t>A cég arról híres, hogy nagyon gördülékenyek és el lehet velük intézni bármit.</a:t>
            </a:r>
            <a:endParaRPr lang="en-US" sz="3200" dirty="0"/>
          </a:p>
          <a:p>
            <a:endParaRPr lang="en-US" sz="2000" dirty="0"/>
          </a:p>
          <a:p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67390845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9574-es Hostel Pécs">
            <a:extLst>
              <a:ext uri="{FF2B5EF4-FFF2-40B4-BE49-F238E27FC236}">
                <a16:creationId xmlns:a16="http://schemas.microsoft.com/office/drawing/2014/main" id="{94924A77-8745-09DF-6A75-81034864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8" r="28005"/>
          <a:stretch/>
        </p:blipFill>
        <p:spPr bwMode="auto">
          <a:xfrm flipH="1">
            <a:off x="0" y="0"/>
            <a:ext cx="5033913" cy="6857999"/>
          </a:xfrm>
          <a:custGeom>
            <a:avLst/>
            <a:gdLst/>
            <a:ahLst/>
            <a:cxnLst/>
            <a:rect l="l" t="t" r="r" b="b"/>
            <a:pathLst>
              <a:path w="5726654" h="6857999">
                <a:moveTo>
                  <a:pt x="615191" y="3536634"/>
                </a:moveTo>
                <a:cubicBezTo>
                  <a:pt x="896629" y="3536634"/>
                  <a:pt x="1124779" y="3764784"/>
                  <a:pt x="1124779" y="4046222"/>
                </a:cubicBezTo>
                <a:cubicBezTo>
                  <a:pt x="1124779" y="4327660"/>
                  <a:pt x="896629" y="4555810"/>
                  <a:pt x="615191" y="4555810"/>
                </a:cubicBezTo>
                <a:cubicBezTo>
                  <a:pt x="333753" y="4555810"/>
                  <a:pt x="105603" y="4327660"/>
                  <a:pt x="105603" y="4046222"/>
                </a:cubicBezTo>
                <a:cubicBezTo>
                  <a:pt x="105603" y="3764784"/>
                  <a:pt x="333753" y="3536634"/>
                  <a:pt x="615191" y="3536634"/>
                </a:cubicBezTo>
                <a:close/>
                <a:moveTo>
                  <a:pt x="1497781" y="0"/>
                </a:moveTo>
                <a:lnTo>
                  <a:pt x="5726654" y="0"/>
                </a:lnTo>
                <a:lnTo>
                  <a:pt x="5726654" y="6857999"/>
                </a:lnTo>
                <a:lnTo>
                  <a:pt x="311758" y="6857999"/>
                </a:lnTo>
                <a:lnTo>
                  <a:pt x="314131" y="6707669"/>
                </a:lnTo>
                <a:cubicBezTo>
                  <a:pt x="335133" y="6366408"/>
                  <a:pt x="433652" y="6019041"/>
                  <a:pt x="599703" y="5670857"/>
                </a:cubicBezTo>
                <a:cubicBezTo>
                  <a:pt x="770258" y="5311555"/>
                  <a:pt x="1010814" y="4986831"/>
                  <a:pt x="1211434" y="4641254"/>
                </a:cubicBezTo>
                <a:cubicBezTo>
                  <a:pt x="1493037" y="4154455"/>
                  <a:pt x="1511836" y="3622743"/>
                  <a:pt x="1053042" y="3164268"/>
                </a:cubicBezTo>
                <a:cubicBezTo>
                  <a:pt x="881978" y="2993263"/>
                  <a:pt x="700423" y="2805522"/>
                  <a:pt x="607049" y="2589404"/>
                </a:cubicBezTo>
                <a:cubicBezTo>
                  <a:pt x="366280" y="2032157"/>
                  <a:pt x="541126" y="1508060"/>
                  <a:pt x="1054916" y="1068098"/>
                </a:cubicBezTo>
                <a:cubicBezTo>
                  <a:pt x="1261028" y="891534"/>
                  <a:pt x="1489689" y="709487"/>
                  <a:pt x="1502878" y="419994"/>
                </a:cubicBezTo>
                <a:cubicBezTo>
                  <a:pt x="1506390" y="341909"/>
                  <a:pt x="1507263" y="263519"/>
                  <a:pt x="1505905" y="184995"/>
                </a:cubicBezTo>
                <a:close/>
                <a:moveTo>
                  <a:pt x="14544" y="0"/>
                </a:moveTo>
                <a:lnTo>
                  <a:pt x="879353" y="0"/>
                </a:lnTo>
                <a:lnTo>
                  <a:pt x="892054" y="78051"/>
                </a:lnTo>
                <a:cubicBezTo>
                  <a:pt x="904493" y="285270"/>
                  <a:pt x="770272" y="479620"/>
                  <a:pt x="561941" y="535442"/>
                </a:cubicBezTo>
                <a:cubicBezTo>
                  <a:pt x="323847" y="599239"/>
                  <a:pt x="79117" y="457944"/>
                  <a:pt x="15320" y="219851"/>
                </a:cubicBezTo>
                <a:cubicBezTo>
                  <a:pt x="-630" y="160328"/>
                  <a:pt x="-3761" y="100390"/>
                  <a:pt x="4235" y="4296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890ED-7580-D02D-FF85-0FC7C6D30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547" y="266332"/>
            <a:ext cx="1819326" cy="701336"/>
          </a:xfrm>
        </p:spPr>
        <p:txBody>
          <a:bodyPr>
            <a:normAutofit fontScale="90000"/>
          </a:bodyPr>
          <a:lstStyle/>
          <a:p>
            <a:r>
              <a:rPr lang="hu-HU" dirty="0"/>
              <a:t>Szállás</a:t>
            </a:r>
          </a:p>
        </p:txBody>
      </p:sp>
      <p:sp>
        <p:nvSpPr>
          <p:cNvPr id="1056" name="Content Placeholder 1029">
            <a:extLst>
              <a:ext uri="{FF2B5EF4-FFF2-40B4-BE49-F238E27FC236}">
                <a16:creationId xmlns:a16="http://schemas.microsoft.com/office/drawing/2014/main" id="{536B97D0-763F-E1E4-22BC-84561459602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7963" y="321262"/>
            <a:ext cx="4341813" cy="1522412"/>
          </a:xfrm>
        </p:spPr>
        <p:txBody>
          <a:bodyPr anchor="t">
            <a:normAutofit/>
          </a:bodyPr>
          <a:lstStyle/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hu-HU" sz="1600" dirty="0">
                <a:solidFill>
                  <a:schemeClr val="bg1"/>
                </a:solidFill>
              </a:rPr>
              <a:t>Elérhetőségek: 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hu-HU" sz="16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Tel:06208523333</a:t>
            </a:r>
            <a:endParaRPr lang="hu-HU" sz="160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hu-HU" sz="1600" dirty="0">
                <a:solidFill>
                  <a:schemeClr val="bg1"/>
                </a:solidFill>
              </a:rPr>
              <a:t>Cím: Pécs, Mártírok útja 14, 7623</a:t>
            </a:r>
          </a:p>
          <a:p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215CFA-A69C-6785-C3C9-63E984A32130}"/>
              </a:ext>
            </a:extLst>
          </p:cNvPr>
          <p:cNvSpPr txBox="1"/>
          <p:nvPr/>
        </p:nvSpPr>
        <p:spPr>
          <a:xfrm>
            <a:off x="4737739" y="1440686"/>
            <a:ext cx="775277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sz="3200" dirty="0"/>
              <a:t>Szállásnak a </a:t>
            </a:r>
            <a:r>
              <a:rPr lang="hu-HU" sz="3200" b="1" dirty="0"/>
              <a:t>Joker Panziót </a:t>
            </a:r>
            <a:r>
              <a:rPr lang="hu-HU" sz="3200" dirty="0"/>
              <a:t>választottuk, mert jó helyen helyezkedik és lehetőségeket ad a kinti programoknak. Valamint megfelel a tanárok,gyerekek elvárásainak.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sz="3200" dirty="0"/>
              <a:t>A szállást </a:t>
            </a:r>
            <a:r>
              <a:rPr lang="hu-HU" sz="3200" b="1" dirty="0"/>
              <a:t>11:00</a:t>
            </a:r>
            <a:r>
              <a:rPr lang="hu-HU" sz="3200" dirty="0"/>
              <a:t> órakor lehet elfoglalni.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sz="3200" dirty="0"/>
              <a:t>Másnap </a:t>
            </a:r>
            <a:r>
              <a:rPr lang="hu-HU" sz="3200" b="1" dirty="0"/>
              <a:t>14:00</a:t>
            </a:r>
            <a:r>
              <a:rPr lang="hu-HU" sz="3200" dirty="0"/>
              <a:t> órakor lehet elhagyni</a:t>
            </a:r>
            <a:r>
              <a:rPr lang="hu-H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476571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6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095BC2-4A88-5424-28B2-B78FB8C82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840" y="420954"/>
            <a:ext cx="3613607" cy="1154711"/>
          </a:xfrm>
        </p:spPr>
        <p:txBody>
          <a:bodyPr>
            <a:normAutofit/>
          </a:bodyPr>
          <a:lstStyle/>
          <a:p>
            <a:r>
              <a:rPr lang="hu-HU" dirty="0"/>
              <a:t>Bográcsozás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35BFA-8FB6-B16A-3DF0-97EC9DD5E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76" y="1996619"/>
            <a:ext cx="5879198" cy="4515988"/>
          </a:xfrm>
        </p:spPr>
        <p:txBody>
          <a:bodyPr anchor="t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/>
              <a:t>Paprikás krumplit főzunk, mely az első napon fog történni.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/>
              <a:t>Elkészítésben mindenki kiveszi a részét, és a tábortűz mellett fogjuk elfogyasztani.</a:t>
            </a:r>
          </a:p>
          <a:p>
            <a:endParaRPr lang="hu-HU" sz="3200" dirty="0"/>
          </a:p>
          <a:p>
            <a:endParaRPr lang="hu-HU" sz="3200" dirty="0"/>
          </a:p>
          <a:p>
            <a:endParaRPr lang="hu-HU" sz="32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5D6307D-80FE-0DBB-CD58-B6DE6E9E4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3" r="12339" b="-1"/>
          <a:stretch/>
        </p:blipFill>
        <p:spPr bwMode="auto">
          <a:xfrm flipH="1">
            <a:off x="0" y="490264"/>
            <a:ext cx="5879198" cy="6367736"/>
          </a:xfrm>
          <a:custGeom>
            <a:avLst/>
            <a:gdLst/>
            <a:ahLst/>
            <a:cxnLst/>
            <a:rect l="l" t="t" r="r" b="b"/>
            <a:pathLst>
              <a:path w="6312802" h="6367736">
                <a:moveTo>
                  <a:pt x="789715" y="708127"/>
                </a:moveTo>
                <a:cubicBezTo>
                  <a:pt x="845978" y="711650"/>
                  <a:pt x="901296" y="724302"/>
                  <a:pt x="953475" y="745602"/>
                </a:cubicBezTo>
                <a:cubicBezTo>
                  <a:pt x="1173612" y="834890"/>
                  <a:pt x="1309905" y="1073925"/>
                  <a:pt x="1278834" y="1315681"/>
                </a:cubicBezTo>
                <a:cubicBezTo>
                  <a:pt x="1233750" y="1669869"/>
                  <a:pt x="880524" y="1881517"/>
                  <a:pt x="560369" y="1747304"/>
                </a:cubicBezTo>
                <a:cubicBezTo>
                  <a:pt x="338151" y="1654256"/>
                  <a:pt x="204742" y="1408974"/>
                  <a:pt x="242538" y="1164574"/>
                </a:cubicBezTo>
                <a:cubicBezTo>
                  <a:pt x="286421" y="880774"/>
                  <a:pt x="529219" y="692590"/>
                  <a:pt x="789715" y="708127"/>
                </a:cubicBezTo>
                <a:close/>
                <a:moveTo>
                  <a:pt x="2877121" y="364348"/>
                </a:moveTo>
                <a:cubicBezTo>
                  <a:pt x="2901561" y="365790"/>
                  <a:pt x="2925601" y="371235"/>
                  <a:pt x="2948310" y="380363"/>
                </a:cubicBezTo>
                <a:cubicBezTo>
                  <a:pt x="3044405" y="419202"/>
                  <a:pt x="3103503" y="523063"/>
                  <a:pt x="3089970" y="628607"/>
                </a:cubicBezTo>
                <a:cubicBezTo>
                  <a:pt x="3070190" y="782758"/>
                  <a:pt x="2916600" y="874848"/>
                  <a:pt x="2777343" y="816472"/>
                </a:cubicBezTo>
                <a:cubicBezTo>
                  <a:pt x="2680608" y="775952"/>
                  <a:pt x="2622552" y="669287"/>
                  <a:pt x="2639048" y="562863"/>
                </a:cubicBezTo>
                <a:cubicBezTo>
                  <a:pt x="2658106" y="439382"/>
                  <a:pt x="2763810" y="357542"/>
                  <a:pt x="2877121" y="364348"/>
                </a:cubicBezTo>
                <a:close/>
                <a:moveTo>
                  <a:pt x="5725514" y="29060"/>
                </a:moveTo>
                <a:lnTo>
                  <a:pt x="5748657" y="29701"/>
                </a:lnTo>
                <a:cubicBezTo>
                  <a:pt x="5935681" y="36387"/>
                  <a:pt x="6081789" y="65616"/>
                  <a:pt x="6194082" y="113315"/>
                </a:cubicBezTo>
                <a:lnTo>
                  <a:pt x="6312802" y="183322"/>
                </a:lnTo>
                <a:lnTo>
                  <a:pt x="6312802" y="6367736"/>
                </a:lnTo>
                <a:lnTo>
                  <a:pt x="3171877" y="6367736"/>
                </a:lnTo>
                <a:lnTo>
                  <a:pt x="3171635" y="6367591"/>
                </a:lnTo>
                <a:lnTo>
                  <a:pt x="2683232" y="6367591"/>
                </a:lnTo>
                <a:lnTo>
                  <a:pt x="2683031" y="6367736"/>
                </a:lnTo>
                <a:lnTo>
                  <a:pt x="1006759" y="6367736"/>
                </a:lnTo>
                <a:lnTo>
                  <a:pt x="1017798" y="6253705"/>
                </a:lnTo>
                <a:cubicBezTo>
                  <a:pt x="1043303" y="6019815"/>
                  <a:pt x="1065826" y="5776617"/>
                  <a:pt x="897420" y="5565130"/>
                </a:cubicBezTo>
                <a:cubicBezTo>
                  <a:pt x="700507" y="5318087"/>
                  <a:pt x="491822" y="5428997"/>
                  <a:pt x="271526" y="5130943"/>
                </a:cubicBezTo>
                <a:cubicBezTo>
                  <a:pt x="108646" y="4910648"/>
                  <a:pt x="-26366" y="4708290"/>
                  <a:pt x="39940" y="4415201"/>
                </a:cubicBezTo>
                <a:cubicBezTo>
                  <a:pt x="128666" y="4023216"/>
                  <a:pt x="467878" y="3870268"/>
                  <a:pt x="464356" y="3587268"/>
                </a:cubicBezTo>
                <a:cubicBezTo>
                  <a:pt x="460351" y="3247094"/>
                  <a:pt x="43943" y="3178950"/>
                  <a:pt x="3183" y="2791128"/>
                </a:cubicBezTo>
                <a:cubicBezTo>
                  <a:pt x="-23403" y="2538162"/>
                  <a:pt x="118896" y="2235225"/>
                  <a:pt x="343758" y="2095087"/>
                </a:cubicBezTo>
                <a:cubicBezTo>
                  <a:pt x="758163" y="1836512"/>
                  <a:pt x="1225342" y="2272862"/>
                  <a:pt x="1543093" y="2013487"/>
                </a:cubicBezTo>
                <a:cubicBezTo>
                  <a:pt x="1732879" y="1858534"/>
                  <a:pt x="1763790" y="1542064"/>
                  <a:pt x="1726873" y="1342749"/>
                </a:cubicBezTo>
                <a:cubicBezTo>
                  <a:pt x="1656484" y="963255"/>
                  <a:pt x="1345299" y="901114"/>
                  <a:pt x="1356831" y="612032"/>
                </a:cubicBezTo>
                <a:cubicBezTo>
                  <a:pt x="1365319" y="397180"/>
                  <a:pt x="1547578" y="171600"/>
                  <a:pt x="1773239" y="121551"/>
                </a:cubicBezTo>
                <a:cubicBezTo>
                  <a:pt x="1804789" y="114503"/>
                  <a:pt x="1837013" y="110980"/>
                  <a:pt x="1869333" y="110980"/>
                </a:cubicBezTo>
                <a:cubicBezTo>
                  <a:pt x="2087466" y="110980"/>
                  <a:pt x="2259155" y="271137"/>
                  <a:pt x="2312167" y="320866"/>
                </a:cubicBezTo>
                <a:cubicBezTo>
                  <a:pt x="2563133" y="555255"/>
                  <a:pt x="2364538" y="842498"/>
                  <a:pt x="2568899" y="1194363"/>
                </a:cubicBezTo>
                <a:cubicBezTo>
                  <a:pt x="2600650" y="1246494"/>
                  <a:pt x="2637078" y="1295662"/>
                  <a:pt x="2677726" y="1341226"/>
                </a:cubicBezTo>
                <a:cubicBezTo>
                  <a:pt x="2757804" y="1432276"/>
                  <a:pt x="2906990" y="1416261"/>
                  <a:pt x="2964327" y="1310316"/>
                </a:cubicBezTo>
                <a:cubicBezTo>
                  <a:pt x="3059059" y="1135183"/>
                  <a:pt x="3149628" y="938831"/>
                  <a:pt x="3333248" y="887741"/>
                </a:cubicBezTo>
                <a:cubicBezTo>
                  <a:pt x="3690239" y="788365"/>
                  <a:pt x="3902767" y="1378543"/>
                  <a:pt x="4272730" y="1307994"/>
                </a:cubicBezTo>
                <a:cubicBezTo>
                  <a:pt x="4426320" y="1278686"/>
                  <a:pt x="4515368" y="1152802"/>
                  <a:pt x="4596327" y="996810"/>
                </a:cubicBezTo>
                <a:cubicBezTo>
                  <a:pt x="4618829" y="953326"/>
                  <a:pt x="4640770" y="907521"/>
                  <a:pt x="4663272" y="860676"/>
                </a:cubicBezTo>
                <a:cubicBezTo>
                  <a:pt x="4732781" y="613153"/>
                  <a:pt x="4835282" y="115946"/>
                  <a:pt x="5572324" y="40189"/>
                </a:cubicBezTo>
                <a:cubicBezTo>
                  <a:pt x="5622910" y="31543"/>
                  <a:pt x="5674208" y="27859"/>
                  <a:pt x="5725514" y="29060"/>
                </a:cubicBezTo>
                <a:close/>
                <a:moveTo>
                  <a:pt x="4169348" y="793"/>
                </a:moveTo>
                <a:cubicBezTo>
                  <a:pt x="4219966" y="3995"/>
                  <a:pt x="4269734" y="15368"/>
                  <a:pt x="4316693" y="34505"/>
                </a:cubicBezTo>
                <a:cubicBezTo>
                  <a:pt x="4514808" y="114584"/>
                  <a:pt x="4637488" y="329676"/>
                  <a:pt x="4609540" y="547569"/>
                </a:cubicBezTo>
                <a:cubicBezTo>
                  <a:pt x="4568620" y="865801"/>
                  <a:pt x="4251108" y="1055907"/>
                  <a:pt x="3962986" y="935790"/>
                </a:cubicBezTo>
                <a:cubicBezTo>
                  <a:pt x="3762790" y="852028"/>
                  <a:pt x="3642672" y="631491"/>
                  <a:pt x="3676946" y="411355"/>
                </a:cubicBezTo>
                <a:cubicBezTo>
                  <a:pt x="3716424" y="155985"/>
                  <a:pt x="3934959" y="-13061"/>
                  <a:pt x="4169348" y="79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83511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B00799-B882-0C81-D605-F7FE7786B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048" y="103695"/>
            <a:ext cx="5807006" cy="15752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Pécsi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Állatkert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és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Akvárium-terrárium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80CDA9-DE3A-2A7D-F6E9-0626C9643C27}"/>
              </a:ext>
            </a:extLst>
          </p:cNvPr>
          <p:cNvSpPr txBox="1"/>
          <p:nvPr/>
        </p:nvSpPr>
        <p:spPr>
          <a:xfrm>
            <a:off x="4782323" y="5424956"/>
            <a:ext cx="4338228" cy="14330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  <a:spcAft>
                <a:spcPts val="800"/>
              </a:spcAft>
              <a:buClr>
                <a:schemeClr val="accent5"/>
              </a:buClr>
            </a:pPr>
            <a:r>
              <a:rPr lang="en-US" sz="1600" dirty="0" err="1"/>
              <a:t>Elérhetőségek</a:t>
            </a:r>
            <a:r>
              <a:rPr lang="en-US" sz="1600" dirty="0"/>
              <a:t>:</a:t>
            </a:r>
          </a:p>
          <a:p>
            <a:pPr>
              <a:lnSpc>
                <a:spcPct val="110000"/>
              </a:lnSpc>
              <a:spcAft>
                <a:spcPts val="800"/>
              </a:spcAft>
              <a:buClr>
                <a:schemeClr val="accent5"/>
              </a:buClr>
            </a:pPr>
            <a:r>
              <a:rPr lang="en-US" sz="1600" i="0" dirty="0" err="1">
                <a:effectLst/>
              </a:rPr>
              <a:t>Cím</a:t>
            </a:r>
            <a:r>
              <a:rPr lang="en-US" sz="1600" i="0" dirty="0">
                <a:effectLst/>
              </a:rPr>
              <a:t>:</a:t>
            </a:r>
            <a:r>
              <a:rPr lang="en-US" sz="1600" b="0" i="0" dirty="0">
                <a:effectLst/>
              </a:rPr>
              <a:t> 7635 </a:t>
            </a:r>
            <a:r>
              <a:rPr lang="en-US" sz="1600" b="0" i="0" dirty="0" err="1">
                <a:effectLst/>
              </a:rPr>
              <a:t>Pécs</a:t>
            </a:r>
            <a:r>
              <a:rPr lang="en-US" sz="1600" b="0" i="0" dirty="0">
                <a:effectLst/>
              </a:rPr>
              <a:t>, </a:t>
            </a:r>
            <a:r>
              <a:rPr lang="en-US" sz="1600" b="0" i="0" dirty="0" err="1">
                <a:effectLst/>
              </a:rPr>
              <a:t>Ángyán</a:t>
            </a:r>
            <a:r>
              <a:rPr lang="en-US" sz="1600" b="0" i="0" dirty="0">
                <a:effectLst/>
              </a:rPr>
              <a:t> János u. 1.</a:t>
            </a:r>
            <a:endParaRPr lang="en-US" sz="1600" dirty="0"/>
          </a:p>
          <a:p>
            <a:pPr>
              <a:lnSpc>
                <a:spcPct val="110000"/>
              </a:lnSpc>
              <a:spcAft>
                <a:spcPts val="800"/>
              </a:spcAft>
              <a:buClr>
                <a:schemeClr val="accent5"/>
              </a:buClr>
            </a:pPr>
            <a:r>
              <a:rPr lang="en-US" sz="1600" i="0" dirty="0" err="1">
                <a:effectLst/>
              </a:rPr>
              <a:t>Telefonszám</a:t>
            </a:r>
            <a:r>
              <a:rPr lang="en-US" sz="1600" b="1" i="0" dirty="0">
                <a:effectLst/>
              </a:rPr>
              <a:t>:</a:t>
            </a:r>
            <a:r>
              <a:rPr lang="en-US" sz="1600" b="0" i="0" dirty="0">
                <a:effectLst/>
              </a:rPr>
              <a:t> </a:t>
            </a:r>
            <a:r>
              <a:rPr lang="en-US" sz="1600" b="0" i="0" u="none" strike="noStrike" dirty="0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+36 72 / 312 – 788</a:t>
            </a:r>
            <a:endParaRPr lang="en-US" sz="1600" dirty="0"/>
          </a:p>
          <a:p>
            <a:pPr>
              <a:lnSpc>
                <a:spcPct val="110000"/>
              </a:lnSpc>
              <a:spcAft>
                <a:spcPts val="800"/>
              </a:spcAft>
              <a:buClr>
                <a:schemeClr val="accent5"/>
              </a:buClr>
            </a:pPr>
            <a:r>
              <a:rPr lang="en-US" sz="1600" i="0" dirty="0">
                <a:effectLst/>
              </a:rPr>
              <a:t>E-mail</a:t>
            </a:r>
            <a:r>
              <a:rPr lang="en-US" sz="1600" b="1" i="0" dirty="0">
                <a:effectLst/>
              </a:rPr>
              <a:t>:</a:t>
            </a:r>
            <a:r>
              <a:rPr lang="en-US" sz="1600" b="0" i="0" dirty="0">
                <a:effectLst/>
              </a:rPr>
              <a:t> </a:t>
            </a:r>
            <a:r>
              <a:rPr lang="en-US" sz="1600" b="0" i="0" u="none" strike="noStrike" dirty="0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info@pecszoo.hu</a:t>
            </a:r>
            <a:endParaRPr lang="en-US" sz="1600" dirty="0"/>
          </a:p>
        </p:txBody>
      </p:sp>
      <p:pic>
        <p:nvPicPr>
          <p:cNvPr id="8" name="Content Placeholder 7" descr="A white tiger walking in a cage">
            <a:extLst>
              <a:ext uri="{FF2B5EF4-FFF2-40B4-BE49-F238E27FC236}">
                <a16:creationId xmlns:a16="http://schemas.microsoft.com/office/drawing/2014/main" id="{14CCDCC2-E7D0-FD5F-6257-E6BB758C97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89" r="12659"/>
          <a:stretch/>
        </p:blipFill>
        <p:spPr>
          <a:xfrm flipH="1">
            <a:off x="0" y="0"/>
            <a:ext cx="5599522" cy="6218525"/>
          </a:xfrm>
          <a:custGeom>
            <a:avLst/>
            <a:gdLst/>
            <a:ahLst/>
            <a:cxnLst/>
            <a:rect l="l" t="t" r="r" b="b"/>
            <a:pathLst>
              <a:path w="5592502" h="6218525">
                <a:moveTo>
                  <a:pt x="2549391" y="5657612"/>
                </a:moveTo>
                <a:cubicBezTo>
                  <a:pt x="2568895" y="5660359"/>
                  <a:pt x="2588012" y="5665853"/>
                  <a:pt x="2606158" y="5674005"/>
                </a:cubicBezTo>
                <a:cubicBezTo>
                  <a:pt x="2690694" y="5711355"/>
                  <a:pt x="2743699" y="5803287"/>
                  <a:pt x="2734722" y="5897877"/>
                </a:cubicBezTo>
                <a:cubicBezTo>
                  <a:pt x="2720716" y="6045476"/>
                  <a:pt x="2578003" y="6136188"/>
                  <a:pt x="2445921" y="6086557"/>
                </a:cubicBezTo>
                <a:cubicBezTo>
                  <a:pt x="2352551" y="6051652"/>
                  <a:pt x="2293727" y="5951889"/>
                  <a:pt x="2306440" y="5850621"/>
                </a:cubicBezTo>
                <a:cubicBezTo>
                  <a:pt x="2319512" y="5745685"/>
                  <a:pt x="2398158" y="5671063"/>
                  <a:pt x="2490307" y="5657701"/>
                </a:cubicBezTo>
                <a:cubicBezTo>
                  <a:pt x="2509998" y="5654864"/>
                  <a:pt x="2529887" y="5654864"/>
                  <a:pt x="2549391" y="5657612"/>
                </a:cubicBezTo>
                <a:close/>
                <a:moveTo>
                  <a:pt x="708303" y="494981"/>
                </a:moveTo>
                <a:cubicBezTo>
                  <a:pt x="758766" y="498141"/>
                  <a:pt x="808381" y="509490"/>
                  <a:pt x="855181" y="528594"/>
                </a:cubicBezTo>
                <a:cubicBezTo>
                  <a:pt x="1052623" y="608676"/>
                  <a:pt x="1174866" y="823069"/>
                  <a:pt x="1146999" y="1039903"/>
                </a:cubicBezTo>
                <a:cubicBezTo>
                  <a:pt x="1106562" y="1357577"/>
                  <a:pt x="789750" y="1547407"/>
                  <a:pt x="502601" y="1427029"/>
                </a:cubicBezTo>
                <a:cubicBezTo>
                  <a:pt x="303292" y="1343573"/>
                  <a:pt x="183634" y="1123578"/>
                  <a:pt x="217535" y="904373"/>
                </a:cubicBezTo>
                <a:cubicBezTo>
                  <a:pt x="256894" y="649831"/>
                  <a:pt x="474662" y="481046"/>
                  <a:pt x="708303" y="494981"/>
                </a:cubicBezTo>
                <a:close/>
                <a:moveTo>
                  <a:pt x="2580518" y="186644"/>
                </a:moveTo>
                <a:cubicBezTo>
                  <a:pt x="2602438" y="187938"/>
                  <a:pt x="2623999" y="192821"/>
                  <a:pt x="2644369" y="201008"/>
                </a:cubicBezTo>
                <a:cubicBezTo>
                  <a:pt x="2730556" y="235843"/>
                  <a:pt x="2783562" y="328998"/>
                  <a:pt x="2771424" y="423660"/>
                </a:cubicBezTo>
                <a:cubicBezTo>
                  <a:pt x="2753683" y="561920"/>
                  <a:pt x="2615927" y="644516"/>
                  <a:pt x="2491026" y="592159"/>
                </a:cubicBezTo>
                <a:cubicBezTo>
                  <a:pt x="2404264" y="555816"/>
                  <a:pt x="2352192" y="460147"/>
                  <a:pt x="2366987" y="364694"/>
                </a:cubicBezTo>
                <a:cubicBezTo>
                  <a:pt x="2384081" y="253943"/>
                  <a:pt x="2478888" y="180540"/>
                  <a:pt x="2580518" y="186644"/>
                </a:cubicBezTo>
                <a:close/>
                <a:moveTo>
                  <a:pt x="3406298" y="0"/>
                </a:moveTo>
                <a:lnTo>
                  <a:pt x="4023898" y="0"/>
                </a:lnTo>
                <a:lnTo>
                  <a:pt x="4039485" y="16440"/>
                </a:lnTo>
                <a:cubicBezTo>
                  <a:pt x="4112899" y="107670"/>
                  <a:pt x="4150006" y="228832"/>
                  <a:pt x="4134340" y="350976"/>
                </a:cubicBezTo>
                <a:cubicBezTo>
                  <a:pt x="4097638" y="636402"/>
                  <a:pt x="3812859" y="806910"/>
                  <a:pt x="3554440" y="699175"/>
                </a:cubicBezTo>
                <a:cubicBezTo>
                  <a:pt x="3374882" y="624048"/>
                  <a:pt x="3267147" y="426247"/>
                  <a:pt x="3297887" y="228805"/>
                </a:cubicBezTo>
                <a:cubicBezTo>
                  <a:pt x="3311165" y="142914"/>
                  <a:pt x="3347028" y="67910"/>
                  <a:pt x="3397755" y="8363"/>
                </a:cubicBezTo>
                <a:close/>
                <a:moveTo>
                  <a:pt x="1503015" y="0"/>
                </a:moveTo>
                <a:lnTo>
                  <a:pt x="1857869" y="0"/>
                </a:lnTo>
                <a:lnTo>
                  <a:pt x="1875734" y="7199"/>
                </a:lnTo>
                <a:cubicBezTo>
                  <a:pt x="1972792" y="53203"/>
                  <a:pt x="2044088" y="119768"/>
                  <a:pt x="2073805" y="147644"/>
                </a:cubicBezTo>
                <a:cubicBezTo>
                  <a:pt x="2298899" y="357871"/>
                  <a:pt x="2120777" y="615502"/>
                  <a:pt x="2304070" y="931092"/>
                </a:cubicBezTo>
                <a:cubicBezTo>
                  <a:pt x="2332548" y="977849"/>
                  <a:pt x="2365220" y="1021948"/>
                  <a:pt x="2401678" y="1062815"/>
                </a:cubicBezTo>
                <a:cubicBezTo>
                  <a:pt x="2473501" y="1144478"/>
                  <a:pt x="2607307" y="1130114"/>
                  <a:pt x="2658732" y="1035092"/>
                </a:cubicBezTo>
                <a:cubicBezTo>
                  <a:pt x="2743699" y="878014"/>
                  <a:pt x="2824931" y="701903"/>
                  <a:pt x="2989622" y="656081"/>
                </a:cubicBezTo>
                <a:cubicBezTo>
                  <a:pt x="3309810" y="566949"/>
                  <a:pt x="3500428" y="1096285"/>
                  <a:pt x="3832251" y="1033009"/>
                </a:cubicBezTo>
                <a:cubicBezTo>
                  <a:pt x="3970008" y="1006722"/>
                  <a:pt x="4049875" y="893816"/>
                  <a:pt x="4122489" y="753905"/>
                </a:cubicBezTo>
                <a:cubicBezTo>
                  <a:pt x="4142671" y="714904"/>
                  <a:pt x="4162351" y="673821"/>
                  <a:pt x="4182533" y="631806"/>
                </a:cubicBezTo>
                <a:cubicBezTo>
                  <a:pt x="4229290" y="465301"/>
                  <a:pt x="4292692" y="172828"/>
                  <a:pt x="4600355" y="8334"/>
                </a:cubicBezTo>
                <a:lnTo>
                  <a:pt x="4621097" y="0"/>
                </a:lnTo>
                <a:lnTo>
                  <a:pt x="5592502" y="0"/>
                </a:lnTo>
                <a:lnTo>
                  <a:pt x="5592502" y="6214998"/>
                </a:lnTo>
                <a:lnTo>
                  <a:pt x="5570190" y="6214772"/>
                </a:lnTo>
                <a:cubicBezTo>
                  <a:pt x="5484588" y="6205588"/>
                  <a:pt x="5403563" y="6179480"/>
                  <a:pt x="5336013" y="6134537"/>
                </a:cubicBezTo>
                <a:cubicBezTo>
                  <a:pt x="5329154" y="6129869"/>
                  <a:pt x="5322654" y="6124696"/>
                  <a:pt x="5316549" y="6119095"/>
                </a:cubicBezTo>
                <a:cubicBezTo>
                  <a:pt x="5197251" y="6026083"/>
                  <a:pt x="4557234" y="5546951"/>
                  <a:pt x="4161920" y="5655261"/>
                </a:cubicBezTo>
                <a:cubicBezTo>
                  <a:pt x="3724588" y="5774990"/>
                  <a:pt x="3364683" y="6051365"/>
                  <a:pt x="3163578" y="5852918"/>
                </a:cubicBezTo>
                <a:cubicBezTo>
                  <a:pt x="3116533" y="5806591"/>
                  <a:pt x="3049235" y="5739436"/>
                  <a:pt x="2973749" y="5663664"/>
                </a:cubicBezTo>
                <a:cubicBezTo>
                  <a:pt x="2851650" y="5565913"/>
                  <a:pt x="2725959" y="5472256"/>
                  <a:pt x="2569025" y="5499547"/>
                </a:cubicBezTo>
                <a:cubicBezTo>
                  <a:pt x="2209910" y="5562035"/>
                  <a:pt x="2237849" y="5993549"/>
                  <a:pt x="1769490" y="6169659"/>
                </a:cubicBezTo>
                <a:cubicBezTo>
                  <a:pt x="1527877" y="6260515"/>
                  <a:pt x="1178242" y="6229415"/>
                  <a:pt x="1004789" y="6036355"/>
                </a:cubicBezTo>
                <a:cubicBezTo>
                  <a:pt x="724104" y="5723780"/>
                  <a:pt x="1106993" y="5230642"/>
                  <a:pt x="804905" y="4851273"/>
                </a:cubicBezTo>
                <a:cubicBezTo>
                  <a:pt x="628292" y="4629698"/>
                  <a:pt x="441120" y="4729173"/>
                  <a:pt x="243535" y="4461846"/>
                </a:cubicBezTo>
                <a:cubicBezTo>
                  <a:pt x="97446" y="4264262"/>
                  <a:pt x="-23647" y="4082765"/>
                  <a:pt x="35822" y="3819891"/>
                </a:cubicBezTo>
                <a:cubicBezTo>
                  <a:pt x="115402" y="3468316"/>
                  <a:pt x="419645" y="3331136"/>
                  <a:pt x="416485" y="3077311"/>
                </a:cubicBezTo>
                <a:cubicBezTo>
                  <a:pt x="412894" y="2772206"/>
                  <a:pt x="39413" y="2711086"/>
                  <a:pt x="2855" y="2363246"/>
                </a:cubicBezTo>
                <a:cubicBezTo>
                  <a:pt x="-20990" y="2136357"/>
                  <a:pt x="106640" y="1864649"/>
                  <a:pt x="308319" y="1738959"/>
                </a:cubicBezTo>
                <a:cubicBezTo>
                  <a:pt x="680004" y="1507042"/>
                  <a:pt x="1099021" y="1898408"/>
                  <a:pt x="1384015" y="1665772"/>
                </a:cubicBezTo>
                <a:cubicBezTo>
                  <a:pt x="1554236" y="1526793"/>
                  <a:pt x="1581960" y="1242948"/>
                  <a:pt x="1548849" y="1064181"/>
                </a:cubicBezTo>
                <a:cubicBezTo>
                  <a:pt x="1485717" y="723810"/>
                  <a:pt x="1206612" y="668075"/>
                  <a:pt x="1216954" y="408794"/>
                </a:cubicBezTo>
                <a:cubicBezTo>
                  <a:pt x="1222664" y="264268"/>
                  <a:pt x="1316043" y="114328"/>
                  <a:pt x="1447763" y="29453"/>
                </a:cubicBezTo>
                <a:close/>
              </a:path>
            </a:pathLst>
          </a:cu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CF01F5-3617-620B-FCA5-3FA263BB2BAE}"/>
              </a:ext>
            </a:extLst>
          </p:cNvPr>
          <p:cNvSpPr txBox="1"/>
          <p:nvPr/>
        </p:nvSpPr>
        <p:spPr>
          <a:xfrm>
            <a:off x="5533534" y="1782666"/>
            <a:ext cx="675906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000" dirty="0"/>
              <a:t>Délben elhagyjuk a szállást, majd elindulunk a pécsi állatkertbe.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000" dirty="0"/>
              <a:t>Az állatkert </a:t>
            </a:r>
            <a:r>
              <a:rPr lang="hu-HU" sz="3000" b="1" dirty="0"/>
              <a:t>9:00 </a:t>
            </a:r>
            <a:r>
              <a:rPr lang="hu-HU" sz="3000" dirty="0"/>
              <a:t>kor nyit és </a:t>
            </a:r>
            <a:r>
              <a:rPr lang="hu-HU" sz="3000" b="1" dirty="0"/>
              <a:t>17:30</a:t>
            </a:r>
            <a:r>
              <a:rPr lang="hu-HU" sz="3000" dirty="0"/>
              <a:t> kor zár.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000" dirty="0"/>
              <a:t>Az állatkert területén </a:t>
            </a:r>
            <a:r>
              <a:rPr lang="hu-HU" sz="3000" b="1" dirty="0"/>
              <a:t>szabad foglalkozás lesz.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000" dirty="0"/>
              <a:t>Találkozás </a:t>
            </a:r>
            <a:r>
              <a:rPr lang="hu-HU" sz="3000" b="1" dirty="0"/>
              <a:t>17:00</a:t>
            </a:r>
            <a:r>
              <a:rPr lang="hu-HU" sz="3000" dirty="0"/>
              <a:t> órakor az </a:t>
            </a:r>
            <a:r>
              <a:rPr lang="hu-HU" sz="3000" b="1" dirty="0"/>
              <a:t>állatkert bejáratánál.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9314572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5ADBB-8A12-591D-CE28-ED3A341A3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441" y="509140"/>
            <a:ext cx="2483224" cy="986876"/>
          </a:xfrm>
        </p:spPr>
        <p:txBody>
          <a:bodyPr/>
          <a:lstStyle/>
          <a:p>
            <a:r>
              <a:rPr lang="hu-HU" dirty="0"/>
              <a:t>Visszaút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C104D-753E-FCB1-7185-3774EA56B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491" y="2233781"/>
            <a:ext cx="8561295" cy="3874787"/>
          </a:xfrm>
        </p:spPr>
        <p:txBody>
          <a:bodyPr>
            <a:noAutofit/>
          </a:bodyPr>
          <a:lstStyle/>
          <a:p>
            <a:r>
              <a:rPr lang="hu-HU" sz="3200" dirty="0"/>
              <a:t>Mivel a buszt az egész kirándulásra kibéreltük, ezért már nem kell mégegyszer fizetni.</a:t>
            </a:r>
          </a:p>
          <a:p>
            <a:endParaRPr lang="hu-HU" sz="3200" dirty="0"/>
          </a:p>
          <a:p>
            <a:r>
              <a:rPr lang="hu-HU" sz="3200" dirty="0"/>
              <a:t>Indulás 17:15 kor az állatkert elől.</a:t>
            </a:r>
          </a:p>
          <a:p>
            <a:r>
              <a:rPr lang="hu-HU" sz="3200" dirty="0"/>
              <a:t>Érkezés 19:45 körül az iskola elé.</a:t>
            </a:r>
          </a:p>
        </p:txBody>
      </p:sp>
    </p:spTree>
    <p:extLst>
      <p:ext uri="{BB962C8B-B14F-4D97-AF65-F5344CB8AC3E}">
        <p14:creationId xmlns:p14="http://schemas.microsoft.com/office/powerpoint/2010/main" val="387677978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8D878C-B72C-4390-A851-8C76857F8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2590" y="480767"/>
            <a:ext cx="4590854" cy="887217"/>
          </a:xfrm>
        </p:spPr>
        <p:txBody>
          <a:bodyPr>
            <a:normAutofit fontScale="90000"/>
          </a:bodyPr>
          <a:lstStyle/>
          <a:p>
            <a:r>
              <a:rPr lang="hu-HU" dirty="0"/>
              <a:t>Miért bennünket válasszanak?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5C53FF9-99C3-4F64-BB1B-CFD86CEA9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049642"/>
            <a:ext cx="5857187" cy="4681096"/>
          </a:xfrm>
        </p:spPr>
        <p:txBody>
          <a:bodyPr>
            <a:normAutofit/>
          </a:bodyPr>
          <a:lstStyle/>
          <a:p>
            <a:r>
              <a:rPr lang="hu-HU" sz="3200" dirty="0"/>
              <a:t>Számunkra fontos hogy mit gondolnak, és hogy mit szeretnének a gyerekek ezért is a mi kirándulásunk nem zsúfolt programokkal, helyette inkább </a:t>
            </a:r>
            <a:r>
              <a:rPr lang="hu-HU" sz="3200" b="1" dirty="0"/>
              <a:t>kikapcsolódáson</a:t>
            </a:r>
            <a:r>
              <a:rPr lang="hu-HU" sz="3200" dirty="0"/>
              <a:t> alapul.</a:t>
            </a:r>
          </a:p>
          <a:p>
            <a:endParaRPr lang="hu-HU" sz="3200" dirty="0"/>
          </a:p>
          <a:p>
            <a:endParaRPr lang="hu-HU" sz="3200" dirty="0"/>
          </a:p>
        </p:txBody>
      </p:sp>
      <p:pic>
        <p:nvPicPr>
          <p:cNvPr id="2050" name="Picture 2" descr="https://pmiroda.hu/wp-content/uploads/2020/12/happy-and-unhappy_4.jpg">
            <a:extLst>
              <a:ext uri="{FF2B5EF4-FFF2-40B4-BE49-F238E27FC236}">
                <a16:creationId xmlns:a16="http://schemas.microsoft.com/office/drawing/2014/main" id="{A0227379-03E4-43F0-AE1E-119BBCEBD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" y="0"/>
            <a:ext cx="5731497" cy="6023727"/>
          </a:xfrm>
          <a:custGeom>
            <a:avLst/>
            <a:gdLst/>
            <a:ahLst/>
            <a:cxnLst/>
            <a:rect l="l" t="t" r="r" b="b"/>
            <a:pathLst>
              <a:path w="5592502" h="6218525">
                <a:moveTo>
                  <a:pt x="2549391" y="5657612"/>
                </a:moveTo>
                <a:cubicBezTo>
                  <a:pt x="2568895" y="5660359"/>
                  <a:pt x="2588012" y="5665853"/>
                  <a:pt x="2606158" y="5674005"/>
                </a:cubicBezTo>
                <a:cubicBezTo>
                  <a:pt x="2690694" y="5711355"/>
                  <a:pt x="2743699" y="5803287"/>
                  <a:pt x="2734722" y="5897877"/>
                </a:cubicBezTo>
                <a:cubicBezTo>
                  <a:pt x="2720716" y="6045476"/>
                  <a:pt x="2578003" y="6136188"/>
                  <a:pt x="2445921" y="6086557"/>
                </a:cubicBezTo>
                <a:cubicBezTo>
                  <a:pt x="2352551" y="6051652"/>
                  <a:pt x="2293727" y="5951889"/>
                  <a:pt x="2306440" y="5850621"/>
                </a:cubicBezTo>
                <a:cubicBezTo>
                  <a:pt x="2319512" y="5745685"/>
                  <a:pt x="2398158" y="5671063"/>
                  <a:pt x="2490307" y="5657701"/>
                </a:cubicBezTo>
                <a:cubicBezTo>
                  <a:pt x="2509998" y="5654864"/>
                  <a:pt x="2529887" y="5654864"/>
                  <a:pt x="2549391" y="5657612"/>
                </a:cubicBezTo>
                <a:close/>
                <a:moveTo>
                  <a:pt x="708303" y="494981"/>
                </a:moveTo>
                <a:cubicBezTo>
                  <a:pt x="758766" y="498141"/>
                  <a:pt x="808381" y="509490"/>
                  <a:pt x="855181" y="528594"/>
                </a:cubicBezTo>
                <a:cubicBezTo>
                  <a:pt x="1052623" y="608676"/>
                  <a:pt x="1174866" y="823069"/>
                  <a:pt x="1146999" y="1039903"/>
                </a:cubicBezTo>
                <a:cubicBezTo>
                  <a:pt x="1106562" y="1357577"/>
                  <a:pt x="789750" y="1547407"/>
                  <a:pt x="502601" y="1427029"/>
                </a:cubicBezTo>
                <a:cubicBezTo>
                  <a:pt x="303292" y="1343573"/>
                  <a:pt x="183634" y="1123578"/>
                  <a:pt x="217535" y="904373"/>
                </a:cubicBezTo>
                <a:cubicBezTo>
                  <a:pt x="256894" y="649831"/>
                  <a:pt x="474662" y="481046"/>
                  <a:pt x="708303" y="494981"/>
                </a:cubicBezTo>
                <a:close/>
                <a:moveTo>
                  <a:pt x="2580518" y="186644"/>
                </a:moveTo>
                <a:cubicBezTo>
                  <a:pt x="2602438" y="187938"/>
                  <a:pt x="2623999" y="192821"/>
                  <a:pt x="2644369" y="201008"/>
                </a:cubicBezTo>
                <a:cubicBezTo>
                  <a:pt x="2730556" y="235843"/>
                  <a:pt x="2783562" y="328998"/>
                  <a:pt x="2771424" y="423660"/>
                </a:cubicBezTo>
                <a:cubicBezTo>
                  <a:pt x="2753683" y="561920"/>
                  <a:pt x="2615927" y="644516"/>
                  <a:pt x="2491026" y="592159"/>
                </a:cubicBezTo>
                <a:cubicBezTo>
                  <a:pt x="2404264" y="555816"/>
                  <a:pt x="2352192" y="460147"/>
                  <a:pt x="2366987" y="364694"/>
                </a:cubicBezTo>
                <a:cubicBezTo>
                  <a:pt x="2384081" y="253943"/>
                  <a:pt x="2478888" y="180540"/>
                  <a:pt x="2580518" y="186644"/>
                </a:cubicBezTo>
                <a:close/>
                <a:moveTo>
                  <a:pt x="3406298" y="0"/>
                </a:moveTo>
                <a:lnTo>
                  <a:pt x="4023898" y="0"/>
                </a:lnTo>
                <a:lnTo>
                  <a:pt x="4039485" y="16440"/>
                </a:lnTo>
                <a:cubicBezTo>
                  <a:pt x="4112899" y="107670"/>
                  <a:pt x="4150006" y="228832"/>
                  <a:pt x="4134340" y="350976"/>
                </a:cubicBezTo>
                <a:cubicBezTo>
                  <a:pt x="4097638" y="636402"/>
                  <a:pt x="3812859" y="806910"/>
                  <a:pt x="3554440" y="699175"/>
                </a:cubicBezTo>
                <a:cubicBezTo>
                  <a:pt x="3374882" y="624048"/>
                  <a:pt x="3267147" y="426247"/>
                  <a:pt x="3297887" y="228805"/>
                </a:cubicBezTo>
                <a:cubicBezTo>
                  <a:pt x="3311165" y="142914"/>
                  <a:pt x="3347028" y="67910"/>
                  <a:pt x="3397755" y="8363"/>
                </a:cubicBezTo>
                <a:close/>
                <a:moveTo>
                  <a:pt x="1503015" y="0"/>
                </a:moveTo>
                <a:lnTo>
                  <a:pt x="1857869" y="0"/>
                </a:lnTo>
                <a:lnTo>
                  <a:pt x="1875734" y="7199"/>
                </a:lnTo>
                <a:cubicBezTo>
                  <a:pt x="1972792" y="53203"/>
                  <a:pt x="2044088" y="119768"/>
                  <a:pt x="2073805" y="147644"/>
                </a:cubicBezTo>
                <a:cubicBezTo>
                  <a:pt x="2298899" y="357871"/>
                  <a:pt x="2120777" y="615502"/>
                  <a:pt x="2304070" y="931092"/>
                </a:cubicBezTo>
                <a:cubicBezTo>
                  <a:pt x="2332548" y="977849"/>
                  <a:pt x="2365220" y="1021948"/>
                  <a:pt x="2401678" y="1062815"/>
                </a:cubicBezTo>
                <a:cubicBezTo>
                  <a:pt x="2473501" y="1144478"/>
                  <a:pt x="2607307" y="1130114"/>
                  <a:pt x="2658732" y="1035092"/>
                </a:cubicBezTo>
                <a:cubicBezTo>
                  <a:pt x="2743699" y="878014"/>
                  <a:pt x="2824931" y="701903"/>
                  <a:pt x="2989622" y="656081"/>
                </a:cubicBezTo>
                <a:cubicBezTo>
                  <a:pt x="3309810" y="566949"/>
                  <a:pt x="3500428" y="1096285"/>
                  <a:pt x="3832251" y="1033009"/>
                </a:cubicBezTo>
                <a:cubicBezTo>
                  <a:pt x="3970008" y="1006722"/>
                  <a:pt x="4049875" y="893816"/>
                  <a:pt x="4122489" y="753905"/>
                </a:cubicBezTo>
                <a:cubicBezTo>
                  <a:pt x="4142671" y="714904"/>
                  <a:pt x="4162351" y="673821"/>
                  <a:pt x="4182533" y="631806"/>
                </a:cubicBezTo>
                <a:cubicBezTo>
                  <a:pt x="4229290" y="465301"/>
                  <a:pt x="4292692" y="172828"/>
                  <a:pt x="4600355" y="8334"/>
                </a:cubicBezTo>
                <a:lnTo>
                  <a:pt x="4621097" y="0"/>
                </a:lnTo>
                <a:lnTo>
                  <a:pt x="5592502" y="0"/>
                </a:lnTo>
                <a:lnTo>
                  <a:pt x="5592502" y="6214998"/>
                </a:lnTo>
                <a:lnTo>
                  <a:pt x="5570190" y="6214772"/>
                </a:lnTo>
                <a:cubicBezTo>
                  <a:pt x="5484588" y="6205588"/>
                  <a:pt x="5403563" y="6179480"/>
                  <a:pt x="5336013" y="6134537"/>
                </a:cubicBezTo>
                <a:cubicBezTo>
                  <a:pt x="5329154" y="6129869"/>
                  <a:pt x="5322654" y="6124696"/>
                  <a:pt x="5316549" y="6119095"/>
                </a:cubicBezTo>
                <a:cubicBezTo>
                  <a:pt x="5197251" y="6026083"/>
                  <a:pt x="4557234" y="5546951"/>
                  <a:pt x="4161920" y="5655261"/>
                </a:cubicBezTo>
                <a:cubicBezTo>
                  <a:pt x="3724588" y="5774990"/>
                  <a:pt x="3364683" y="6051365"/>
                  <a:pt x="3163578" y="5852918"/>
                </a:cubicBezTo>
                <a:cubicBezTo>
                  <a:pt x="3116533" y="5806591"/>
                  <a:pt x="3049235" y="5739436"/>
                  <a:pt x="2973749" y="5663664"/>
                </a:cubicBezTo>
                <a:cubicBezTo>
                  <a:pt x="2851650" y="5565913"/>
                  <a:pt x="2725959" y="5472256"/>
                  <a:pt x="2569025" y="5499547"/>
                </a:cubicBezTo>
                <a:cubicBezTo>
                  <a:pt x="2209910" y="5562035"/>
                  <a:pt x="2237849" y="5993549"/>
                  <a:pt x="1769490" y="6169659"/>
                </a:cubicBezTo>
                <a:cubicBezTo>
                  <a:pt x="1527877" y="6260515"/>
                  <a:pt x="1178242" y="6229415"/>
                  <a:pt x="1004789" y="6036355"/>
                </a:cubicBezTo>
                <a:cubicBezTo>
                  <a:pt x="724104" y="5723780"/>
                  <a:pt x="1106993" y="5230642"/>
                  <a:pt x="804905" y="4851273"/>
                </a:cubicBezTo>
                <a:cubicBezTo>
                  <a:pt x="628292" y="4629698"/>
                  <a:pt x="441120" y="4729173"/>
                  <a:pt x="243535" y="4461846"/>
                </a:cubicBezTo>
                <a:cubicBezTo>
                  <a:pt x="97446" y="4264262"/>
                  <a:pt x="-23647" y="4082765"/>
                  <a:pt x="35822" y="3819891"/>
                </a:cubicBezTo>
                <a:cubicBezTo>
                  <a:pt x="115402" y="3468316"/>
                  <a:pt x="419645" y="3331136"/>
                  <a:pt x="416485" y="3077311"/>
                </a:cubicBezTo>
                <a:cubicBezTo>
                  <a:pt x="412894" y="2772206"/>
                  <a:pt x="39413" y="2711086"/>
                  <a:pt x="2855" y="2363246"/>
                </a:cubicBezTo>
                <a:cubicBezTo>
                  <a:pt x="-20990" y="2136357"/>
                  <a:pt x="106640" y="1864649"/>
                  <a:pt x="308319" y="1738959"/>
                </a:cubicBezTo>
                <a:cubicBezTo>
                  <a:pt x="680004" y="1507042"/>
                  <a:pt x="1099021" y="1898408"/>
                  <a:pt x="1384015" y="1665772"/>
                </a:cubicBezTo>
                <a:cubicBezTo>
                  <a:pt x="1554236" y="1526793"/>
                  <a:pt x="1581960" y="1242948"/>
                  <a:pt x="1548849" y="1064181"/>
                </a:cubicBezTo>
                <a:cubicBezTo>
                  <a:pt x="1485717" y="723810"/>
                  <a:pt x="1206612" y="668075"/>
                  <a:pt x="1216954" y="408794"/>
                </a:cubicBezTo>
                <a:cubicBezTo>
                  <a:pt x="1222664" y="264268"/>
                  <a:pt x="1316043" y="114328"/>
                  <a:pt x="1447763" y="29453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56139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plashVTI">
  <a:themeElements>
    <a:clrScheme name="AnalogousFromLightSeedRightStep">
      <a:dk1>
        <a:srgbClr val="000000"/>
      </a:dk1>
      <a:lt1>
        <a:srgbClr val="FFFFFF"/>
      </a:lt1>
      <a:dk2>
        <a:srgbClr val="412E24"/>
      </a:dk2>
      <a:lt2>
        <a:srgbClr val="E2E6E8"/>
      </a:lt2>
      <a:accent1>
        <a:srgbClr val="BE9A86"/>
      </a:accent1>
      <a:accent2>
        <a:srgbClr val="ADA176"/>
      </a:accent2>
      <a:accent3>
        <a:srgbClr val="A0A77F"/>
      </a:accent3>
      <a:accent4>
        <a:srgbClr val="8AAB75"/>
      </a:accent4>
      <a:accent5>
        <a:srgbClr val="81AD82"/>
      </a:accent5>
      <a:accent6>
        <a:srgbClr val="77AE8F"/>
      </a:accent6>
      <a:hlink>
        <a:srgbClr val="5B879F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696</Words>
  <Application>Microsoft Office PowerPoint</Application>
  <PresentationFormat>Szélesvásznú</PresentationFormat>
  <Paragraphs>66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8" baseType="lpstr">
      <vt:lpstr>Arial</vt:lpstr>
      <vt:lpstr>Avenir Next LT Pro</vt:lpstr>
      <vt:lpstr>Posterama</vt:lpstr>
      <vt:lpstr>Segoe UI Semilight</vt:lpstr>
      <vt:lpstr>SplashVTI</vt:lpstr>
      <vt:lpstr> Pécsi osztálykirándulás</vt:lpstr>
      <vt:lpstr> Pécsi osztálykirándulás</vt:lpstr>
      <vt:lpstr>Buszút</vt:lpstr>
      <vt:lpstr>Buszbérlés</vt:lpstr>
      <vt:lpstr>Szállás</vt:lpstr>
      <vt:lpstr>Bográcsozás</vt:lpstr>
      <vt:lpstr>Pécsi Állatkert és Akvárium-terrárium</vt:lpstr>
      <vt:lpstr>Visszaút</vt:lpstr>
      <vt:lpstr>Miért bennünket válasszanak?</vt:lpstr>
      <vt:lpstr>Használt szoftverek</vt:lpstr>
      <vt:lpstr> Használt szoftverek</vt:lpstr>
      <vt:lpstr>Használt szoftverek</vt:lpstr>
      <vt:lpstr>Források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Pécsi osztálykirándulás</dc:title>
  <dc:creator>Kimi Menyhárt</dc:creator>
  <cp:lastModifiedBy>Menyhárt Noel Joakim</cp:lastModifiedBy>
  <cp:revision>11</cp:revision>
  <dcterms:created xsi:type="dcterms:W3CDTF">2024-10-07T16:53:20Z</dcterms:created>
  <dcterms:modified xsi:type="dcterms:W3CDTF">2024-10-08T09:27:16Z</dcterms:modified>
</cp:coreProperties>
</file>