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DKZu9kuEn8&amp;list=PLyriihBWoulw1KQ2aM-NMnAoVPZevfmZq" TargetMode="External"/><Relationship Id="rId2" Type="http://schemas.openxmlformats.org/officeDocument/2006/relationships/hyperlink" Target="https://math.bme.hu/~balazs/git/gitcm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Ezt a </a:t>
            </a:r>
            <a:r>
              <a:rPr lang="hu-HU" sz="3200" dirty="0" err="1"/>
              <a:t>ppt</a:t>
            </a:r>
            <a:r>
              <a:rPr lang="hu-HU" sz="3200" dirty="0"/>
              <a:t> legfőképpen a </a:t>
            </a:r>
            <a:r>
              <a:rPr lang="hu-HU" sz="3200" dirty="0" err="1"/>
              <a:t>git</a:t>
            </a:r>
            <a:r>
              <a:rPr lang="hu-HU" sz="3200" dirty="0"/>
              <a:t> segítségével bírtuk megcsinálni. </a:t>
            </a:r>
            <a:r>
              <a:rPr lang="hu-HU" sz="3200" dirty="0" err="1"/>
              <a:t>Roli</a:t>
            </a:r>
            <a:r>
              <a:rPr lang="hu-HU" sz="3200" dirty="0"/>
              <a:t> 2-4 diákat csinálta. Kimi 5-7 diákat és Bognár a 8-10 diákat. Miközben csináltuk a </a:t>
            </a:r>
            <a:r>
              <a:rPr lang="hu-HU" sz="3200" dirty="0" err="1"/>
              <a:t>ppt</a:t>
            </a:r>
            <a:r>
              <a:rPr lang="hu-HU" sz="3200" dirty="0"/>
              <a:t>-t </a:t>
            </a:r>
            <a:r>
              <a:rPr lang="hu-HU" sz="3200" dirty="0" err="1"/>
              <a:t>discord</a:t>
            </a:r>
            <a:r>
              <a:rPr lang="hu-HU" sz="3200" dirty="0"/>
              <a:t> hívásba voltunk és segítettük egymás munkáját. Közösen mondtunk igent az ötletekre.</a:t>
            </a:r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https://math.bme.hu/~balazs/git/gitcml.html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r>
              <a:rPr lang="hu-HU" dirty="0">
                <a:hlinkClick r:id="rId3"/>
              </a:rPr>
              <a:t>https://www.youtube.com/watch?v=XDKZu9kuEn8&amp;list=PLyriih BWoulw1KQ2aM-NMnAoVPZevfmZq</a:t>
            </a:r>
            <a:r>
              <a:rPr lang="hu-HU" dirty="0"/>
              <a:t> 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dirty="0"/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4" tooltip="https://git-scm.com/downloads"/>
              </a:rPr>
              <a:t>https://git-scm.com/downloads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hu-HU" b="0" i="0" dirty="0">
                <a:solidFill>
                  <a:srgbClr val="000000"/>
                </a:solidFill>
                <a:effectLst/>
                <a:latin typeface="inherit"/>
                <a:hlinkClick r:id="rId5" tooltip="https://github.com/"/>
              </a:rPr>
              <a:t>https://github.com/</a:t>
            </a:r>
            <a:r>
              <a:rPr lang="hu-HU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hu-HU" dirty="0">
                <a:solidFill>
                  <a:srgbClr val="000000"/>
                </a:solidFill>
                <a:latin typeface="inherit"/>
              </a:rPr>
              <a:t>2024.10.21</a:t>
            </a:r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hu-HU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675" y="1440625"/>
            <a:ext cx="6534912" cy="217566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69" y="1874064"/>
            <a:ext cx="3381607" cy="2071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9" y="4125850"/>
            <a:ext cx="2587587" cy="21894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3" y="1440625"/>
            <a:ext cx="2057400" cy="16097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5815584" y="3722449"/>
            <a:ext cx="6026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/>
              <a:t>A képen is látható módon adjunk meg egy nevet és döntsük el hogy ez a </a:t>
            </a:r>
            <a:r>
              <a:rPr lang="hu-HU" sz="3200" dirty="0" err="1"/>
              <a:t>repo</a:t>
            </a:r>
            <a:r>
              <a:rPr lang="hu-HU" sz="3200" dirty="0"/>
              <a:t> publikus lesz vagy privát</a:t>
            </a:r>
          </a:p>
        </p:txBody>
      </p:sp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1825625"/>
            <a:ext cx="4571999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830647"/>
            <a:ext cx="6756918" cy="4351338"/>
          </a:xfrm>
        </p:spPr>
        <p:txBody>
          <a:bodyPr>
            <a:normAutofit/>
          </a:bodyPr>
          <a:lstStyle/>
          <a:p>
            <a:r>
              <a:rPr lang="hu-HU" sz="3200" dirty="0"/>
              <a:t>1. Navigáljunk bele a mappába ahol local </a:t>
            </a:r>
            <a:r>
              <a:rPr lang="hu-HU" sz="3200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sz="3200" dirty="0"/>
          </a:p>
          <a:p>
            <a:r>
              <a:rPr lang="hu-HU" sz="3200" dirty="0"/>
              <a:t>2.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remote</a:t>
            </a:r>
            <a:r>
              <a:rPr lang="hu-HU" sz="3200" dirty="0"/>
              <a:t> add </a:t>
            </a:r>
            <a:r>
              <a:rPr lang="hu-HU" sz="3200" dirty="0" err="1"/>
              <a:t>origin</a:t>
            </a:r>
            <a:r>
              <a:rPr lang="hu-HU" sz="3200" dirty="0"/>
              <a:t> [a </a:t>
            </a:r>
            <a:r>
              <a:rPr lang="hu-HU" sz="3200" dirty="0" err="1"/>
              <a:t>github</a:t>
            </a:r>
            <a:r>
              <a:rPr lang="hu-HU" sz="3200" dirty="0"/>
              <a:t> oldaláról kimásolt link]”.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690688"/>
            <a:ext cx="3752850" cy="1238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9" y="4603253"/>
            <a:ext cx="3933825" cy="16573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9" y="3277690"/>
            <a:ext cx="3933825" cy="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88" y="2268757"/>
            <a:ext cx="6235552" cy="2817523"/>
          </a:xfrm>
        </p:spPr>
        <p:txBody>
          <a:bodyPr>
            <a:normAutofit/>
          </a:bodyPr>
          <a:lstStyle/>
          <a:p>
            <a:r>
              <a:rPr lang="hu-HU" sz="3200" dirty="0"/>
              <a:t>Miután megvoltunk az összeköttetéssel ezután következik a klónozás mely a feltöltött fájlokat másolja be a </a:t>
            </a:r>
            <a:r>
              <a:rPr lang="hu-HU" sz="3200" b="1" dirty="0"/>
              <a:t>Local repository</a:t>
            </a:r>
            <a:r>
              <a:rPr lang="hu-HU" sz="3200" dirty="0"/>
              <a:t>-ba.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E6BDF5-0332-370C-50D8-58EBEEAD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7" y="2139012"/>
            <a:ext cx="5372003" cy="13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581A2-857D-4C9B-7AE8-BBA094C3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62" y="2114503"/>
            <a:ext cx="6134100" cy="2124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D1-04B0-1019-4782-AA5B9E62284F}"/>
              </a:ext>
            </a:extLst>
          </p:cNvPr>
          <p:cNvSpPr txBox="1"/>
          <p:nvPr/>
        </p:nvSpPr>
        <p:spPr>
          <a:xfrm>
            <a:off x="7623110" y="2347769"/>
            <a:ext cx="4030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Klónozás után ellenőrizzük le grafikusan, hogy sikerült-e. Ha látjuk a fájlokat akkor sikeres.</a:t>
            </a:r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CEB463-0E1B-5E57-5A3F-24A0F17F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1" y="4943930"/>
            <a:ext cx="5687219" cy="676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8056A-3255-3F70-777D-811F67F295FE}"/>
              </a:ext>
            </a:extLst>
          </p:cNvPr>
          <p:cNvSpPr txBox="1"/>
          <p:nvPr/>
        </p:nvSpPr>
        <p:spPr>
          <a:xfrm>
            <a:off x="6802017" y="1690688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Mielőtt felakarunk pusholni (feltölteni) egy fájlt „git add”-al hozzáadjuk  a feltöltendő elemek listájához.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9F618-513A-AD03-0D9D-B3725747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" y="2196516"/>
            <a:ext cx="6106214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65681-BF3F-F0E7-ADCA-B3DE3DFE7491}"/>
              </a:ext>
            </a:extLst>
          </p:cNvPr>
          <p:cNvSpPr txBox="1"/>
          <p:nvPr/>
        </p:nvSpPr>
        <p:spPr>
          <a:xfrm>
            <a:off x="6391469" y="4440777"/>
            <a:ext cx="5282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Majd ezután a „git commit” paranccsal megjegyzést fűzünk hozzá és felkészítjük a pusholásra</a:t>
            </a:r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B155C1-30DC-65E8-7C2A-DCA37E3F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1" y="2221596"/>
            <a:ext cx="4994429" cy="1305733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1DAB1E9-F477-A79A-2B6F-0A84B2B6F14C}"/>
              </a:ext>
            </a:extLst>
          </p:cNvPr>
          <p:cNvSpPr txBox="1"/>
          <p:nvPr/>
        </p:nvSpPr>
        <p:spPr>
          <a:xfrm>
            <a:off x="5850384" y="2003835"/>
            <a:ext cx="5770485" cy="311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hu-HU" sz="3200" dirty="0"/>
              <a:t>Miután felkészítettük a fájlokat a </a:t>
            </a:r>
            <a:r>
              <a:rPr lang="hu-HU" sz="3200" dirty="0" err="1"/>
              <a:t>pusholásra</a:t>
            </a:r>
            <a:r>
              <a:rPr lang="hu-HU" sz="3200" dirty="0"/>
              <a:t> elkezdhetjük a feltöltést a „</a:t>
            </a:r>
            <a:r>
              <a:rPr lang="hu-HU" sz="3200" dirty="0" err="1"/>
              <a:t>push</a:t>
            </a:r>
            <a:r>
              <a:rPr lang="hu-HU" sz="3200" dirty="0"/>
              <a:t>” </a:t>
            </a:r>
            <a:r>
              <a:rPr lang="hu-HU" sz="3200" dirty="0" err="1"/>
              <a:t>parancssal</a:t>
            </a:r>
            <a:endParaRPr lang="hu-HU" sz="3200" dirty="0"/>
          </a:p>
          <a:p>
            <a:r>
              <a:rPr lang="hu-HU" sz="3200" dirty="0"/>
              <a:t>Ezután akik benne vannak a </a:t>
            </a:r>
            <a:r>
              <a:rPr lang="hu-HU" sz="3200" dirty="0" err="1"/>
              <a:t>repoba</a:t>
            </a:r>
            <a:r>
              <a:rPr lang="hu-HU" sz="3200" dirty="0"/>
              <a:t> láthatják hogy mit töltöttünk fel.</a:t>
            </a:r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B0F14E2-E036-CFC3-A3DB-6058A7C5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627"/>
            <a:ext cx="4559423" cy="1562373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73D24B-D6D3-0FE4-98CD-CFAF40120F81}"/>
              </a:ext>
            </a:extLst>
          </p:cNvPr>
          <p:cNvSpPr txBox="1"/>
          <p:nvPr/>
        </p:nvSpPr>
        <p:spPr>
          <a:xfrm>
            <a:off x="6361591" y="2068497"/>
            <a:ext cx="49922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repoból</a:t>
            </a:r>
            <a:r>
              <a:rPr lang="hu-HU" sz="3200" dirty="0"/>
              <a:t> lebírjuk tölteni a fájlokat a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pull</a:t>
            </a:r>
            <a:r>
              <a:rPr lang="hu-HU" sz="3200" dirty="0"/>
              <a:t>” paranccsal. Ezzel tudjuk frissíteni a local </a:t>
            </a:r>
            <a:r>
              <a:rPr lang="hu-HU" sz="3200" dirty="0" err="1"/>
              <a:t>reponkat</a:t>
            </a:r>
            <a:r>
              <a:rPr lang="hu-HU" sz="3200" dirty="0"/>
              <a:t>.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400</Words>
  <Application>Microsoft Office PowerPoint</Application>
  <PresentationFormat>Szélesvásznú</PresentationFormat>
  <Paragraphs>30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inherit</vt:lpstr>
      <vt:lpstr>Office-téma</vt:lpstr>
      <vt:lpstr>Git használata</vt:lpstr>
      <vt:lpstr>Github regisztráció, remote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bálint bognár</cp:lastModifiedBy>
  <cp:revision>23</cp:revision>
  <dcterms:created xsi:type="dcterms:W3CDTF">2024-10-19T21:00:14Z</dcterms:created>
  <dcterms:modified xsi:type="dcterms:W3CDTF">2024-10-21T21:30:25Z</dcterms:modified>
</cp:coreProperties>
</file>