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AB20CE-2557-8D2E-959F-6F84F9F54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2A24A1C-40F7-1DBE-63F7-549D05285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1F227E-E0B7-B2CB-386F-24587FCC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44BB767-F31C-6423-424B-75F06E06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F2D119-44CF-61FC-38DB-1C87DDAB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714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EB6958-D225-97BD-A222-695D759E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9CC63D7-7DCF-D8D7-478D-49B9FFD90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AD8C1CB-9C98-C663-0713-A1011772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2660A1-3299-5865-E984-9CDFE6BB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A2465-86B2-AAD2-9D70-89FE94B0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643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B080A87-7529-B43B-D81D-B83D01D4F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5B53661-3099-FC4D-F0DF-61883132B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D95C53-9DED-018A-FDCE-4C1819A2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FAADB4-4E89-2313-987E-5C770B84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1FD5C51-AF59-671B-4165-59F72EAE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349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8F70D1-1C7E-B9E9-B301-9AEC2F8D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14AD5C-A7A8-C023-3646-5A2E43B42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0D3B24-5D19-8F36-A54F-D7586E57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B0803F-BF0C-68D2-8D8E-9672E2C2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7F5D02-B449-86CC-5D29-9D9D6B50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937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09AE4C-331A-E124-BAF5-872EB30F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13C595E-CFBC-0E08-B884-A3DF8345B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698D6E8-A4AE-AC7A-B3FA-555B41A8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46A9766-ED40-C49E-9EF0-68F7E933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E4438B-AD25-2F34-F696-1FB82AA4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622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6BC78A-3EA6-A713-5989-0E260CDE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CDAFBE-0C30-C4CC-52BB-2362A1953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6375539-C300-CB6D-6963-A762E9323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2670CDD-CDA9-A816-2AE8-5F412DB8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CCF9BA-2964-1F35-A06D-C033DE9A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451825A-B855-0166-EC06-06E9D248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366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17A9A5-3F0E-864D-BB2B-4F768318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45062F2-A3F1-F16E-79BE-637FFB0C8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9791B28-A75B-B149-3EA0-ECBE8C775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4E7684-FB2D-B131-4428-F474979CD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780957B-1C0C-FECF-8342-EA9C53BC3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E8090A0-6D3A-B4B6-807A-7F1A8A8F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3106E8A-9F2D-9A80-A365-FEFF3EFE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0F75758-6C77-5294-84A6-17A6911E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76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821441-B039-25EF-F8B5-872C6CD1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5539AD1-8217-9DD6-22AD-3AD4818A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42B7646-FF10-266E-BBD6-3702357A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42A859A-7246-76EB-5C77-574B101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62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B6109DF-2527-E9AB-0DCA-FE8F481E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3C1754D-8630-F723-9CEA-07EBA3A9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996541-A16C-522C-9767-91B7536A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031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CECC8D-09DE-4E0A-73B6-CCE372FA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690582-75E6-056C-5F06-01127F39F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1188903-901E-9F94-C9E6-A9BBB496B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38C20F1-1BAC-19C5-D048-AC95986F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DF69B71-4729-7E91-62C6-3D34B6F6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E7B8BE0-A1FF-6BD5-5009-E30E8023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525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6BF93C-055B-F80E-3852-D39C15F7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730ED60-6D00-A13E-F684-7A554C715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C4DC80F-473B-162F-A1A4-002ED1959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6C84708-992C-1694-87EE-DE6F05B3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9C3346D-302C-7A1A-61A4-DC70B8AA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6AC8059-8535-17CF-8ADD-7465CF66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639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382AB98-CB7A-D6A8-2EEF-021FDFAF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1511C91-F0F6-A890-F5CC-7ED7FA7EE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620281C-9A47-85CE-E231-7F2C7C6E1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7BAD36-7A2E-4BBD-9EE7-519292F2A9F3}" type="datetimeFigureOut">
              <a:rPr lang="hu-HU" smtClean="0"/>
              <a:t>2024. 10. 19.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1CAADAB-8467-68FA-4214-BE7B76434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3074D8B-9EE1-6DA5-2D2E-E8E87A44B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558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C8C36F-A1AE-5D7C-5CE3-40AF454DF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18EF335-A60B-EDD5-5549-529E75E65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660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9188DE-62E9-2059-76C3-D86FAC4F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61C9EC-CBD6-99E2-E3A4-A8913372D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230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9FC1E8-9895-8BFF-3806-9844131B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F5F2D0-61B4-A39F-3A6C-DDCD5477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202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E9EE6F-FC03-0B5A-03D2-873680AA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F623A5-62E2-76FD-7BFB-A60BAD659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364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3F723F-4917-548F-DB48-FC3F37F2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CB4F0E-24AB-35C7-FD6C-34EA8C961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33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FE83D7-BBCF-A2B2-ABD2-193BA4B2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EB5D69-B103-C495-3433-3B49A3C95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02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FDF42F-A302-8F3E-5203-5DA4D131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E82491-C013-D66E-8FAF-8357C197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383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87EDD4-57BA-4900-0459-D6264188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C143E6-E73E-7E5F-B116-545583F8D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1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3F830D-1880-B1EA-4A50-E2116F7F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C21A90-7D6C-9845-8E43-99EFE0E11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760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59DFBF-DAB3-BEDF-9A01-E5FDABC6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EEA2A7-C2F1-B25C-9D5B-30F1E6B0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79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BB0BEF-0605-148F-FD70-15C5A82A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D46CE8-8258-0330-28E2-718E04BB6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015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41AF3F-CE3B-CB4A-09A0-F656543C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BCEB30-AE1D-CE0D-45A3-B98E443CB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204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Bak Roland</dc:creator>
  <cp:lastModifiedBy>Bak Roland</cp:lastModifiedBy>
  <cp:revision>1</cp:revision>
  <dcterms:created xsi:type="dcterms:W3CDTF">2024-10-19T21:00:14Z</dcterms:created>
  <dcterms:modified xsi:type="dcterms:W3CDTF">2024-10-19T21:00:48Z</dcterms:modified>
</cp:coreProperties>
</file>