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AB20CE-2557-8D2E-959F-6F84F9F5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A24A1C-40F7-1DBE-63F7-549D05285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1F227E-E0B7-B2CB-386F-24587FCC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4BB767-F31C-6423-424B-75F06E0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2D119-44CF-61FC-38DB-1C87DDAB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1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B6958-D225-97BD-A222-695D759E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CC63D7-7DCF-D8D7-478D-49B9FFD9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D8C1CB-9C98-C663-0713-A1011772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2660A1-3299-5865-E984-9CDFE6BB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A2465-86B2-AAD2-9D70-89FE94B0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4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B080A87-7529-B43B-D81D-B83D01D4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B53661-3099-FC4D-F0DF-61883132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D95C53-9DED-018A-FDCE-4C1819A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FAADB4-4E89-2313-987E-5C770B8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FD5C51-AF59-671B-4165-59F72EAE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4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F70D1-1C7E-B9E9-B301-9AEC2F8D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14AD5C-A7A8-C023-3646-5A2E43B4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0D3B24-5D19-8F36-A54F-D7586E57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B0803F-BF0C-68D2-8D8E-9672E2C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7F5D02-B449-86CC-5D29-9D9D6B50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3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9AE4C-331A-E124-BAF5-872EB30F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3C595E-CFBC-0E08-B884-A3DF8345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98D6E8-A4AE-AC7A-B3FA-555B41A8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6A9766-ED40-C49E-9EF0-68F7E93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E4438B-AD25-2F34-F696-1FB82AA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2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6BC78A-3EA6-A713-5989-0E260CD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DAFBE-0C30-C4CC-52BB-2362A195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375539-C300-CB6D-6963-A762E932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670CDD-CDA9-A816-2AE8-5F412DB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CCF9BA-2964-1F35-A06D-C033DE9A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51825A-B855-0166-EC06-06E9D248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6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7A9A5-3F0E-864D-BB2B-4F768318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5062F2-A3F1-F16E-79BE-637FFB0C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791B28-A75B-B149-3EA0-ECBE8C77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4E7684-FB2D-B131-4428-F474979C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80957B-1C0C-FECF-8342-EA9C53BC3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8090A0-6D3A-B4B6-807A-7F1A8A8F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3106E8A-9F2D-9A80-A365-FEFF3EFE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F75758-6C77-5294-84A6-17A6911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76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21441-B039-25EF-F8B5-872C6CD1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39AD1-8217-9DD6-22AD-3AD4818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2B7646-FF10-266E-BBD6-3702357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2A859A-7246-76EB-5C77-574B101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B6109DF-2527-E9AB-0DCA-FE8F481E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C1754D-8630-F723-9CEA-07EBA3A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996541-A16C-522C-9767-91B7536A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31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ECC8D-09DE-4E0A-73B6-CCE372FA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90582-75E6-056C-5F06-01127F39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188903-901E-9F94-C9E6-A9BBB496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8C20F1-1BAC-19C5-D048-AC95986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F69B71-4729-7E91-62C6-3D34B6F6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7B8BE0-A1FF-6BD5-5009-E30E8023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52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6BF93C-055B-F80E-3852-D39C15F7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730ED60-6D00-A13E-F684-7A554C715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4DC80F-473B-162F-A1A4-002ED1959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C84708-992C-1694-87EE-DE6F05B3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C3346D-302C-7A1A-61A4-DC70B8AA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AC8059-8535-17CF-8ADD-7465CF66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382AB98-CB7A-D6A8-2EEF-021FDFAF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511C91-F0F6-A890-F5CC-7ED7FA7E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20281C-9A47-85CE-E231-7F2C7C6E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CAADAB-8467-68FA-4214-BE7B7643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074D8B-9EE1-6DA5-2D2E-E8E87A44B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5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8C36F-A1AE-5D7C-5CE3-40AF454D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8EF335-A60B-EDD5-5549-529E75E65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Bak Roland, Bognár Bálint, Menyhát Noel Joakim</a:t>
            </a:r>
          </a:p>
        </p:txBody>
      </p:sp>
    </p:spTree>
    <p:extLst>
      <p:ext uri="{BB962C8B-B14F-4D97-AF65-F5344CB8AC3E}">
        <p14:creationId xmlns:p14="http://schemas.microsoft.com/office/powerpoint/2010/main" val="54660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B0BEF-0605-148F-FD70-15C5A82A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Munkabeosztás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46CE8-8258-0330-28E2-718E04BB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015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1AF3F-CE3B-CB4A-09A0-F656543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CEB30-AE1D-CE0D-45A3-B98E443C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0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EDB4F-5C9F-393D-03C8-5EFDAE8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regisztráció,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AD30A8-6EA1-6875-305C-4983517F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675" y="1440625"/>
            <a:ext cx="6534912" cy="2175669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sz="3200" dirty="0"/>
              <a:t>Miután regisztráltunk a </a:t>
            </a:r>
            <a:r>
              <a:rPr lang="hu-HU" sz="3200" dirty="0">
                <a:hlinkClick r:id="rId2"/>
              </a:rPr>
              <a:t>https://github.com/</a:t>
            </a:r>
            <a:r>
              <a:rPr lang="hu-HU" sz="3200" dirty="0"/>
              <a:t> oldalán, navigáljunk a profilunkra, majd a „</a:t>
            </a:r>
            <a:r>
              <a:rPr lang="hu-HU" sz="3200" b="1" dirty="0" err="1"/>
              <a:t>Your</a:t>
            </a:r>
            <a:r>
              <a:rPr lang="hu-HU" sz="3200" b="1" dirty="0"/>
              <a:t> </a:t>
            </a:r>
            <a:r>
              <a:rPr lang="hu-HU" sz="3200" b="1" dirty="0" err="1"/>
              <a:t>repositories</a:t>
            </a:r>
            <a:r>
              <a:rPr lang="hu-HU" sz="3200" dirty="0"/>
              <a:t>” menüpontra, itt kattintsunk a „</a:t>
            </a:r>
            <a:r>
              <a:rPr lang="hu-HU" sz="3200" b="1" dirty="0"/>
              <a:t>New</a:t>
            </a:r>
            <a:r>
              <a:rPr lang="hu-HU" sz="3200" dirty="0"/>
              <a:t>” gombra.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ACBF52C-28AF-FDDA-4258-2B03F93E6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969" y="1874064"/>
            <a:ext cx="3381607" cy="207183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C972000-81DB-0048-4B22-5706EBEEE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9" y="4125850"/>
            <a:ext cx="2587587" cy="218949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51BFBFB-5632-028A-34A6-80FE51C9E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13" y="1440625"/>
            <a:ext cx="2057400" cy="160972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43DE9973-1172-FBB5-DAF8-17705F463733}"/>
              </a:ext>
            </a:extLst>
          </p:cNvPr>
          <p:cNvSpPr txBox="1"/>
          <p:nvPr/>
        </p:nvSpPr>
        <p:spPr>
          <a:xfrm>
            <a:off x="5815584" y="3722449"/>
            <a:ext cx="60265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3200" dirty="0"/>
              <a:t>A képen is látható módon adjunk meg egy nevet és döntsük el hogy ez a </a:t>
            </a:r>
            <a:r>
              <a:rPr lang="hu-HU" sz="3200" dirty="0" err="1"/>
              <a:t>repo</a:t>
            </a:r>
            <a:r>
              <a:rPr lang="hu-HU" sz="3200" dirty="0"/>
              <a:t> publikus lesz vagy privát</a:t>
            </a:r>
          </a:p>
        </p:txBody>
      </p:sp>
    </p:spTree>
    <p:extLst>
      <p:ext uri="{BB962C8B-B14F-4D97-AF65-F5344CB8AC3E}">
        <p14:creationId xmlns:p14="http://schemas.microsoft.com/office/powerpoint/2010/main" val="29924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E6B6F-1209-1B2E-0831-1CDDD930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bash</a:t>
            </a:r>
            <a:r>
              <a:rPr lang="hu-HU" dirty="0"/>
              <a:t> letöltése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880DE-CEE5-F391-DEBB-E917AD0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1825625"/>
            <a:ext cx="6601968" cy="4667250"/>
          </a:xfrm>
        </p:spPr>
        <p:txBody>
          <a:bodyPr>
            <a:normAutofit/>
          </a:bodyPr>
          <a:lstStyle/>
          <a:p>
            <a:r>
              <a:rPr lang="hu-HU" sz="3200" dirty="0"/>
              <a:t>A 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Bash</a:t>
            </a:r>
            <a:r>
              <a:rPr lang="hu-HU" sz="3200" dirty="0"/>
              <a:t>-t a</a:t>
            </a:r>
            <a:br>
              <a:rPr lang="hu-HU" sz="3200" dirty="0"/>
            </a:br>
            <a:r>
              <a:rPr lang="hu-HU" sz="3200" dirty="0">
                <a:hlinkClick r:id="rId2"/>
              </a:rPr>
              <a:t>https://git-scm.com/downloads</a:t>
            </a:r>
            <a:r>
              <a:rPr lang="hu-HU" sz="3200" dirty="0"/>
              <a:t> weboldalán tudjuk letölteni, kattintsunk a Windows</a:t>
            </a:r>
            <a:br>
              <a:rPr lang="hu-HU" sz="3200" dirty="0"/>
            </a:br>
            <a:r>
              <a:rPr lang="hu-HU" sz="3200" dirty="0"/>
              <a:t>feliratra ami letölti a 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bash</a:t>
            </a:r>
            <a:r>
              <a:rPr lang="hu-HU" sz="3200" dirty="0"/>
              <a:t> telepítőjét.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87C201-78F9-EC16-E7E8-69919BFD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1825625"/>
            <a:ext cx="4571999" cy="21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F723F-4917-548F-DB48-FC3F37F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1. </a:t>
            </a:r>
            <a:r>
              <a:rPr lang="hu-HU" dirty="0"/>
              <a:t>Local </a:t>
            </a:r>
            <a:r>
              <a:rPr lang="hu-HU" dirty="0" err="1"/>
              <a:t>repository</a:t>
            </a:r>
            <a:r>
              <a:rPr lang="hu-HU" dirty="0"/>
              <a:t> létrehozása és összeköttetése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repository-val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B4F0E-24AB-35C7-FD6C-34EA8C96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976" y="1830647"/>
            <a:ext cx="6756918" cy="4351338"/>
          </a:xfrm>
        </p:spPr>
        <p:txBody>
          <a:bodyPr>
            <a:normAutofit/>
          </a:bodyPr>
          <a:lstStyle/>
          <a:p>
            <a:r>
              <a:rPr lang="hu-HU" sz="3200" dirty="0"/>
              <a:t>1. Navigáljunk bele a mappába ahol local </a:t>
            </a:r>
            <a:r>
              <a:rPr lang="hu-HU" sz="3200" dirty="0" err="1"/>
              <a:t>repository</a:t>
            </a:r>
            <a:r>
              <a:rPr lang="hu-HU" sz="3200" dirty="0"/>
              <a:t>-t szeretnénk létrehozni, 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init</a:t>
            </a:r>
            <a:r>
              <a:rPr lang="hu-HU" sz="3200" dirty="0"/>
              <a:t>” hogy létrehozzuk.</a:t>
            </a:r>
          </a:p>
          <a:p>
            <a:endParaRPr lang="hu-HU" sz="3200" dirty="0"/>
          </a:p>
          <a:p>
            <a:r>
              <a:rPr lang="hu-HU" sz="3200" dirty="0"/>
              <a:t>2. 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remote</a:t>
            </a:r>
            <a:r>
              <a:rPr lang="hu-HU" sz="3200" dirty="0"/>
              <a:t> add </a:t>
            </a:r>
            <a:r>
              <a:rPr lang="hu-HU" sz="3200" dirty="0" err="1"/>
              <a:t>origin</a:t>
            </a:r>
            <a:r>
              <a:rPr lang="hu-HU" sz="3200" dirty="0"/>
              <a:t> [a </a:t>
            </a:r>
            <a:r>
              <a:rPr lang="hu-HU" sz="3200" dirty="0" err="1"/>
              <a:t>github</a:t>
            </a:r>
            <a:r>
              <a:rPr lang="hu-HU" sz="3200" dirty="0"/>
              <a:t> oldaláról kimásolt link]”.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F76A9C6-2B72-5D9A-408A-7F9B3857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7" y="1690688"/>
            <a:ext cx="3752850" cy="12382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7B88A81-F3F7-360B-57CB-457B75E4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79" y="4603253"/>
            <a:ext cx="3933825" cy="16573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399F40-1083-062E-6E89-118D6FBD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59" y="3277690"/>
            <a:ext cx="3933825" cy="9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E83D7-BBCF-A2B2-ABD2-193BA4B2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</a:t>
            </a:r>
            <a:r>
              <a:rPr lang="hu-HU" dirty="0" err="1"/>
              <a:t>Repository</a:t>
            </a:r>
            <a:r>
              <a:rPr lang="hu-HU" dirty="0"/>
              <a:t> klónozása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B5D69-B103-C495-3433-3B49A3C9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88" y="2268757"/>
            <a:ext cx="6235552" cy="2817523"/>
          </a:xfrm>
        </p:spPr>
        <p:txBody>
          <a:bodyPr>
            <a:normAutofit/>
          </a:bodyPr>
          <a:lstStyle/>
          <a:p>
            <a:r>
              <a:rPr lang="hu-HU" sz="3200" dirty="0"/>
              <a:t>Miután megvoltunk az összeköttetéssel ezután következik a klónozás mely a feltöltött fájlokat másolja be a </a:t>
            </a:r>
            <a:r>
              <a:rPr lang="hu-HU" sz="3200" b="1" dirty="0"/>
              <a:t>Local repository</a:t>
            </a:r>
            <a:r>
              <a:rPr lang="hu-HU" sz="3200" dirty="0"/>
              <a:t>-ba.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E6BDF5-0332-370C-50D8-58EBEEADA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7" y="2139012"/>
            <a:ext cx="5372003" cy="137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DF42F-A302-8F3E-5203-5DA4D13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 </a:t>
            </a:r>
            <a:r>
              <a:rPr lang="hu-HU" dirty="0"/>
              <a:t>Klónozás ellenőrzése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581A2-857D-4C9B-7AE8-BBA094C37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62" y="2114503"/>
            <a:ext cx="6134100" cy="2124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D71D1-04B0-1019-4782-AA5B9E62284F}"/>
              </a:ext>
            </a:extLst>
          </p:cNvPr>
          <p:cNvSpPr txBox="1"/>
          <p:nvPr/>
        </p:nvSpPr>
        <p:spPr>
          <a:xfrm>
            <a:off x="7623110" y="2347769"/>
            <a:ext cx="4030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Klónozás után ellenőrizzük le grafikusan, hogy sikerült-e. Ha látjuk a fájlokat akkor sikeres.</a:t>
            </a:r>
          </a:p>
        </p:txBody>
      </p:sp>
    </p:spTree>
    <p:extLst>
      <p:ext uri="{BB962C8B-B14F-4D97-AF65-F5344CB8AC3E}">
        <p14:creationId xmlns:p14="http://schemas.microsoft.com/office/powerpoint/2010/main" val="428383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7EDD4-57BA-4900-0459-D6264188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4. </a:t>
            </a:r>
            <a:r>
              <a:rPr lang="hu-HU" dirty="0"/>
              <a:t>Fájl(ok) felkészítése a </a:t>
            </a:r>
            <a:r>
              <a:rPr lang="hu-HU" dirty="0" err="1"/>
              <a:t>pusholásra</a:t>
            </a:r>
            <a:endParaRPr lang="hu-HU" dirty="0"/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ACEB463-0E1B-5E57-5A3F-24A0F17F0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1" y="4943930"/>
            <a:ext cx="5687219" cy="676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8056A-3255-3F70-777D-811F67F295FE}"/>
              </a:ext>
            </a:extLst>
          </p:cNvPr>
          <p:cNvSpPr txBox="1"/>
          <p:nvPr/>
        </p:nvSpPr>
        <p:spPr>
          <a:xfrm>
            <a:off x="6802017" y="1690688"/>
            <a:ext cx="4805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Mielőtt felakarunk pusholni (feltölteni) egy fájlt „git add”-al hozzáadjuk  a feltöltendő elemek listájához.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D9F618-513A-AD03-0D9D-B3725747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5" y="2196516"/>
            <a:ext cx="6106214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65681-BF3F-F0E7-ADCA-B3DE3DFE7491}"/>
              </a:ext>
            </a:extLst>
          </p:cNvPr>
          <p:cNvSpPr txBox="1"/>
          <p:nvPr/>
        </p:nvSpPr>
        <p:spPr>
          <a:xfrm>
            <a:off x="6391469" y="4440777"/>
            <a:ext cx="52820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Majd ezután a „git commit” paranccsal megjegyzést fűzünk hozzá és felkészítjük a pusholásra</a:t>
            </a:r>
          </a:p>
        </p:txBody>
      </p:sp>
    </p:spTree>
    <p:extLst>
      <p:ext uri="{BB962C8B-B14F-4D97-AF65-F5344CB8AC3E}">
        <p14:creationId xmlns:p14="http://schemas.microsoft.com/office/powerpoint/2010/main" val="2679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3F830D-1880-B1EA-4A50-E2116F7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5. </a:t>
            </a:r>
            <a:r>
              <a:rPr lang="hu-HU" dirty="0"/>
              <a:t>Fájl(ok) feltöltése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push-olás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C21A90-7D6C-9845-8E43-99EFE0E1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60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9DFBF-DAB3-BEDF-9A01-E5FDABC6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6. </a:t>
            </a:r>
            <a:r>
              <a:rPr lang="hu-HU" dirty="0"/>
              <a:t>Fájlok letöltése a local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pull-olás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EEA2A7-C2F1-B25C-9D5B-30F1E6B0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9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Office-téma</vt:lpstr>
      <vt:lpstr>Git használata</vt:lpstr>
      <vt:lpstr>Github regisztráció, remote repo létrehozása</vt:lpstr>
      <vt:lpstr>Git bash letöltése</vt:lpstr>
      <vt:lpstr>1. Local repository létrehozása és összeköttetése a remote repository-val</vt:lpstr>
      <vt:lpstr>2. Repository klónozása</vt:lpstr>
      <vt:lpstr>3. Klónozás ellenőrzése</vt:lpstr>
      <vt:lpstr>4. Fájl(ok) felkészítése a pusholásra</vt:lpstr>
      <vt:lpstr>5. Fájl(ok) feltöltése a remote repo-ba (push-olás)</vt:lpstr>
      <vt:lpstr>6. Fájlok letöltése a local repo-ba (pull-olás)</vt:lpstr>
      <vt:lpstr>Munkabeosztás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 Roland</dc:creator>
  <cp:lastModifiedBy>Kimi Menyhárt</cp:lastModifiedBy>
  <cp:revision>18</cp:revision>
  <dcterms:created xsi:type="dcterms:W3CDTF">2024-10-19T21:00:14Z</dcterms:created>
  <dcterms:modified xsi:type="dcterms:W3CDTF">2024-10-21T20:54:32Z</dcterms:modified>
</cp:coreProperties>
</file>