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20CE-2557-8D2E-959F-6F84F9F5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A24A1C-40F7-1DBE-63F7-549D0528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1F227E-E0B7-B2CB-386F-24587FC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4BB767-F31C-6423-424B-75F06E0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2D119-44CF-61FC-38DB-1C87DDA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B6958-D225-97BD-A222-695D759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C63D7-7DCF-D8D7-478D-49B9FFD9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D8C1CB-9C98-C663-0713-A101177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660A1-3299-5865-E984-9CDFE6B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A2465-86B2-AAD2-9D70-89FE94B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B080A87-7529-B43B-D81D-B83D01D4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B53661-3099-FC4D-F0DF-61883132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D95C53-9DED-018A-FDCE-4C1819A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AADB4-4E89-2313-987E-5C770B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D5C51-AF59-671B-4165-59F72EA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70D1-1C7E-B9E9-B301-9AEC2F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4AD5C-A7A8-C023-3646-5A2E43B4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D3B24-5D19-8F36-A54F-D7586E5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0803F-BF0C-68D2-8D8E-9672E2C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7F5D02-B449-86CC-5D29-9D9D6B5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AE4C-331A-E124-BAF5-872EB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3C595E-CFBC-0E08-B884-A3DF8345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8D6E8-A4AE-AC7A-B3FA-555B41A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A9766-ED40-C49E-9EF0-68F7E9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8B-AD25-2F34-F696-1FB82AA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2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BC78A-3EA6-A713-5989-0E260CD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DAFBE-0C30-C4CC-52BB-2362A195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375539-C300-CB6D-6963-A762E932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670CDD-CDA9-A816-2AE8-5F412DB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CCF9BA-2964-1F35-A06D-C033DE9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1825A-B855-0166-EC06-06E9D248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6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A9A5-3F0E-864D-BB2B-4F768318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062F2-A3F1-F16E-79BE-637FFB0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791B28-A75B-B149-3EA0-ECBE8C77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E7684-FB2D-B131-4428-F474979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80957B-1C0C-FECF-8342-EA9C53BC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8090A0-6D3A-B4B6-807A-7F1A8A8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106E8A-9F2D-9A80-A365-FEFF3EF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75758-6C77-5294-84A6-17A6911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7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21441-B039-25EF-F8B5-872C6CD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39AD1-8217-9DD6-22AD-3AD481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B7646-FF10-266E-BBD6-3702357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859A-7246-76EB-5C77-574B101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6109DF-2527-E9AB-0DCA-FE8F481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1754D-8630-F723-9CEA-07EBA3A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96541-A16C-522C-9767-91B7536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ECC8D-09DE-4E0A-73B6-CCE372FA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90582-75E6-056C-5F06-01127F3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88903-901E-9F94-C9E6-A9BBB496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8C20F1-1BAC-19C5-D048-AC95986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F69B71-4729-7E91-62C6-3D34B6F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B8BE0-A1FF-6BD5-5009-E30E802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BF93C-055B-F80E-3852-D39C15F7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30ED60-6D00-A13E-F684-7A554C71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C80F-473B-162F-A1A4-002ED19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84708-992C-1694-87EE-DE6F05B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346D-302C-7A1A-61A4-DC70B8AA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8059-8535-17CF-8ADD-7465CF6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82AB98-CB7A-D6A8-2EEF-021FDFAF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511C91-F0F6-A890-F5CC-7ED7FA7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20281C-9A47-85CE-E231-7F2C7C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AADAB-8467-68FA-4214-BE7B7643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74D8B-9EE1-6DA5-2D2E-E8E87A44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Git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9188DE-62E9-2059-76C3-D86FAC4F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1C9EC-CBD6-99E2-E3A4-A8913372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30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FC1E8-9895-8BFF-3806-9844131B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5F2D0-61B4-A39F-3A6C-DDCD5477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E9EE6F-FC03-0B5A-03D2-873680AA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F623A5-62E2-76FD-7BFB-A60BAD65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E82491-C013-D66E-8FAF-8357C197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C143E6-E73E-7E5F-B116-545583F8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21A90-7D6C-9845-8E43-99EFE0E1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EA2A7-C2F1-B25C-9D5B-30F1E6B0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Szélesvásznú</PresentationFormat>
  <Paragraphs>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Office-téma</vt:lpstr>
      <vt:lpstr>Git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bálint bognár</cp:lastModifiedBy>
  <cp:revision>2</cp:revision>
  <dcterms:created xsi:type="dcterms:W3CDTF">2024-10-19T21:00:14Z</dcterms:created>
  <dcterms:modified xsi:type="dcterms:W3CDTF">2024-10-21T19:44:15Z</dcterms:modified>
</cp:coreProperties>
</file>