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68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6AB20CE-2557-8D2E-959F-6F84F9F543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72A24A1C-40F7-1DBE-63F7-549D052851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41F227E-E0B7-B2CB-386F-24587FCC2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BAD36-7A2E-4BBD-9EE7-519292F2A9F3}" type="datetimeFigureOut">
              <a:rPr lang="hu-HU" smtClean="0"/>
              <a:t>2024. 10. 21.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D44BB767-F31C-6423-424B-75F06E064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6F2D119-44CF-61FC-38DB-1C87DDABA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5A127-FF04-4368-A3A9-8B763EBF03A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87149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DEB6958-D225-97BD-A222-695D759E4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99CC63D7-7DCF-D8D7-478D-49B9FFD904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5AD8C1CB-9C98-C663-0713-A10117725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BAD36-7A2E-4BBD-9EE7-519292F2A9F3}" type="datetimeFigureOut">
              <a:rPr lang="hu-HU" smtClean="0"/>
              <a:t>2024. 10. 21.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212660A1-3299-5865-E984-9CDFE6BB0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69A2465-86B2-AAD2-9D70-89FE94B07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5A127-FF04-4368-A3A9-8B763EBF03A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06438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BB080A87-7529-B43B-D81D-B83D01D4FB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35B53661-3099-FC4D-F0DF-61883132BE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DD95C53-9DED-018A-FDCE-4C1819A2E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BAD36-7A2E-4BBD-9EE7-519292F2A9F3}" type="datetimeFigureOut">
              <a:rPr lang="hu-HU" smtClean="0"/>
              <a:t>2024. 10. 21.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0FAADB4-4E89-2313-987E-5C770B845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1FD5C51-AF59-671B-4165-59F72EAEC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5A127-FF04-4368-A3A9-8B763EBF03A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33497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C8F70D1-1C7E-B9E9-B301-9AEC2F8D6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E14AD5C-A7A8-C023-3646-5A2E43B428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20D3B24-5D19-8F36-A54F-D7586E57D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BAD36-7A2E-4BBD-9EE7-519292F2A9F3}" type="datetimeFigureOut">
              <a:rPr lang="hu-HU" smtClean="0"/>
              <a:t>2024. 10. 21.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9B0803F-BF0C-68D2-8D8E-9672E2C23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B7F5D02-B449-86CC-5D29-9D9D6B500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5A127-FF04-4368-A3A9-8B763EBF03A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99374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209AE4C-331A-E124-BAF5-872EB30F5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913C595E-CFBC-0E08-B884-A3DF8345BD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698D6E8-A4AE-AC7A-B3FA-555B41A84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BAD36-7A2E-4BBD-9EE7-519292F2A9F3}" type="datetimeFigureOut">
              <a:rPr lang="hu-HU" smtClean="0"/>
              <a:t>2024. 10. 21.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46A9766-ED40-C49E-9EF0-68F7E933E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6E4438B-AD25-2F34-F696-1FB82AA4C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5A127-FF04-4368-A3A9-8B763EBF03A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66226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76BC78A-3EA6-A713-5989-0E260CDEC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3CDAFBE-0C30-C4CC-52BB-2362A1953C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F6375539-C300-CB6D-6963-A762E93230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F2670CDD-CDA9-A816-2AE8-5F412DB8F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BAD36-7A2E-4BBD-9EE7-519292F2A9F3}" type="datetimeFigureOut">
              <a:rPr lang="hu-HU" smtClean="0"/>
              <a:t>2024. 10. 21.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1DCCF9BA-2964-1F35-A06D-C033DE9A7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2451825A-B855-0166-EC06-06E9D248C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5A127-FF04-4368-A3A9-8B763EBF03A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93669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217A9A5-3F0E-864D-BB2B-4F768318F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745062F2-A3F1-F16E-79BE-637FFB0C8C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59791B28-A75B-B149-3EA0-ECBE8C7753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F84E7684-FB2D-B131-4428-F474979CDB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F780957B-1C0C-FECF-8342-EA9C53BC35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BE8090A0-6D3A-B4B6-807A-7F1A8A8FE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BAD36-7A2E-4BBD-9EE7-519292F2A9F3}" type="datetimeFigureOut">
              <a:rPr lang="hu-HU" smtClean="0"/>
              <a:t>2024. 10. 21.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B3106E8A-9F2D-9A80-A365-FEFF3EFE4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20F75758-6C77-5294-84A6-17A6911ED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5A127-FF04-4368-A3A9-8B763EBF03A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75762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1821441-B039-25EF-F8B5-872C6CD17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C5539AD1-8217-9DD6-22AD-3AD4818AF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BAD36-7A2E-4BBD-9EE7-519292F2A9F3}" type="datetimeFigureOut">
              <a:rPr lang="hu-HU" smtClean="0"/>
              <a:t>2024. 10. 21.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C42B7646-FF10-266E-BBD6-3702357AB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442A859A-7246-76EB-5C77-574B1011A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5A127-FF04-4368-A3A9-8B763EBF03A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2623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BB6109DF-2527-E9AB-0DCA-FE8F481ED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BAD36-7A2E-4BBD-9EE7-519292F2A9F3}" type="datetimeFigureOut">
              <a:rPr lang="hu-HU" smtClean="0"/>
              <a:t>2024. 10. 21.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53C1754D-8630-F723-9CEA-07EBA3A9F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A0996541-A16C-522C-9767-91B7536A2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5A127-FF04-4368-A3A9-8B763EBF03A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80318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0CECC8D-09DE-4E0A-73B6-CCE372FA8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D690582-75E6-056C-5F06-01127F39F8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51188903-901E-9F94-C9E6-A9BBB496B7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938C20F1-1BAC-19C5-D048-AC95986F8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BAD36-7A2E-4BBD-9EE7-519292F2A9F3}" type="datetimeFigureOut">
              <a:rPr lang="hu-HU" smtClean="0"/>
              <a:t>2024. 10. 21.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ADF69B71-4729-7E91-62C6-3D34B6F69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0E7B8BE0-A1FF-6BD5-5009-E30E8023D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5A127-FF04-4368-A3A9-8B763EBF03A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75250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D6BF93C-055B-F80E-3852-D39C15F74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B730ED60-6D00-A13E-F684-7A554C7152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CC4DC80F-473B-162F-A1A4-002ED19594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E6C84708-992C-1694-87EE-DE6F05B36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BAD36-7A2E-4BBD-9EE7-519292F2A9F3}" type="datetimeFigureOut">
              <a:rPr lang="hu-HU" smtClean="0"/>
              <a:t>2024. 10. 21.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F9C3346D-302C-7A1A-61A4-DC70B8AA4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C6AC8059-8535-17CF-8ADD-7465CF66D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5A127-FF04-4368-A3A9-8B763EBF03A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76392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4382AB98-CB7A-D6A8-2EEF-021FDFAF8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E1511C91-F0F6-A890-F5CC-7ED7FA7EE7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620281C-9A47-85CE-E231-7F2C7C6E10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37BAD36-7A2E-4BBD-9EE7-519292F2A9F3}" type="datetimeFigureOut">
              <a:rPr lang="hu-HU" smtClean="0"/>
              <a:t>2024. 10. 21.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1CAADAB-8467-68FA-4214-BE7B764348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3074D8B-9EE1-6DA5-2D2E-E8E87A44BE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F55A127-FF04-4368-A3A9-8B763EBF03A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35584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-scm.com/download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DC8C36F-A1AE-5D7C-5CE3-40AF454DF6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err="1"/>
              <a:t>Git</a:t>
            </a:r>
            <a:r>
              <a:rPr lang="hu-HU" dirty="0"/>
              <a:t> használata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D18EF335-A60B-EDD5-5549-529E75E650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Készítette: Bak Roland, Bognár Bálint, Menyhát Noel Joakim</a:t>
            </a:r>
          </a:p>
        </p:txBody>
      </p:sp>
    </p:spTree>
    <p:extLst>
      <p:ext uri="{BB962C8B-B14F-4D97-AF65-F5344CB8AC3E}">
        <p14:creationId xmlns:p14="http://schemas.microsoft.com/office/powerpoint/2010/main" val="5466030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EBB0BEF-0605-148F-FD70-15C5A82A2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Munkabeosztás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6D46CE8-8258-0330-28E2-718E04BB6A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1601505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C41AF3F-CE3B-CB4A-09A0-F656543C2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Források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EBCEB30-AE1D-CE0D-45A3-B98E443CB0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02041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96EDB4F-5C9F-393D-03C8-5EFDAE83F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Github</a:t>
            </a:r>
            <a:r>
              <a:rPr lang="hu-HU" dirty="0"/>
              <a:t> regisztráció, </a:t>
            </a:r>
            <a:r>
              <a:rPr lang="hu-HU" dirty="0" err="1"/>
              <a:t>remote</a:t>
            </a:r>
            <a:r>
              <a:rPr lang="hu-HU" dirty="0"/>
              <a:t> </a:t>
            </a:r>
            <a:r>
              <a:rPr lang="hu-HU" dirty="0" err="1"/>
              <a:t>repo</a:t>
            </a:r>
            <a:r>
              <a:rPr lang="hu-HU" dirty="0"/>
              <a:t> létrehozása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2AD30A8-6EA1-6875-305C-4983517F73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6675" y="1440625"/>
            <a:ext cx="6534912" cy="2175669"/>
          </a:xfrm>
        </p:spPr>
        <p:txBody>
          <a:bodyPr>
            <a:normAutofit lnSpcReduction="10000"/>
          </a:bodyPr>
          <a:lstStyle/>
          <a:p>
            <a:pPr algn="just"/>
            <a:r>
              <a:rPr lang="hu-HU" sz="3200" dirty="0"/>
              <a:t>Miután regisztráltunk a </a:t>
            </a:r>
            <a:r>
              <a:rPr lang="hu-HU" sz="3200" dirty="0">
                <a:hlinkClick r:id="rId2"/>
              </a:rPr>
              <a:t>https://github.com/</a:t>
            </a:r>
            <a:r>
              <a:rPr lang="hu-HU" sz="3200" dirty="0"/>
              <a:t> oldalán, navigáljunk a profilunkra, majd a „</a:t>
            </a:r>
            <a:r>
              <a:rPr lang="hu-HU" sz="3200" b="1" dirty="0" err="1"/>
              <a:t>Your</a:t>
            </a:r>
            <a:r>
              <a:rPr lang="hu-HU" sz="3200" b="1" dirty="0"/>
              <a:t> </a:t>
            </a:r>
            <a:r>
              <a:rPr lang="hu-HU" sz="3200" b="1" dirty="0" err="1"/>
              <a:t>repositories</a:t>
            </a:r>
            <a:r>
              <a:rPr lang="hu-HU" sz="3200" dirty="0"/>
              <a:t>” menüpontra, itt kattintsunk a „</a:t>
            </a:r>
            <a:r>
              <a:rPr lang="hu-HU" sz="3200" b="1" dirty="0"/>
              <a:t>New</a:t>
            </a:r>
            <a:r>
              <a:rPr lang="hu-HU" sz="3200" dirty="0"/>
              <a:t>” gombra.</a:t>
            </a:r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3ACBF52C-28AF-FDDA-4258-2B03F93E6A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9969" y="1874064"/>
            <a:ext cx="3381607" cy="2071830"/>
          </a:xfrm>
          <a:prstGeom prst="rect">
            <a:avLst/>
          </a:prstGeom>
        </p:spPr>
      </p:pic>
      <p:pic>
        <p:nvPicPr>
          <p:cNvPr id="10" name="Kép 9">
            <a:extLst>
              <a:ext uri="{FF2B5EF4-FFF2-40B4-BE49-F238E27FC236}">
                <a16:creationId xmlns:a16="http://schemas.microsoft.com/office/drawing/2014/main" id="{EC972000-81DB-0048-4B22-5706EBEEE7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859" y="4125850"/>
            <a:ext cx="2587587" cy="2189497"/>
          </a:xfrm>
          <a:prstGeom prst="rect">
            <a:avLst/>
          </a:prstGeom>
        </p:spPr>
      </p:pic>
      <p:pic>
        <p:nvPicPr>
          <p:cNvPr id="12" name="Kép 11">
            <a:extLst>
              <a:ext uri="{FF2B5EF4-FFF2-40B4-BE49-F238E27FC236}">
                <a16:creationId xmlns:a16="http://schemas.microsoft.com/office/drawing/2014/main" id="{A51BFBFB-5632-028A-34A6-80FE51C9E3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413" y="1440625"/>
            <a:ext cx="2057400" cy="1609725"/>
          </a:xfrm>
          <a:prstGeom prst="rect">
            <a:avLst/>
          </a:prstGeom>
        </p:spPr>
      </p:pic>
      <p:sp>
        <p:nvSpPr>
          <p:cNvPr id="14" name="Szövegdoboz 13">
            <a:extLst>
              <a:ext uri="{FF2B5EF4-FFF2-40B4-BE49-F238E27FC236}">
                <a16:creationId xmlns:a16="http://schemas.microsoft.com/office/drawing/2014/main" id="{43DE9973-1172-FBB5-DAF8-17705F463733}"/>
              </a:ext>
            </a:extLst>
          </p:cNvPr>
          <p:cNvSpPr txBox="1"/>
          <p:nvPr/>
        </p:nvSpPr>
        <p:spPr>
          <a:xfrm>
            <a:off x="5815584" y="3722449"/>
            <a:ext cx="602655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hu-HU" sz="3200" dirty="0"/>
              <a:t>A képen is látható módon adjunk meg egy nevet és döntsük el hogy ez a </a:t>
            </a:r>
            <a:r>
              <a:rPr lang="hu-HU" sz="3200" dirty="0" err="1"/>
              <a:t>repo</a:t>
            </a:r>
            <a:r>
              <a:rPr lang="hu-HU" sz="3200" dirty="0"/>
              <a:t> publikus lesz vagy privát</a:t>
            </a:r>
          </a:p>
        </p:txBody>
      </p:sp>
    </p:spTree>
    <p:extLst>
      <p:ext uri="{BB962C8B-B14F-4D97-AF65-F5344CB8AC3E}">
        <p14:creationId xmlns:p14="http://schemas.microsoft.com/office/powerpoint/2010/main" val="2992480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DFE6B6F-1209-1B2E-0831-1CDDD930A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Git</a:t>
            </a:r>
            <a:r>
              <a:rPr lang="hu-HU" dirty="0"/>
              <a:t> </a:t>
            </a:r>
            <a:r>
              <a:rPr lang="hu-HU" dirty="0" err="1"/>
              <a:t>bash</a:t>
            </a:r>
            <a:r>
              <a:rPr lang="hu-HU" dirty="0"/>
              <a:t> letöltése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19880DE-CEE5-F391-DEBB-E917AD0006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9824" y="1825625"/>
            <a:ext cx="6601968" cy="4667250"/>
          </a:xfrm>
        </p:spPr>
        <p:txBody>
          <a:bodyPr>
            <a:normAutofit/>
          </a:bodyPr>
          <a:lstStyle/>
          <a:p>
            <a:r>
              <a:rPr lang="hu-HU" sz="3200" dirty="0"/>
              <a:t>A </a:t>
            </a:r>
            <a:r>
              <a:rPr lang="hu-HU" sz="3200" dirty="0" err="1"/>
              <a:t>Git</a:t>
            </a:r>
            <a:r>
              <a:rPr lang="hu-HU" sz="3200" dirty="0"/>
              <a:t> </a:t>
            </a:r>
            <a:r>
              <a:rPr lang="hu-HU" sz="3200" dirty="0" err="1"/>
              <a:t>Bash</a:t>
            </a:r>
            <a:r>
              <a:rPr lang="hu-HU" sz="3200" dirty="0"/>
              <a:t>-t a</a:t>
            </a:r>
            <a:br>
              <a:rPr lang="hu-HU" sz="3200" dirty="0"/>
            </a:br>
            <a:r>
              <a:rPr lang="hu-HU" sz="3200" dirty="0">
                <a:hlinkClick r:id="rId2"/>
              </a:rPr>
              <a:t>https://git-scm.com/downloads</a:t>
            </a:r>
            <a:r>
              <a:rPr lang="hu-HU" sz="3200" dirty="0"/>
              <a:t> weboldalán tudjuk letölteni, kattintsunk a Windows</a:t>
            </a:r>
            <a:br>
              <a:rPr lang="hu-HU" sz="3200" dirty="0"/>
            </a:br>
            <a:r>
              <a:rPr lang="hu-HU" sz="3200" dirty="0"/>
              <a:t>feliratra ami letölti a </a:t>
            </a:r>
            <a:r>
              <a:rPr lang="hu-HU" sz="3200" dirty="0" err="1"/>
              <a:t>git</a:t>
            </a:r>
            <a:r>
              <a:rPr lang="hu-HU" sz="3200" dirty="0"/>
              <a:t> </a:t>
            </a:r>
            <a:r>
              <a:rPr lang="hu-HU" sz="3200" dirty="0" err="1"/>
              <a:t>bash</a:t>
            </a:r>
            <a:r>
              <a:rPr lang="hu-HU" sz="3200" dirty="0"/>
              <a:t> telepítőjét.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5C87C201-78F9-EC16-E7E8-69919BFDC4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336" y="1825625"/>
            <a:ext cx="4571999" cy="2164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037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13F723F-4917-548F-DB48-FC3F37F26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/>
              <a:t>1. </a:t>
            </a:r>
            <a:r>
              <a:rPr lang="hu-HU" dirty="0"/>
              <a:t>Local </a:t>
            </a:r>
            <a:r>
              <a:rPr lang="hu-HU" dirty="0" err="1"/>
              <a:t>repository</a:t>
            </a:r>
            <a:r>
              <a:rPr lang="hu-HU" dirty="0"/>
              <a:t> létrehozása és összeköttetése a </a:t>
            </a:r>
            <a:r>
              <a:rPr lang="hu-HU" dirty="0" err="1"/>
              <a:t>remote</a:t>
            </a:r>
            <a:r>
              <a:rPr lang="hu-HU" dirty="0"/>
              <a:t> </a:t>
            </a:r>
            <a:r>
              <a:rPr lang="hu-HU" dirty="0" err="1"/>
              <a:t>repository-val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5CB4F0E-24AB-35C7-FD6C-34EA8C9618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6976" y="1690688"/>
            <a:ext cx="6756918" cy="4351338"/>
          </a:xfrm>
        </p:spPr>
        <p:txBody>
          <a:bodyPr/>
          <a:lstStyle/>
          <a:p>
            <a:r>
              <a:rPr lang="hu-HU" sz="3200" dirty="0"/>
              <a:t>1. Navigáljunk bele a mappába ahol local </a:t>
            </a:r>
            <a:r>
              <a:rPr lang="hu-HU" sz="3200" dirty="0" err="1"/>
              <a:t>repository</a:t>
            </a:r>
            <a:r>
              <a:rPr lang="hu-HU" sz="3200" dirty="0"/>
              <a:t>-t szeretnénk létrehozni, majd </a:t>
            </a:r>
            <a:r>
              <a:rPr lang="hu-HU" sz="3200" dirty="0" err="1"/>
              <a:t>irjuk</a:t>
            </a:r>
            <a:r>
              <a:rPr lang="hu-HU" sz="3200" dirty="0"/>
              <a:t> be hogy „</a:t>
            </a:r>
            <a:r>
              <a:rPr lang="hu-HU" sz="3200" dirty="0" err="1"/>
              <a:t>git</a:t>
            </a:r>
            <a:r>
              <a:rPr lang="hu-HU" sz="3200" dirty="0"/>
              <a:t> </a:t>
            </a:r>
            <a:r>
              <a:rPr lang="hu-HU" sz="3200" dirty="0" err="1"/>
              <a:t>init</a:t>
            </a:r>
            <a:r>
              <a:rPr lang="hu-HU" sz="3200" dirty="0"/>
              <a:t>” hogy létrehozzuk.</a:t>
            </a:r>
          </a:p>
          <a:p>
            <a:endParaRPr lang="hu-HU" dirty="0"/>
          </a:p>
          <a:p>
            <a:r>
              <a:rPr lang="hu-HU" dirty="0"/>
              <a:t>2. Majd </a:t>
            </a:r>
            <a:r>
              <a:rPr lang="hu-HU" dirty="0" err="1"/>
              <a:t>irjuk</a:t>
            </a:r>
            <a:r>
              <a:rPr lang="hu-HU" dirty="0"/>
              <a:t> be hogy „</a:t>
            </a:r>
            <a:r>
              <a:rPr lang="hu-HU" dirty="0" err="1"/>
              <a:t>git</a:t>
            </a:r>
            <a:r>
              <a:rPr lang="hu-HU" dirty="0"/>
              <a:t> </a:t>
            </a:r>
            <a:r>
              <a:rPr lang="hu-HU" dirty="0" err="1"/>
              <a:t>remote</a:t>
            </a:r>
            <a:r>
              <a:rPr lang="hu-HU" dirty="0"/>
              <a:t> add </a:t>
            </a:r>
            <a:r>
              <a:rPr lang="hu-HU" dirty="0" err="1"/>
              <a:t>origin</a:t>
            </a:r>
            <a:r>
              <a:rPr lang="hu-HU" dirty="0"/>
              <a:t> [a </a:t>
            </a:r>
            <a:r>
              <a:rPr lang="hu-HU" dirty="0" err="1"/>
              <a:t>github</a:t>
            </a:r>
            <a:r>
              <a:rPr lang="hu-HU" dirty="0"/>
              <a:t> oldaláról kimásolt link]”.</a:t>
            </a:r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CF76A9C6-2B72-5D9A-408A-7F9B385717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167" y="1690688"/>
            <a:ext cx="3752850" cy="1238250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E7B88A81-F3F7-360B-57CB-457B75E41C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679" y="4603253"/>
            <a:ext cx="3933825" cy="1657350"/>
          </a:xfrm>
          <a:prstGeom prst="rect">
            <a:avLst/>
          </a:prstGeom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DD399F40-1083-062E-6E89-118D6FBD80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959" y="3277690"/>
            <a:ext cx="3933825" cy="976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39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3FE83D7-BBCF-A2B2-ABD2-193BA4B2D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/>
              <a:t>2. </a:t>
            </a:r>
            <a:r>
              <a:rPr lang="hu-HU" dirty="0" err="1"/>
              <a:t>Repository</a:t>
            </a:r>
            <a:r>
              <a:rPr lang="hu-HU" dirty="0"/>
              <a:t> klónozása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4EB5D69-B103-C495-3433-3B49A3C95A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3027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4FDF42F-A302-8F3E-5203-5DA4D131F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/>
              <a:t>3. </a:t>
            </a:r>
            <a:r>
              <a:rPr lang="hu-HU" dirty="0"/>
              <a:t>Klónozás ellenőrzése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BE82491-C013-D66E-8FAF-8357C19712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83837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287EDD4-57BA-4900-0459-D6264188B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/>
              <a:t>4. </a:t>
            </a:r>
            <a:r>
              <a:rPr lang="hu-HU" dirty="0"/>
              <a:t>Fájl(ok) felkészítése a </a:t>
            </a:r>
            <a:r>
              <a:rPr lang="hu-HU" dirty="0" err="1"/>
              <a:t>pusholásra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4C143E6-E73E-7E5F-B116-545583F8DE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7911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03F830D-1880-B1EA-4A50-E2116F7FE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/>
              <a:t>5. </a:t>
            </a:r>
            <a:r>
              <a:rPr lang="hu-HU" dirty="0"/>
              <a:t>Fájl(ok) feltöltése a </a:t>
            </a:r>
            <a:r>
              <a:rPr lang="hu-HU" dirty="0" err="1"/>
              <a:t>remote</a:t>
            </a:r>
            <a:r>
              <a:rPr lang="hu-HU" dirty="0"/>
              <a:t> </a:t>
            </a:r>
            <a:r>
              <a:rPr lang="hu-HU" dirty="0" err="1"/>
              <a:t>repo-ba</a:t>
            </a:r>
            <a:r>
              <a:rPr lang="hu-HU" dirty="0"/>
              <a:t> (</a:t>
            </a:r>
            <a:r>
              <a:rPr lang="hu-HU" dirty="0" err="1"/>
              <a:t>push-olás</a:t>
            </a:r>
            <a:r>
              <a:rPr lang="hu-HU" dirty="0"/>
              <a:t>)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8C21A90-7D6C-9845-8E43-99EFE0E11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376075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059DFBF-DAB3-BEDF-9A01-E5FDABC6D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/>
              <a:t>6. </a:t>
            </a:r>
            <a:r>
              <a:rPr lang="hu-HU" dirty="0"/>
              <a:t>Fájlok letöltése a local </a:t>
            </a:r>
            <a:r>
              <a:rPr lang="hu-HU" dirty="0" err="1"/>
              <a:t>repo-ba</a:t>
            </a:r>
            <a:r>
              <a:rPr lang="hu-HU" dirty="0"/>
              <a:t> (</a:t>
            </a:r>
            <a:r>
              <a:rPr lang="hu-HU" dirty="0" err="1"/>
              <a:t>pull-olás</a:t>
            </a:r>
            <a:r>
              <a:rPr lang="hu-HU" dirty="0"/>
              <a:t>)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4EEA2A7-C2F1-B25C-9D5B-30F1E6B02F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37926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194</Words>
  <Application>Microsoft Office PowerPoint</Application>
  <PresentationFormat>Szélesvásznú</PresentationFormat>
  <Paragraphs>18</Paragraphs>
  <Slides>11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11</vt:i4>
      </vt:variant>
    </vt:vector>
  </HeadingPairs>
  <TitlesOfParts>
    <vt:vector size="15" baseType="lpstr">
      <vt:lpstr>Aptos</vt:lpstr>
      <vt:lpstr>Aptos Display</vt:lpstr>
      <vt:lpstr>Arial</vt:lpstr>
      <vt:lpstr>Office-téma</vt:lpstr>
      <vt:lpstr>Git használata</vt:lpstr>
      <vt:lpstr>Github regisztráció, remote repo létrehozása</vt:lpstr>
      <vt:lpstr>Git bash letöltése</vt:lpstr>
      <vt:lpstr>1. Local repository létrehozása és összeköttetése a remote repository-val</vt:lpstr>
      <vt:lpstr>2. Repository klónozása</vt:lpstr>
      <vt:lpstr>3. Klónozás ellenőrzése</vt:lpstr>
      <vt:lpstr>4. Fájl(ok) felkészítése a pusholásra</vt:lpstr>
      <vt:lpstr>5. Fájl(ok) feltöltése a remote repo-ba (push-olás)</vt:lpstr>
      <vt:lpstr>6. Fájlok letöltése a local repo-ba (pull-olás)</vt:lpstr>
      <vt:lpstr>Munkabeosztás</vt:lpstr>
      <vt:lpstr>Források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Bak Roland</dc:creator>
  <cp:lastModifiedBy>Bak Roland</cp:lastModifiedBy>
  <cp:revision>17</cp:revision>
  <dcterms:created xsi:type="dcterms:W3CDTF">2024-10-19T21:00:14Z</dcterms:created>
  <dcterms:modified xsi:type="dcterms:W3CDTF">2024-10-21T20:36:58Z</dcterms:modified>
</cp:coreProperties>
</file>