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9" r:id="rId3"/>
    <p:sldId id="270" r:id="rId4"/>
    <p:sldId id="268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54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1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9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0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DKZu9kuEn8&amp;list=PLyriihBWoulw1KQ2aM-NMnAoVPZevfmZq" TargetMode="External"/><Relationship Id="rId2" Type="http://schemas.openxmlformats.org/officeDocument/2006/relationships/hyperlink" Target="https://math.bme.hu/~balazs/git/gitc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B155C1-30DC-65E8-7C2A-DCA37E3F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10" y="1934642"/>
            <a:ext cx="9018988" cy="2646236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DAB1E9-F477-A79A-2B6F-0A84B2B6F14C}"/>
              </a:ext>
            </a:extLst>
          </p:cNvPr>
          <p:cNvSpPr txBox="1"/>
          <p:nvPr/>
        </p:nvSpPr>
        <p:spPr>
          <a:xfrm>
            <a:off x="426128" y="4702647"/>
            <a:ext cx="11674136" cy="163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Miután felkészítettük a fájlokat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push-olásra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elkezdhetjük a feltöltést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parancssal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Ezután akik benne vannak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láthatják hogy mit töltöttünk fel.</a:t>
            </a:r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0F14E2-E036-CFC3-A3DB-6058A7C5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"/>
          <a:stretch/>
        </p:blipFill>
        <p:spPr>
          <a:xfrm>
            <a:off x="2116585" y="1906728"/>
            <a:ext cx="7329256" cy="27264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73D24B-D6D3-0FE4-98CD-CFAF40120F81}"/>
              </a:ext>
            </a:extLst>
          </p:cNvPr>
          <p:cNvSpPr txBox="1"/>
          <p:nvPr/>
        </p:nvSpPr>
        <p:spPr>
          <a:xfrm>
            <a:off x="1657135" y="5001737"/>
            <a:ext cx="88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repo-ból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lebírjuk tölteni a fájlokat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paranccsal. Ezzel tudjuk frissíteni a local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repo-nkat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3200" dirty="0"/>
              <a:t>Ezt a </a:t>
            </a:r>
            <a:r>
              <a:rPr lang="hu-HU" sz="3200" dirty="0" err="1"/>
              <a:t>ppt</a:t>
            </a:r>
            <a:r>
              <a:rPr lang="hu-HU" sz="3200" dirty="0"/>
              <a:t>-t legfőképpen a </a:t>
            </a:r>
            <a:r>
              <a:rPr lang="hu-HU" sz="3200" b="1" dirty="0" err="1"/>
              <a:t>Git</a:t>
            </a:r>
            <a:r>
              <a:rPr lang="hu-HU" sz="3200" dirty="0"/>
              <a:t> segítségével bírtuk megcsinálni. Roli a </a:t>
            </a:r>
            <a:r>
              <a:rPr lang="hu-HU" sz="3200" b="1" dirty="0"/>
              <a:t>2-6</a:t>
            </a:r>
            <a:r>
              <a:rPr lang="hu-HU" sz="3200" dirty="0"/>
              <a:t> diákat csinálta. Kimi a </a:t>
            </a:r>
            <a:r>
              <a:rPr lang="hu-HU" sz="3200" b="1" dirty="0"/>
              <a:t>7-9</a:t>
            </a:r>
            <a:r>
              <a:rPr lang="hu-HU" sz="3200" dirty="0"/>
              <a:t> diákat, és Bognár a </a:t>
            </a:r>
            <a:r>
              <a:rPr lang="hu-HU" sz="3200" b="1" dirty="0"/>
              <a:t>10-12 </a:t>
            </a:r>
            <a:r>
              <a:rPr lang="hu-HU" sz="3200" dirty="0"/>
              <a:t>diákat. Miközben csináltuk a </a:t>
            </a:r>
            <a:r>
              <a:rPr lang="hu-HU" sz="3200" dirty="0" err="1"/>
              <a:t>ppt</a:t>
            </a:r>
            <a:r>
              <a:rPr lang="hu-HU" sz="3200" dirty="0"/>
              <a:t>-t, </a:t>
            </a:r>
            <a:r>
              <a:rPr lang="hu-HU" sz="3200" dirty="0" err="1"/>
              <a:t>Discord</a:t>
            </a:r>
            <a:r>
              <a:rPr lang="hu-HU" sz="3200" dirty="0"/>
              <a:t> hívásba voltunk és segítettük egymás munkáját. Közösen mondtunk igent az ötletekre.</a:t>
            </a:r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https://math.bme.hu/~balazs/git/gitcml.html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r>
              <a:rPr lang="hu-HU" dirty="0">
                <a:hlinkClick r:id="rId3"/>
              </a:rPr>
              <a:t>https://www.youtube.com/watch?v=XDKZu9kuEn8&amp;list=PLyriih BWoulw1KQ2aM-NMnAoVPZevfmZq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4" tooltip="https://git-scm.com/downloads"/>
              </a:rPr>
              <a:t>https://git-scm.com/downloads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5" tooltip="https://github.com/"/>
              </a:rPr>
              <a:t>https://github.com/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946" y="1927287"/>
            <a:ext cx="3449862" cy="4322593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21" y="2880804"/>
            <a:ext cx="5143946" cy="315157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0" y="1998309"/>
            <a:ext cx="3141946" cy="24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6" y="1817967"/>
            <a:ext cx="5617689" cy="475343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7128769" y="3058538"/>
            <a:ext cx="40269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Adjunk meg egy nevet és döntsük el hogy ez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publikus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lesz, vagy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privát.</a:t>
            </a:r>
          </a:p>
        </p:txBody>
      </p:sp>
    </p:spTree>
    <p:extLst>
      <p:ext uri="{BB962C8B-B14F-4D97-AF65-F5344CB8AC3E}">
        <p14:creationId xmlns:p14="http://schemas.microsoft.com/office/powerpoint/2010/main" val="20817053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pPr algn="ctr"/>
            <a:r>
              <a:rPr lang="hu-HU" sz="3200" dirty="0"/>
              <a:t>A 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</a:t>
            </a:r>
            <a:r>
              <a:rPr lang="hu-HU" sz="3200" b="1" dirty="0"/>
              <a:t>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6" y="2118045"/>
            <a:ext cx="5538309" cy="26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0" y="4849054"/>
            <a:ext cx="11123720" cy="4259435"/>
          </a:xfrm>
        </p:spPr>
        <p:txBody>
          <a:bodyPr>
            <a:normAutofit/>
          </a:bodyPr>
          <a:lstStyle/>
          <a:p>
            <a:r>
              <a:rPr lang="hu-HU" sz="3200" b="1" dirty="0"/>
              <a:t>1. </a:t>
            </a:r>
            <a:r>
              <a:rPr lang="hu-HU" sz="3200" dirty="0"/>
              <a:t>Navigáljunk bele a mappába ahol </a:t>
            </a:r>
            <a:r>
              <a:rPr lang="hu-HU" sz="3200" b="1" dirty="0"/>
              <a:t>local </a:t>
            </a:r>
            <a:r>
              <a:rPr lang="hu-HU" sz="3200" b="1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init</a:t>
            </a:r>
            <a:r>
              <a:rPr lang="hu-HU" sz="3200" dirty="0"/>
              <a:t>” hogy létrehozzuk.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16" y="1889065"/>
            <a:ext cx="8257910" cy="27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04" y="5120640"/>
            <a:ext cx="10697592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/>
              <a:t>2. </a:t>
            </a:r>
            <a:r>
              <a:rPr lang="hu-HU" sz="3200" dirty="0"/>
              <a:t>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remote</a:t>
            </a:r>
            <a:r>
              <a:rPr lang="hu-HU" sz="3200" b="1" dirty="0"/>
              <a:t> add </a:t>
            </a:r>
            <a:r>
              <a:rPr lang="hu-HU" sz="3200" b="1" dirty="0" err="1"/>
              <a:t>origin</a:t>
            </a:r>
            <a:r>
              <a:rPr lang="hu-HU" sz="3200" b="1" dirty="0"/>
              <a:t> </a:t>
            </a:r>
            <a:r>
              <a:rPr lang="hu-HU" sz="3200" dirty="0"/>
              <a:t>[a </a:t>
            </a:r>
            <a:r>
              <a:rPr lang="hu-HU" sz="3200" dirty="0" err="1"/>
              <a:t>github</a:t>
            </a:r>
            <a:r>
              <a:rPr lang="hu-HU" sz="3200" dirty="0"/>
              <a:t> oldaláról kimásolt link]”.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11" y="1815062"/>
            <a:ext cx="7500823" cy="186253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15"/>
          <a:stretch/>
        </p:blipFill>
        <p:spPr>
          <a:xfrm>
            <a:off x="257766" y="3053918"/>
            <a:ext cx="8407136" cy="1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4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44" y="5162635"/>
            <a:ext cx="11313111" cy="2817523"/>
          </a:xfrm>
        </p:spPr>
        <p:txBody>
          <a:bodyPr>
            <a:normAutofit/>
          </a:bodyPr>
          <a:lstStyle/>
          <a:p>
            <a:pPr algn="just"/>
            <a:r>
              <a:rPr lang="hu-HU" sz="3200" dirty="0"/>
              <a:t>Miután megvoltunk az összeköttetéssel ezután következik a klónozás mely a feltöltött fájlokat másolja be a </a:t>
            </a:r>
            <a:r>
              <a:rPr lang="hu-HU" sz="3200" b="1" dirty="0"/>
              <a:t>Local repository</a:t>
            </a:r>
            <a:r>
              <a:rPr lang="hu-HU" sz="3200" dirty="0"/>
              <a:t>-ba.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E6BDF5-0332-370C-50D8-58EBEEADA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7" b="-118"/>
          <a:stretch/>
        </p:blipFill>
        <p:spPr bwMode="auto">
          <a:xfrm>
            <a:off x="999626" y="2156944"/>
            <a:ext cx="9888364" cy="281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Klónozás ellenőrzése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581A2-857D-4C9B-7AE8-BBA094C3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319"/>
          <a:stretch/>
        </p:blipFill>
        <p:spPr>
          <a:xfrm>
            <a:off x="689162" y="2114502"/>
            <a:ext cx="6178770" cy="3584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D1-04B0-1019-4782-AA5B9E62284F}"/>
              </a:ext>
            </a:extLst>
          </p:cNvPr>
          <p:cNvSpPr txBox="1"/>
          <p:nvPr/>
        </p:nvSpPr>
        <p:spPr>
          <a:xfrm>
            <a:off x="6995160" y="2114503"/>
            <a:ext cx="4677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Klónozás után ellenőrizzük le grafikusan, hogy sikerült-e. Ha látjuk a fájlokat akkor sikeres.</a:t>
            </a:r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CEB463-0E1B-5E57-5A3F-24A0F17F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3"/>
          <a:stretch/>
        </p:blipFill>
        <p:spPr>
          <a:xfrm>
            <a:off x="168412" y="4603292"/>
            <a:ext cx="6442192" cy="1034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8056A-3255-3F70-777D-811F67F295FE}"/>
              </a:ext>
            </a:extLst>
          </p:cNvPr>
          <p:cNvSpPr txBox="1"/>
          <p:nvPr/>
        </p:nvSpPr>
        <p:spPr>
          <a:xfrm>
            <a:off x="6699379" y="1696517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Mielőtt felakarunk pusholni (feltölteni) egy fájlt „git add”-al hozzáadjuk  a feltöltendő elemek listájához.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9F618-513A-AD03-0D9D-B3725747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5353" b="-5076"/>
          <a:stretch/>
        </p:blipFill>
        <p:spPr bwMode="auto">
          <a:xfrm>
            <a:off x="758625" y="2473589"/>
            <a:ext cx="5261766" cy="9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65681-BF3F-F0E7-ADCA-B3DE3DFE7491}"/>
              </a:ext>
            </a:extLst>
          </p:cNvPr>
          <p:cNvSpPr txBox="1"/>
          <p:nvPr/>
        </p:nvSpPr>
        <p:spPr>
          <a:xfrm>
            <a:off x="6699379" y="4251062"/>
            <a:ext cx="4805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Majd ezután a „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 megjegyzést fűzünk hozzá és felkészítjük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pusholásra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408</Words>
  <Application>Microsoft Office PowerPoint</Application>
  <PresentationFormat>Szélesvásznú</PresentationFormat>
  <Paragraphs>31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inherit</vt:lpstr>
      <vt:lpstr>Retrospektív</vt:lpstr>
      <vt:lpstr>Git használata</vt:lpstr>
      <vt:lpstr>Github regisztráció, remote repo létrehozása</vt:lpstr>
      <vt:lpstr>Github regisztráció, remote repo létrehozása</vt:lpstr>
      <vt:lpstr>Git bash letöltése</vt:lpstr>
      <vt:lpstr>Local repository létrehozása és összeköttetése a remote repository-val</vt:lpstr>
      <vt:lpstr>Local repository létrehozása és összeköttetése a remote repository-val</vt:lpstr>
      <vt:lpstr>Repository klónozása</vt:lpstr>
      <vt:lpstr>Klónozás ellenőrzése</vt:lpstr>
      <vt:lpstr>Fájl(ok) felkészítése a pusholásra</vt:lpstr>
      <vt:lpstr>Fájl(ok) feltöltése a remote repo-ba (push-olás)</vt:lpstr>
      <vt:lpstr>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használata</dc:title>
  <dc:creator>Bak Roland</dc:creator>
  <cp:lastModifiedBy>Bak Roland</cp:lastModifiedBy>
  <cp:revision>31</cp:revision>
  <dcterms:created xsi:type="dcterms:W3CDTF">2024-10-19T21:00:14Z</dcterms:created>
  <dcterms:modified xsi:type="dcterms:W3CDTF">2024-10-22T09:46:09Z</dcterms:modified>
</cp:coreProperties>
</file>