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9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71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154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921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916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19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390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180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439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85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7BAD36-7A2E-4BBD-9EE7-519292F2A9F3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404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550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7BAD36-7A2E-4BBD-9EE7-519292F2A9F3}" type="datetimeFigureOut">
              <a:rPr lang="hu-HU" smtClean="0"/>
              <a:t>2024.10.22.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48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DKZu9kuEn8&amp;list=PLyriihBWoulw1KQ2aM-NMnAoVPZevfmZq" TargetMode="External"/><Relationship Id="rId2" Type="http://schemas.openxmlformats.org/officeDocument/2006/relationships/hyperlink" Target="https://math.bme.hu/~balazs/git/gitcm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git-scm.com/download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C8C36F-A1AE-5D7C-5CE3-40AF454DF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Git</a:t>
            </a:r>
            <a:r>
              <a:rPr lang="hu-HU" dirty="0"/>
              <a:t> használata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18EF335-A60B-EDD5-5549-529E75E65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Bak Roland, Bognár Bálint, Menyhát Noel Joakim</a:t>
            </a:r>
          </a:p>
        </p:txBody>
      </p:sp>
    </p:spTree>
    <p:extLst>
      <p:ext uri="{BB962C8B-B14F-4D97-AF65-F5344CB8AC3E}">
        <p14:creationId xmlns:p14="http://schemas.microsoft.com/office/powerpoint/2010/main" val="54660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BB0BEF-0605-148F-FD70-15C5A82A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Munkabeosztás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D46CE8-8258-0330-28E2-718E04BB6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hu-HU" sz="3200" dirty="0"/>
              <a:t>Ezt a </a:t>
            </a:r>
            <a:r>
              <a:rPr lang="hu-HU" sz="3200" dirty="0" err="1"/>
              <a:t>ppt</a:t>
            </a:r>
            <a:r>
              <a:rPr lang="hu-HU" sz="3200" dirty="0"/>
              <a:t>-t legfőképpen a </a:t>
            </a:r>
            <a:r>
              <a:rPr lang="hu-HU" sz="3200" b="1" dirty="0" err="1"/>
              <a:t>Git</a:t>
            </a:r>
            <a:r>
              <a:rPr lang="hu-HU" sz="3200" dirty="0"/>
              <a:t> segítségével bírtuk megcsinálni. Roli a </a:t>
            </a:r>
            <a:r>
              <a:rPr lang="hu-HU" sz="3200" b="1" dirty="0"/>
              <a:t>2-4</a:t>
            </a:r>
            <a:r>
              <a:rPr lang="hu-HU" sz="3200" dirty="0"/>
              <a:t> diákat csinálta. Kimi a </a:t>
            </a:r>
            <a:r>
              <a:rPr lang="hu-HU" sz="3200" b="1" dirty="0"/>
              <a:t>5-7</a:t>
            </a:r>
            <a:r>
              <a:rPr lang="hu-HU" sz="3200" dirty="0"/>
              <a:t> diákat, és Bognár a </a:t>
            </a:r>
            <a:r>
              <a:rPr lang="hu-HU" sz="3200" b="1" dirty="0"/>
              <a:t>8-10 </a:t>
            </a:r>
            <a:r>
              <a:rPr lang="hu-HU" sz="3200" dirty="0"/>
              <a:t>diákat. Miközben csináltuk a </a:t>
            </a:r>
            <a:r>
              <a:rPr lang="hu-HU" sz="3200" dirty="0" err="1"/>
              <a:t>ppt</a:t>
            </a:r>
            <a:r>
              <a:rPr lang="hu-HU" sz="3200" dirty="0"/>
              <a:t>-t, </a:t>
            </a:r>
            <a:r>
              <a:rPr lang="hu-HU" sz="3200" dirty="0" err="1"/>
              <a:t>Discord</a:t>
            </a:r>
            <a:r>
              <a:rPr lang="hu-HU" sz="3200" dirty="0"/>
              <a:t> hívásba voltunk és segítettük egymás munkáját. Közösen mondtunk igent az ötletekre.</a:t>
            </a:r>
          </a:p>
        </p:txBody>
      </p:sp>
    </p:spTree>
    <p:extLst>
      <p:ext uri="{BB962C8B-B14F-4D97-AF65-F5344CB8AC3E}">
        <p14:creationId xmlns:p14="http://schemas.microsoft.com/office/powerpoint/2010/main" val="416015056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41AF3F-CE3B-CB4A-09A0-F656543C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Források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BCEB30-AE1D-CE0D-45A3-B98E443CB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>
                <a:hlinkClick r:id="rId2"/>
              </a:rPr>
              <a:t>https://math.bme.hu/~balazs/git/gitcml.html</a:t>
            </a:r>
            <a:r>
              <a:rPr lang="hu-HU" dirty="0"/>
              <a:t>  </a:t>
            </a:r>
            <a:r>
              <a:rPr lang="hu-HU" dirty="0">
                <a:solidFill>
                  <a:srgbClr val="000000"/>
                </a:solidFill>
                <a:latin typeface="inherit"/>
              </a:rPr>
              <a:t>2024.10.21</a:t>
            </a:r>
            <a:endParaRPr lang="hu-HU" dirty="0"/>
          </a:p>
          <a:p>
            <a:r>
              <a:rPr lang="hu-HU" dirty="0">
                <a:hlinkClick r:id="rId3"/>
              </a:rPr>
              <a:t>https://www.youtube.com/watch?v=XDKZu9kuEn8&amp;list=PLyriih BWoulw1KQ2aM-NMnAoVPZevfmZq</a:t>
            </a:r>
            <a:r>
              <a:rPr lang="hu-HU" dirty="0"/>
              <a:t>  </a:t>
            </a:r>
            <a:r>
              <a:rPr lang="hu-HU" dirty="0">
                <a:solidFill>
                  <a:srgbClr val="000000"/>
                </a:solidFill>
                <a:latin typeface="inherit"/>
              </a:rPr>
              <a:t>2024.10.21</a:t>
            </a:r>
            <a:endParaRPr lang="hu-HU" dirty="0"/>
          </a:p>
          <a:p>
            <a:pPr fontAlgn="base"/>
            <a:r>
              <a:rPr lang="hu-HU" b="0" i="0" dirty="0">
                <a:solidFill>
                  <a:srgbClr val="000000"/>
                </a:solidFill>
                <a:effectLst/>
                <a:latin typeface="inherit"/>
                <a:hlinkClick r:id="rId4" tooltip="https://git-scm.com/downloads"/>
              </a:rPr>
              <a:t>https://git-scm.com/downloads</a:t>
            </a:r>
            <a:r>
              <a:rPr lang="hu-HU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hu-HU" dirty="0">
                <a:solidFill>
                  <a:srgbClr val="000000"/>
                </a:solidFill>
                <a:latin typeface="inherit"/>
              </a:rPr>
              <a:t>2024.10.21</a:t>
            </a:r>
            <a:endParaRPr lang="hu-HU" b="0" i="0" dirty="0">
              <a:solidFill>
                <a:srgbClr val="000000"/>
              </a:solidFill>
              <a:effectLst/>
              <a:latin typeface="inherit"/>
            </a:endParaRPr>
          </a:p>
          <a:p>
            <a:pPr fontAlgn="base"/>
            <a:r>
              <a:rPr lang="hu-HU" b="0" i="0" dirty="0">
                <a:solidFill>
                  <a:srgbClr val="000000"/>
                </a:solidFill>
                <a:effectLst/>
                <a:latin typeface="inherit"/>
                <a:hlinkClick r:id="rId5" tooltip="https://github.com/"/>
              </a:rPr>
              <a:t>https://github.com/</a:t>
            </a:r>
            <a:r>
              <a:rPr lang="hu-HU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hu-HU" dirty="0">
                <a:solidFill>
                  <a:srgbClr val="000000"/>
                </a:solidFill>
                <a:latin typeface="inherit"/>
              </a:rPr>
              <a:t>2024.10.21</a:t>
            </a:r>
            <a:endParaRPr lang="hu-HU" b="0" i="0" dirty="0">
              <a:solidFill>
                <a:srgbClr val="000000"/>
              </a:solidFill>
              <a:effectLst/>
              <a:latin typeface="inherit"/>
            </a:endParaRPr>
          </a:p>
          <a:p>
            <a:pPr fontAlgn="base"/>
            <a:endParaRPr lang="hu-HU" b="0" i="0" dirty="0">
              <a:solidFill>
                <a:srgbClr val="000000"/>
              </a:solidFill>
              <a:effectLst/>
              <a:latin typeface="inherit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204112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6EDB4F-5C9F-393D-03C8-5EFDAE83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 regisztráció, </a:t>
            </a:r>
            <a:r>
              <a:rPr lang="hu-HU" dirty="0" err="1"/>
              <a:t>remote</a:t>
            </a:r>
            <a:r>
              <a:rPr lang="hu-HU" dirty="0"/>
              <a:t> </a:t>
            </a:r>
            <a:r>
              <a:rPr lang="hu-HU" dirty="0" err="1"/>
              <a:t>repo</a:t>
            </a:r>
            <a:r>
              <a:rPr lang="hu-HU" dirty="0"/>
              <a:t> létrehozása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AD30A8-6EA1-6875-305C-4983517F7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508" y="2014435"/>
            <a:ext cx="5567172" cy="2175669"/>
          </a:xfrm>
        </p:spPr>
        <p:txBody>
          <a:bodyPr>
            <a:normAutofit lnSpcReduction="10000"/>
          </a:bodyPr>
          <a:lstStyle/>
          <a:p>
            <a:pPr algn="just"/>
            <a:r>
              <a:rPr lang="hu-HU" sz="3200" dirty="0"/>
              <a:t>Miután regisztráltunk a </a:t>
            </a:r>
            <a:r>
              <a:rPr lang="hu-HU" sz="3200" dirty="0">
                <a:hlinkClick r:id="rId2"/>
              </a:rPr>
              <a:t>https://github.com/</a:t>
            </a:r>
            <a:r>
              <a:rPr lang="hu-HU" sz="3200" dirty="0"/>
              <a:t> oldalán, navigáljunk a profilunkra, majd a „</a:t>
            </a:r>
            <a:r>
              <a:rPr lang="hu-HU" sz="3200" b="1" dirty="0" err="1"/>
              <a:t>Your</a:t>
            </a:r>
            <a:r>
              <a:rPr lang="hu-HU" sz="3200" b="1" dirty="0"/>
              <a:t> </a:t>
            </a:r>
            <a:r>
              <a:rPr lang="hu-HU" sz="3200" b="1" dirty="0" err="1"/>
              <a:t>repositories</a:t>
            </a:r>
            <a:r>
              <a:rPr lang="hu-HU" sz="3200" dirty="0"/>
              <a:t>” menüpontra, itt kattintsunk a „</a:t>
            </a:r>
            <a:r>
              <a:rPr lang="hu-HU" sz="3200" b="1" dirty="0"/>
              <a:t>New</a:t>
            </a:r>
            <a:r>
              <a:rPr lang="hu-HU" sz="3200" dirty="0"/>
              <a:t>” gombra.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3ACBF52C-28AF-FDDA-4258-2B03F93E6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441" y="2014435"/>
            <a:ext cx="3381607" cy="207183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EC972000-81DB-0048-4B22-5706EBEEE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59" y="4125850"/>
            <a:ext cx="2587587" cy="2189497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A51BFBFB-5632-028A-34A6-80FE51C9E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" y="1927287"/>
            <a:ext cx="2057400" cy="1609725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43DE9973-1172-FBB5-DAF8-17705F463733}"/>
              </a:ext>
            </a:extLst>
          </p:cNvPr>
          <p:cNvSpPr txBox="1"/>
          <p:nvPr/>
        </p:nvSpPr>
        <p:spPr>
          <a:xfrm>
            <a:off x="5588508" y="4253244"/>
            <a:ext cx="55671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Adjunk meg egy nevet és döntsük el hogy ez a </a:t>
            </a:r>
            <a:r>
              <a:rPr lang="hu-HU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repo</a:t>
            </a: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publikus</a:t>
            </a: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lesz, vagy </a:t>
            </a:r>
            <a:r>
              <a:rPr lang="hu-H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privát.</a:t>
            </a:r>
          </a:p>
        </p:txBody>
      </p:sp>
    </p:spTree>
    <p:extLst>
      <p:ext uri="{BB962C8B-B14F-4D97-AF65-F5344CB8AC3E}">
        <p14:creationId xmlns:p14="http://schemas.microsoft.com/office/powerpoint/2010/main" val="29924801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FE6B6F-1209-1B2E-0831-1CDDD930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</a:t>
            </a:r>
            <a:r>
              <a:rPr lang="hu-HU" dirty="0"/>
              <a:t> </a:t>
            </a:r>
            <a:r>
              <a:rPr lang="hu-HU" dirty="0" err="1"/>
              <a:t>bash</a:t>
            </a:r>
            <a:r>
              <a:rPr lang="hu-HU" dirty="0"/>
              <a:t> letöltése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9880DE-CEE5-F391-DEBB-E917AD000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1825625"/>
            <a:ext cx="6601968" cy="4667250"/>
          </a:xfrm>
        </p:spPr>
        <p:txBody>
          <a:bodyPr>
            <a:normAutofit/>
          </a:bodyPr>
          <a:lstStyle/>
          <a:p>
            <a:pPr algn="ctr"/>
            <a:r>
              <a:rPr lang="hu-HU" sz="3200" dirty="0"/>
              <a:t>A </a:t>
            </a:r>
            <a:r>
              <a:rPr lang="hu-HU" sz="3200" b="1" dirty="0" err="1"/>
              <a:t>Git</a:t>
            </a:r>
            <a:r>
              <a:rPr lang="hu-HU" sz="3200" b="1" dirty="0"/>
              <a:t> </a:t>
            </a:r>
            <a:r>
              <a:rPr lang="hu-HU" sz="3200" b="1" dirty="0" err="1"/>
              <a:t>Bash</a:t>
            </a:r>
            <a:r>
              <a:rPr lang="hu-HU" sz="3200" dirty="0"/>
              <a:t>-t a</a:t>
            </a:r>
            <a:br>
              <a:rPr lang="hu-HU" sz="3200" dirty="0"/>
            </a:br>
            <a:r>
              <a:rPr lang="hu-HU" sz="3200" dirty="0">
                <a:hlinkClick r:id="rId2"/>
              </a:rPr>
              <a:t>https://git-scm.com/downloads</a:t>
            </a:r>
            <a:r>
              <a:rPr lang="hu-HU" sz="3200" dirty="0"/>
              <a:t> weboldalán tudjuk letölteni, kattintsunk a </a:t>
            </a:r>
            <a:r>
              <a:rPr lang="hu-HU" sz="3200" b="1" dirty="0"/>
              <a:t>Windows</a:t>
            </a:r>
            <a:br>
              <a:rPr lang="hu-HU" sz="3200" dirty="0"/>
            </a:br>
            <a:r>
              <a:rPr lang="hu-HU" sz="3200" dirty="0"/>
              <a:t>feliratra ami letölti a </a:t>
            </a:r>
            <a:r>
              <a:rPr lang="hu-HU" sz="3200" dirty="0" err="1"/>
              <a:t>Git</a:t>
            </a:r>
            <a:r>
              <a:rPr lang="hu-HU" sz="3200" dirty="0"/>
              <a:t> </a:t>
            </a:r>
            <a:r>
              <a:rPr lang="hu-HU" sz="3200" dirty="0" err="1"/>
              <a:t>Bash</a:t>
            </a:r>
            <a:r>
              <a:rPr lang="hu-HU" sz="3200" dirty="0"/>
              <a:t> telepítőjét.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C87C201-78F9-EC16-E7E8-69919BFDC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5" y="2136521"/>
            <a:ext cx="4571999" cy="216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3762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3F723F-4917-548F-DB48-FC3F37F2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1. </a:t>
            </a:r>
            <a:r>
              <a:rPr lang="hu-HU" dirty="0"/>
              <a:t>Local </a:t>
            </a:r>
            <a:r>
              <a:rPr lang="hu-HU" dirty="0" err="1"/>
              <a:t>repository</a:t>
            </a:r>
            <a:r>
              <a:rPr lang="hu-HU" dirty="0"/>
              <a:t> létrehozása és összeköttetése a </a:t>
            </a:r>
            <a:r>
              <a:rPr lang="hu-HU" dirty="0" err="1"/>
              <a:t>remote</a:t>
            </a:r>
            <a:r>
              <a:rPr lang="hu-HU" dirty="0"/>
              <a:t> </a:t>
            </a:r>
            <a:r>
              <a:rPr lang="hu-HU" dirty="0" err="1"/>
              <a:t>repository-val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CB4F0E-24AB-35C7-FD6C-34EA8C961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976" y="1830647"/>
            <a:ext cx="6756918" cy="4351338"/>
          </a:xfrm>
        </p:spPr>
        <p:txBody>
          <a:bodyPr>
            <a:normAutofit/>
          </a:bodyPr>
          <a:lstStyle/>
          <a:p>
            <a:r>
              <a:rPr lang="hu-HU" sz="3200" b="1" dirty="0"/>
              <a:t>1. </a:t>
            </a:r>
            <a:r>
              <a:rPr lang="hu-HU" sz="3200" dirty="0"/>
              <a:t>Navigáljunk bele a mappába ahol </a:t>
            </a:r>
            <a:r>
              <a:rPr lang="hu-HU" sz="3200" b="1" dirty="0"/>
              <a:t>local </a:t>
            </a:r>
            <a:r>
              <a:rPr lang="hu-HU" sz="3200" b="1" dirty="0" err="1"/>
              <a:t>repository</a:t>
            </a:r>
            <a:r>
              <a:rPr lang="hu-HU" sz="3200" dirty="0"/>
              <a:t>-t szeretnénk létrehozni, majd </a:t>
            </a:r>
            <a:r>
              <a:rPr lang="hu-HU" sz="3200" dirty="0" err="1"/>
              <a:t>irjuk</a:t>
            </a:r>
            <a:r>
              <a:rPr lang="hu-HU" sz="3200" dirty="0"/>
              <a:t> be hogy „</a:t>
            </a:r>
            <a:r>
              <a:rPr lang="hu-HU" sz="3200" b="1" dirty="0" err="1"/>
              <a:t>git</a:t>
            </a:r>
            <a:r>
              <a:rPr lang="hu-HU" sz="3200" b="1" dirty="0"/>
              <a:t> </a:t>
            </a:r>
            <a:r>
              <a:rPr lang="hu-HU" sz="3200" b="1" dirty="0" err="1"/>
              <a:t>init</a:t>
            </a:r>
            <a:r>
              <a:rPr lang="hu-HU" sz="3200" dirty="0"/>
              <a:t>” hogy létrehozzuk.</a:t>
            </a:r>
          </a:p>
          <a:p>
            <a:endParaRPr lang="hu-HU" sz="3200" dirty="0"/>
          </a:p>
          <a:p>
            <a:r>
              <a:rPr lang="hu-HU" sz="3200" b="1" dirty="0"/>
              <a:t>2. </a:t>
            </a:r>
            <a:r>
              <a:rPr lang="hu-HU" sz="3200" dirty="0"/>
              <a:t>Majd </a:t>
            </a:r>
            <a:r>
              <a:rPr lang="hu-HU" sz="3200" dirty="0" err="1"/>
              <a:t>irjuk</a:t>
            </a:r>
            <a:r>
              <a:rPr lang="hu-HU" sz="3200" dirty="0"/>
              <a:t> be hogy „</a:t>
            </a:r>
            <a:r>
              <a:rPr lang="hu-HU" sz="3200" b="1" dirty="0" err="1"/>
              <a:t>git</a:t>
            </a:r>
            <a:r>
              <a:rPr lang="hu-HU" sz="3200" b="1" dirty="0"/>
              <a:t> </a:t>
            </a:r>
            <a:r>
              <a:rPr lang="hu-HU" sz="3200" b="1" dirty="0" err="1"/>
              <a:t>remote</a:t>
            </a:r>
            <a:r>
              <a:rPr lang="hu-HU" sz="3200" b="1" dirty="0"/>
              <a:t> add </a:t>
            </a:r>
            <a:r>
              <a:rPr lang="hu-HU" sz="3200" b="1" dirty="0" err="1"/>
              <a:t>origin</a:t>
            </a:r>
            <a:r>
              <a:rPr lang="hu-HU" sz="3200" b="1" dirty="0"/>
              <a:t> </a:t>
            </a:r>
            <a:r>
              <a:rPr lang="hu-HU" sz="3200" dirty="0"/>
              <a:t>[a </a:t>
            </a:r>
            <a:r>
              <a:rPr lang="hu-HU" sz="3200" dirty="0" err="1"/>
              <a:t>github</a:t>
            </a:r>
            <a:r>
              <a:rPr lang="hu-HU" sz="3200" dirty="0"/>
              <a:t> oldaláról kimásolt link]”.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F76A9C6-2B72-5D9A-408A-7F9B38571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46" y="1865064"/>
            <a:ext cx="3752850" cy="123825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E7B88A81-F3F7-360B-57CB-457B75E41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79" y="4603253"/>
            <a:ext cx="3933825" cy="165735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DD399F40-1083-062E-6E89-118D6FBD8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958" y="3364878"/>
            <a:ext cx="3933825" cy="97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941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FE83D7-BBCF-A2B2-ABD2-193BA4B2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2. </a:t>
            </a:r>
            <a:r>
              <a:rPr lang="hu-HU" dirty="0" err="1"/>
              <a:t>Repository</a:t>
            </a:r>
            <a:r>
              <a:rPr lang="hu-HU" dirty="0"/>
              <a:t> klónozása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EB5D69-B103-C495-3433-3B49A3C95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8088" y="2268757"/>
            <a:ext cx="6235552" cy="2817523"/>
          </a:xfrm>
        </p:spPr>
        <p:txBody>
          <a:bodyPr>
            <a:normAutofit/>
          </a:bodyPr>
          <a:lstStyle/>
          <a:p>
            <a:pPr algn="just"/>
            <a:r>
              <a:rPr lang="hu-HU" sz="3200" dirty="0"/>
              <a:t>Miután megvoltunk az összeköttetéssel ezután következik a klónozás mely a feltöltött fájlokat másolja be a </a:t>
            </a:r>
            <a:r>
              <a:rPr lang="hu-HU" sz="3200" b="1" dirty="0"/>
              <a:t>Local repository</a:t>
            </a:r>
            <a:r>
              <a:rPr lang="hu-HU" sz="3200" dirty="0"/>
              <a:t>-ba.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5E6BDF5-0332-370C-50D8-58EBEEADA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47" b="-118"/>
          <a:stretch/>
        </p:blipFill>
        <p:spPr bwMode="auto">
          <a:xfrm>
            <a:off x="542223" y="2449908"/>
            <a:ext cx="4816161" cy="137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2788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FDF42F-A302-8F3E-5203-5DA4D131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3. </a:t>
            </a:r>
            <a:r>
              <a:rPr lang="hu-HU" dirty="0"/>
              <a:t>Klónozás ellenőrzése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F581A2-857D-4C9B-7AE8-BBA094C37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162" y="2114503"/>
            <a:ext cx="6134100" cy="21240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0D71D1-04B0-1019-4782-AA5B9E62284F}"/>
              </a:ext>
            </a:extLst>
          </p:cNvPr>
          <p:cNvSpPr txBox="1"/>
          <p:nvPr/>
        </p:nvSpPr>
        <p:spPr>
          <a:xfrm>
            <a:off x="6995160" y="2114503"/>
            <a:ext cx="46770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Klónozás után ellenőrizzük le grafikusan, hogy sikerült-e. Ha látjuk a fájlokat akkor sikeres.</a:t>
            </a:r>
          </a:p>
        </p:txBody>
      </p:sp>
    </p:spTree>
    <p:extLst>
      <p:ext uri="{BB962C8B-B14F-4D97-AF65-F5344CB8AC3E}">
        <p14:creationId xmlns:p14="http://schemas.microsoft.com/office/powerpoint/2010/main" val="428383750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87EDD4-57BA-4900-0459-D6264188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4. </a:t>
            </a:r>
            <a:r>
              <a:rPr lang="hu-HU" dirty="0"/>
              <a:t>Fájl(ok) felkészítése a </a:t>
            </a:r>
            <a:r>
              <a:rPr lang="hu-HU" dirty="0" err="1"/>
              <a:t>pusholásra</a:t>
            </a:r>
            <a:endParaRPr lang="hu-HU" dirty="0"/>
          </a:p>
        </p:txBody>
      </p:sp>
      <p:pic>
        <p:nvPicPr>
          <p:cNvPr id="5" name="Content Placeholder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FACEB463-0E1B-5E57-5A3F-24A0F17F0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02" y="4943928"/>
            <a:ext cx="5687219" cy="6763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38056A-3255-3F70-777D-811F67F295FE}"/>
              </a:ext>
            </a:extLst>
          </p:cNvPr>
          <p:cNvSpPr txBox="1"/>
          <p:nvPr/>
        </p:nvSpPr>
        <p:spPr>
          <a:xfrm>
            <a:off x="6699379" y="1696517"/>
            <a:ext cx="48052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Mielőtt felakarunk pusholni (feltölteni) egy fájlt „git add”-al hozzáadjuk  a feltöltendő elemek listájához.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D9F618-513A-AD03-0D9D-B372574731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6767" b="-5076"/>
          <a:stretch/>
        </p:blipFill>
        <p:spPr bwMode="auto">
          <a:xfrm>
            <a:off x="567903" y="2701063"/>
            <a:ext cx="5687219" cy="54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865681-BF3F-F0E7-ADCA-B3DE3DFE7491}"/>
              </a:ext>
            </a:extLst>
          </p:cNvPr>
          <p:cNvSpPr txBox="1"/>
          <p:nvPr/>
        </p:nvSpPr>
        <p:spPr>
          <a:xfrm>
            <a:off x="6699379" y="4251062"/>
            <a:ext cx="48052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Majd ezután a „</a:t>
            </a:r>
            <a:r>
              <a:rPr lang="hu-HU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commit</a:t>
            </a: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paranccsal megjegyzést fűzünk hozzá és felkészítjük a </a:t>
            </a:r>
            <a:r>
              <a:rPr lang="hu-HU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pusholásra</a:t>
            </a:r>
            <a:endParaRPr lang="hu-HU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1192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3F830D-1880-B1EA-4A50-E2116F7FE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5. </a:t>
            </a:r>
            <a:r>
              <a:rPr lang="hu-HU" dirty="0"/>
              <a:t>Fájl(ok) feltöltése a </a:t>
            </a:r>
            <a:r>
              <a:rPr lang="hu-HU" dirty="0" err="1"/>
              <a:t>remote</a:t>
            </a:r>
            <a:r>
              <a:rPr lang="hu-HU" dirty="0"/>
              <a:t> </a:t>
            </a:r>
            <a:r>
              <a:rPr lang="hu-HU" dirty="0" err="1"/>
              <a:t>repo-ba</a:t>
            </a:r>
            <a:r>
              <a:rPr lang="hu-HU" dirty="0"/>
              <a:t> (</a:t>
            </a:r>
            <a:r>
              <a:rPr lang="hu-HU" dirty="0" err="1"/>
              <a:t>push-olás</a:t>
            </a:r>
            <a:r>
              <a:rPr lang="hu-HU" dirty="0"/>
              <a:t>)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5B155C1-30DC-65E8-7C2A-DCA37E3F1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1" y="2701969"/>
            <a:ext cx="4994429" cy="1714840"/>
          </a:xfr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F1DAB1E9-F477-A79A-2B6F-0A84B2B6F14C}"/>
              </a:ext>
            </a:extLst>
          </p:cNvPr>
          <p:cNvSpPr txBox="1"/>
          <p:nvPr/>
        </p:nvSpPr>
        <p:spPr>
          <a:xfrm>
            <a:off x="5850384" y="2003835"/>
            <a:ext cx="5770485" cy="3111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Miután felkészítettük a fájlokat a </a:t>
            </a:r>
            <a:r>
              <a:rPr lang="hu-HU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push-olásra</a:t>
            </a: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elkezdhetjük a feltöltést a „</a:t>
            </a:r>
            <a:r>
              <a:rPr lang="hu-HU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hu-H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push</a:t>
            </a: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</a:t>
            </a:r>
            <a:r>
              <a:rPr lang="hu-HU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parancssal</a:t>
            </a:r>
            <a:endParaRPr lang="hu-HU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Ezután akik benne vannak a </a:t>
            </a:r>
            <a:r>
              <a:rPr lang="hu-HU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repo-ba</a:t>
            </a: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láthatják hogy mit töltöttünk fel.</a:t>
            </a:r>
          </a:p>
        </p:txBody>
      </p:sp>
    </p:spTree>
    <p:extLst>
      <p:ext uri="{BB962C8B-B14F-4D97-AF65-F5344CB8AC3E}">
        <p14:creationId xmlns:p14="http://schemas.microsoft.com/office/powerpoint/2010/main" val="293760752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59DFBF-DAB3-BEDF-9A01-E5FDABC6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6. </a:t>
            </a:r>
            <a:r>
              <a:rPr lang="hu-HU" dirty="0"/>
              <a:t>Fájlok letöltése a local </a:t>
            </a:r>
            <a:r>
              <a:rPr lang="hu-HU" dirty="0" err="1"/>
              <a:t>repo-ba</a:t>
            </a:r>
            <a:r>
              <a:rPr lang="hu-HU" dirty="0"/>
              <a:t> (</a:t>
            </a:r>
            <a:r>
              <a:rPr lang="hu-HU" dirty="0" err="1"/>
              <a:t>pull-olás</a:t>
            </a:r>
            <a:r>
              <a:rPr lang="hu-HU" dirty="0"/>
              <a:t>)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B0F14E2-E036-CFC3-A3DB-6058A7C50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2"/>
          <a:stretch/>
        </p:blipFill>
        <p:spPr>
          <a:xfrm>
            <a:off x="838200" y="2339578"/>
            <a:ext cx="5409786" cy="2012382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CB73D24B-D6D3-0FE4-98CD-CFAF40120F81}"/>
              </a:ext>
            </a:extLst>
          </p:cNvPr>
          <p:cNvSpPr txBox="1"/>
          <p:nvPr/>
        </p:nvSpPr>
        <p:spPr>
          <a:xfrm>
            <a:off x="6791359" y="2339578"/>
            <a:ext cx="49922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hu-HU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repo-ból</a:t>
            </a: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lebírjuk tölteni a fájlokat a „</a:t>
            </a:r>
            <a:r>
              <a:rPr lang="hu-HU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hu-H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pull</a:t>
            </a: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paranccsal. Ezzel tudjuk frissíteni a local </a:t>
            </a:r>
            <a:r>
              <a:rPr lang="hu-HU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repo-nkat</a:t>
            </a: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hu-HU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9264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</TotalTime>
  <Words>406</Words>
  <Application>Microsoft Office PowerPoint</Application>
  <PresentationFormat>Szélesvásznú</PresentationFormat>
  <Paragraphs>30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inherit</vt:lpstr>
      <vt:lpstr>Retrospektív</vt:lpstr>
      <vt:lpstr>Git használata</vt:lpstr>
      <vt:lpstr>Github regisztráció, remote repo létrehozása</vt:lpstr>
      <vt:lpstr>Git bash letöltése</vt:lpstr>
      <vt:lpstr>1. Local repository létrehozása és összeköttetése a remote repository-val</vt:lpstr>
      <vt:lpstr>2. Repository klónozása</vt:lpstr>
      <vt:lpstr>3. Klónozás ellenőrzése</vt:lpstr>
      <vt:lpstr>4. Fájl(ok) felkészítése a pusholásra</vt:lpstr>
      <vt:lpstr>5. Fájl(ok) feltöltése a remote repo-ba (push-olás)</vt:lpstr>
      <vt:lpstr>6. Fájlok letöltése a local repo-ba (pull-olás)</vt:lpstr>
      <vt:lpstr>Munkabeosztás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használata</dc:title>
  <dc:creator>Bak Roland</dc:creator>
  <cp:lastModifiedBy>Bak Roland</cp:lastModifiedBy>
  <cp:revision>27</cp:revision>
  <dcterms:created xsi:type="dcterms:W3CDTF">2024-10-19T21:00:14Z</dcterms:created>
  <dcterms:modified xsi:type="dcterms:W3CDTF">2024-10-22T08:03:20Z</dcterms:modified>
</cp:coreProperties>
</file>