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9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29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77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3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76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05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6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514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9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85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0097-A5D7-491C-B5A8-2F04195B2A39}" type="datetimeFigureOut">
              <a:rPr lang="he-IL" smtClean="0"/>
              <a:t>ז'/חשון/תשע"ט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6137-8583-4747-ACFB-2ABE835BE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6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447542" y="151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2" y="2185213"/>
            <a:ext cx="3335627" cy="4640189"/>
          </a:xfrm>
          <a:prstGeom prst="rect">
            <a:avLst/>
          </a:prstGeom>
        </p:spPr>
      </p:pic>
      <p:cxnSp>
        <p:nvCxnSpPr>
          <p:cNvPr id="13" name="מחבר חץ ישר 12"/>
          <p:cNvCxnSpPr/>
          <p:nvPr/>
        </p:nvCxnSpPr>
        <p:spPr>
          <a:xfrm>
            <a:off x="4391696" y="3296992"/>
            <a:ext cx="360608" cy="257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5705342" y="3296992"/>
            <a:ext cx="360608" cy="257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7712298" y="3296992"/>
            <a:ext cx="360608" cy="257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8832761" y="3296992"/>
            <a:ext cx="360608" cy="257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10164651" y="3554569"/>
            <a:ext cx="360608" cy="257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H="1">
            <a:off x="11305504" y="2446986"/>
            <a:ext cx="285482" cy="281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6604182" y="3116687"/>
            <a:ext cx="63318" cy="489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3527" y="2587580"/>
            <a:ext cx="9015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קרחת</a:t>
            </a:r>
            <a:endParaRPr lang="he-I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00034" y="2587580"/>
            <a:ext cx="965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בצלאל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774849" y="2626217"/>
            <a:ext cx="965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mtClean="0"/>
              <a:t>יענקלה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280322" y="2692358"/>
            <a:ext cx="965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השתקן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8519378" y="2900159"/>
            <a:ext cx="3710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9460610" y="2877024"/>
            <a:ext cx="843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יהודה -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11108028" y="1843786"/>
            <a:ext cx="965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- הרוסי</a:t>
            </a:r>
            <a:endParaRPr lang="he-IL" dirty="0"/>
          </a:p>
        </p:txBody>
      </p:sp>
      <p:sp>
        <p:nvSpPr>
          <p:cNvPr id="32" name="מלבן 31"/>
          <p:cNvSpPr/>
          <p:nvPr/>
        </p:nvSpPr>
        <p:spPr>
          <a:xfrm>
            <a:off x="5842446" y="123514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dirty="0" smtClean="0">
                <a:latin typeface="Times New Roman (כותרות)"/>
              </a:rPr>
              <a:t>ואז הגיעה שליח טיפש </a:t>
            </a:r>
            <a:r>
              <a:rPr lang="he-IL" sz="3200" dirty="0">
                <a:latin typeface="Times New Roman (כותרות)"/>
              </a:rPr>
              <a:t>כדי </a:t>
            </a:r>
            <a:r>
              <a:rPr lang="he-IL" sz="3200" dirty="0" smtClean="0">
                <a:latin typeface="Times New Roman (כותרות)"/>
              </a:rPr>
              <a:t>לבשר </a:t>
            </a:r>
            <a:r>
              <a:rPr lang="he-IL" sz="3200" dirty="0">
                <a:latin typeface="Times New Roman (כותרות)"/>
              </a:rPr>
              <a:t>לכולם על התחרויות ב</a:t>
            </a:r>
            <a:r>
              <a:rPr lang="en-US" sz="4000" dirty="0" err="1">
                <a:latin typeface="Times New Roman (כותרות)"/>
              </a:rPr>
              <a:t>arEana</a:t>
            </a:r>
            <a:r>
              <a:rPr lang="en-US" sz="3200" dirty="0">
                <a:latin typeface="Times New Roman (כותרות)"/>
              </a:rPr>
              <a:t> - </a:t>
            </a:r>
            <a:r>
              <a:rPr lang="he-IL" sz="3200" dirty="0">
                <a:latin typeface="Times New Roman (כותרות)"/>
              </a:rPr>
              <a:t> ואמר:</a:t>
            </a:r>
            <a:endParaRPr lang="he-IL" sz="3200" dirty="0"/>
          </a:p>
        </p:txBody>
      </p:sp>
      <p:sp>
        <p:nvSpPr>
          <p:cNvPr id="33" name="מלבן 32"/>
          <p:cNvSpPr/>
          <p:nvPr/>
        </p:nvSpPr>
        <p:spPr>
          <a:xfrm>
            <a:off x="103031" y="219151"/>
            <a:ext cx="1081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600" dirty="0" err="1"/>
              <a:t>הכל</a:t>
            </a:r>
            <a:r>
              <a:rPr lang="he-IL" sz="3600" dirty="0"/>
              <a:t> התחיל יום אחד בכפר לא </a:t>
            </a:r>
            <a:r>
              <a:rPr lang="he-IL" sz="3600" dirty="0" smtClean="0"/>
              <a:t>מוכר, </a:t>
            </a:r>
            <a:r>
              <a:rPr lang="he-IL" sz="3600" dirty="0"/>
              <a:t>ובו חיו אנשים בלי ידיים.</a:t>
            </a:r>
          </a:p>
        </p:txBody>
      </p:sp>
      <p:sp>
        <p:nvSpPr>
          <p:cNvPr id="34" name="הסבר אליפטי 33"/>
          <p:cNvSpPr/>
          <p:nvPr/>
        </p:nvSpPr>
        <p:spPr>
          <a:xfrm>
            <a:off x="713436" y="937058"/>
            <a:ext cx="2871989" cy="172245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845981" y="1044508"/>
            <a:ext cx="237668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הקשיבו כולם, משחקי הזירה פתוחים והראשון שינצח את כל המשתתפים יזכה בדרגה 1 </a:t>
            </a:r>
            <a:r>
              <a:rPr lang="he-IL" dirty="0" err="1" smtClean="0"/>
              <a:t>באילומינתיה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4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37"/>
            <a:ext cx="11629623" cy="654166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9412" y="0"/>
            <a:ext cx="10515600" cy="1325563"/>
          </a:xfrm>
        </p:spPr>
        <p:txBody>
          <a:bodyPr/>
          <a:lstStyle/>
          <a:p>
            <a:r>
              <a:rPr lang="he-IL" dirty="0" smtClean="0"/>
              <a:t>בגלל שלא ידעו להילחם הם התאמנו על עצים בחופי הים.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הסבר אליפטי 4"/>
          <p:cNvSpPr/>
          <p:nvPr/>
        </p:nvSpPr>
        <p:spPr>
          <a:xfrm>
            <a:off x="9684913" y="1325563"/>
            <a:ext cx="2378299" cy="131460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4327301" y="3065172"/>
            <a:ext cx="862886" cy="1287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25825" y="1687132"/>
            <a:ext cx="131364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 smtClean="0"/>
              <a:t>אח</a:t>
            </a:r>
            <a:endParaRPr lang="he-IL" sz="4000" dirty="0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0.06588 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3507" y="0"/>
            <a:ext cx="10515600" cy="699015"/>
          </a:xfrm>
        </p:spPr>
        <p:txBody>
          <a:bodyPr>
            <a:normAutofit/>
          </a:bodyPr>
          <a:lstStyle/>
          <a:p>
            <a:r>
              <a:rPr lang="he-IL" dirty="0" smtClean="0"/>
              <a:t>לאחר שהתאמנו הגיעו לזירה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699015"/>
            <a:ext cx="10515600" cy="86606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ואז בצלאל ו - ?. היו היחידים שהצליחו להגיע לשלב 99 ו בצלאל היה צריך להילחם ב - ?. האיש החי חזק שהיה בכפר הלא מוכר ואז זה קרה.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510" y="4556370"/>
            <a:ext cx="704850" cy="212407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10487">
            <a:off x="6377457" y="4489694"/>
            <a:ext cx="647700" cy="2257425"/>
          </a:xfrm>
          <a:prstGeom prst="rect">
            <a:avLst/>
          </a:prstGeom>
        </p:spPr>
      </p:pic>
      <p:cxnSp>
        <p:nvCxnSpPr>
          <p:cNvPr id="10" name="מחבר ישר 9"/>
          <p:cNvCxnSpPr/>
          <p:nvPr/>
        </p:nvCxnSpPr>
        <p:spPr>
          <a:xfrm flipH="1" flipV="1">
            <a:off x="8371268" y="5087155"/>
            <a:ext cx="1094704" cy="1287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>
            <a:off x="6349284" y="4337429"/>
            <a:ext cx="450761" cy="50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3665" y="3895462"/>
            <a:ext cx="1905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קרחת</a:t>
            </a:r>
            <a:endParaRPr lang="he-IL" dirty="0"/>
          </a:p>
        </p:txBody>
      </p:sp>
      <p:cxnSp>
        <p:nvCxnSpPr>
          <p:cNvPr id="31" name="מחבר ישר 30"/>
          <p:cNvCxnSpPr/>
          <p:nvPr/>
        </p:nvCxnSpPr>
        <p:spPr>
          <a:xfrm>
            <a:off x="7218810" y="5100034"/>
            <a:ext cx="2465700" cy="3351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×ª××¦××ª ×ª××× × ×¢×××¨ ×¤××¦××¥ ×××××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74 -0.00439 L -0.10026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28352" y="0"/>
            <a:ext cx="10515600" cy="4069723"/>
          </a:xfrm>
        </p:spPr>
        <p:txBody>
          <a:bodyPr>
            <a:normAutofit/>
          </a:bodyPr>
          <a:lstStyle/>
          <a:p>
            <a:r>
              <a:rPr lang="he-IL" dirty="0" smtClean="0"/>
              <a:t>ואז הזירה כולה נהרסה ואף אחד ניצח אבל עכשיו לכם יש הזדמנות להיות הראשונים שמנצחים ותזכו ברשימת הקרדיטים בתג "הראשון שניצח".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764406" y="3374265"/>
            <a:ext cx="92599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רגע אחד מי זה?</a:t>
            </a:r>
            <a:endParaRPr lang="he-IL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4" y="3174737"/>
            <a:ext cx="3119237" cy="3458956"/>
          </a:xfrm>
          <a:prstGeom prst="rect">
            <a:avLst/>
          </a:prstGeom>
        </p:spPr>
      </p:pic>
      <p:cxnSp>
        <p:nvCxnSpPr>
          <p:cNvPr id="7" name="מחבר חץ ישר 6"/>
          <p:cNvCxnSpPr/>
          <p:nvPr/>
        </p:nvCxnSpPr>
        <p:spPr>
          <a:xfrm>
            <a:off x="5112913" y="4172755"/>
            <a:ext cx="940157" cy="1931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9052" y="3899919"/>
            <a:ext cx="13136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גביש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14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5321" y="2322714"/>
            <a:ext cx="10515600" cy="1325563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המשך יבוא בעונה הבאה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133</Words>
  <Application>Microsoft Office PowerPoint</Application>
  <PresentationFormat>מסך רחב</PresentationFormat>
  <Paragraphs>19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Times New Roman (כותרות)</vt:lpstr>
      <vt:lpstr>ערכת נושא Office</vt:lpstr>
      <vt:lpstr>מצגת של PowerPoint‏</vt:lpstr>
      <vt:lpstr>בגלל שלא ידעו להילחם הם התאמנו על עצים בחופי הים.</vt:lpstr>
      <vt:lpstr>לאחר שהתאמנו הגיעו לזירה</vt:lpstr>
      <vt:lpstr>ואז הזירה כולה נהרסה ואף אחד ניצח אבל עכשיו לכם יש הזדמנות להיות הראשונים שמנצחים ותזכו ברשימת הקרדיטים בתג "הראשון שניצח".</vt:lpstr>
      <vt:lpstr>המשך יבוא בעונה הבאה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14</cp:revision>
  <dcterms:created xsi:type="dcterms:W3CDTF">2018-10-15T14:31:01Z</dcterms:created>
  <dcterms:modified xsi:type="dcterms:W3CDTF">2018-10-16T08:14:41Z</dcterms:modified>
</cp:coreProperties>
</file>