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45" r:id="rId2"/>
    <p:sldId id="593" r:id="rId3"/>
    <p:sldId id="597" r:id="rId4"/>
    <p:sldId id="594" r:id="rId5"/>
    <p:sldId id="598" r:id="rId6"/>
    <p:sldId id="599" r:id="rId7"/>
    <p:sldId id="600" r:id="rId8"/>
    <p:sldId id="601" r:id="rId9"/>
    <p:sldId id="608" r:id="rId10"/>
    <p:sldId id="602" r:id="rId11"/>
    <p:sldId id="603" r:id="rId12"/>
    <p:sldId id="607" r:id="rId13"/>
    <p:sldId id="604" r:id="rId14"/>
    <p:sldId id="605" r:id="rId15"/>
    <p:sldId id="606" r:id="rId16"/>
    <p:sldId id="609" r:id="rId17"/>
    <p:sldId id="61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3"/>
            <a:ext cx="9144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57" y="136526"/>
            <a:ext cx="854873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9144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4243064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89852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04D0E-42E5-D4B9-7A74-AC2DBB7F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find()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find_all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메서드를 사용한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58940-226E-8EA6-956E-B3F37047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250704" cy="507342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find() </a:t>
            </a:r>
            <a:r>
              <a:rPr lang="ko-KR" altLang="en-US" sz="1400" dirty="0"/>
              <a:t>메서드는 </a:t>
            </a:r>
            <a:r>
              <a:rPr lang="en-US" altLang="ko-KR" sz="1400" dirty="0"/>
              <a:t>HTML </a:t>
            </a:r>
            <a:r>
              <a:rPr lang="ko-KR" altLang="en-US" sz="1400" dirty="0"/>
              <a:t>코드에서 조건에 맞는 첫 번째 태그를 찾아서 반환합니다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find_all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메서드는 </a:t>
            </a:r>
            <a:r>
              <a:rPr lang="en-US" altLang="ko-KR" sz="1400" dirty="0"/>
              <a:t>HTML </a:t>
            </a:r>
            <a:r>
              <a:rPr lang="ko-KR" altLang="en-US" sz="1400" dirty="0"/>
              <a:t>코드에서 조건에 맞는 모든 태그를 찾아서 리스트 형태로 반환합니다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9D6BE-0B65-C939-AC4F-6F2291418A6B}"/>
              </a:ext>
            </a:extLst>
          </p:cNvPr>
          <p:cNvSpPr txBox="1"/>
          <p:nvPr/>
        </p:nvSpPr>
        <p:spPr>
          <a:xfrm>
            <a:off x="4283968" y="841938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from</a:t>
            </a:r>
            <a:r>
              <a:rPr lang="ko-KR" altLang="en-US" sz="1200" dirty="0"/>
              <a:t> bs4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html</a:t>
            </a:r>
            <a:r>
              <a:rPr lang="ko-KR" altLang="en-US" sz="1200" dirty="0"/>
              <a:t> = '''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"&gt;</a:t>
            </a:r>
          </a:p>
          <a:p>
            <a:r>
              <a:rPr lang="ko-KR" altLang="en-US" sz="1200" dirty="0"/>
              <a:t>    &lt;</a:t>
            </a:r>
            <a:r>
              <a:rPr lang="ko-KR" altLang="en-US" sz="1200" dirty="0" err="1"/>
              <a:t>ul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"&gt;Home&lt;/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about</a:t>
            </a:r>
            <a:r>
              <a:rPr lang="ko-KR" altLang="en-US" sz="1200" dirty="0"/>
              <a:t>"&gt;</a:t>
            </a:r>
            <a:r>
              <a:rPr lang="ko-KR" altLang="en-US" sz="1200" dirty="0" err="1"/>
              <a:t>About</a:t>
            </a:r>
            <a:r>
              <a:rPr lang="ko-KR" altLang="en-US" sz="1200" dirty="0"/>
              <a:t>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contact</a:t>
            </a:r>
            <a:r>
              <a:rPr lang="ko-KR" altLang="en-US" sz="1200" dirty="0"/>
              <a:t>"&gt;</a:t>
            </a:r>
            <a:r>
              <a:rPr lang="ko-KR" altLang="en-US" sz="1200" dirty="0" err="1"/>
              <a:t>Contact</a:t>
            </a:r>
            <a:r>
              <a:rPr lang="ko-KR" altLang="en-US" sz="1200" dirty="0"/>
              <a:t>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&lt;/</a:t>
            </a:r>
            <a:r>
              <a:rPr lang="ko-KR" altLang="en-US" sz="1200" dirty="0" err="1"/>
              <a:t>ul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"&gt;</a:t>
            </a:r>
          </a:p>
          <a:p>
            <a:r>
              <a:rPr lang="ko-KR" altLang="en-US" sz="1200" dirty="0"/>
              <a:t>    &lt;h1&gt;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, World!&lt;/h1&gt;</a:t>
            </a:r>
          </a:p>
          <a:p>
            <a:r>
              <a:rPr lang="ko-KR" altLang="en-US" sz="1200" dirty="0"/>
              <a:t>    &lt;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example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.&lt;/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soup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html.parser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find</a:t>
            </a:r>
            <a:r>
              <a:rPr lang="ko-KR" altLang="en-US" sz="1200" dirty="0"/>
              <a:t>() 메서드 사용 예시</a:t>
            </a:r>
          </a:p>
          <a:p>
            <a:r>
              <a:rPr lang="ko-KR" altLang="en-US" sz="1200" dirty="0" err="1"/>
              <a:t>div_menu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soup.find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', {'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': '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'})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div_menu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find_all</a:t>
            </a:r>
            <a:r>
              <a:rPr lang="ko-KR" altLang="en-US" sz="1200" dirty="0"/>
              <a:t>() 메서드 사용 예시</a:t>
            </a:r>
          </a:p>
          <a:p>
            <a:r>
              <a:rPr lang="ko-KR" altLang="en-US" sz="1200" dirty="0" err="1"/>
              <a:t>links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soup.find_all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link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links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link.get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73679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5F5E1-0BA3-1B7E-4768-313B8271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50" y="274801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select()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04918-2185-B198-AA9F-6F3C074F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4114800" cy="507342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첫 번째 </a:t>
            </a:r>
            <a:r>
              <a:rPr lang="en-US" altLang="ko-KR" sz="1400" dirty="0"/>
              <a:t>select() </a:t>
            </a:r>
            <a:r>
              <a:rPr lang="ko-KR" altLang="en-US" sz="1400" dirty="0"/>
              <a:t>메서드 예시에서는 </a:t>
            </a:r>
            <a:r>
              <a:rPr lang="en-US" altLang="ko-KR" sz="1400" dirty="0"/>
              <a:t>. </a:t>
            </a:r>
            <a:r>
              <a:rPr lang="ko-KR" altLang="en-US" sz="1400" dirty="0"/>
              <a:t>기호를 이용하여 </a:t>
            </a:r>
            <a:r>
              <a:rPr lang="en-US" altLang="ko-KR" sz="1400" dirty="0"/>
              <a:t>class </a:t>
            </a:r>
            <a:r>
              <a:rPr lang="ko-KR" altLang="en-US" sz="1400" dirty="0"/>
              <a:t>이름을 지정하여 </a:t>
            </a:r>
            <a:r>
              <a:rPr lang="en-US" altLang="ko-KR" sz="1400" dirty="0"/>
              <a:t>menu </a:t>
            </a:r>
            <a:r>
              <a:rPr lang="ko-KR" altLang="en-US" sz="1400" dirty="0"/>
              <a:t>클래스를 가지는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태그를 선택합니다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두 번째 </a:t>
            </a:r>
            <a:r>
              <a:rPr lang="en-US" altLang="ko-KR" sz="1400" dirty="0"/>
              <a:t>select() </a:t>
            </a:r>
            <a:r>
              <a:rPr lang="ko-KR" altLang="en-US" sz="1400" dirty="0"/>
              <a:t>메서드 예시에서는 </a:t>
            </a:r>
            <a:r>
              <a:rPr lang="en-US" altLang="ko-KR" sz="1400" dirty="0" err="1"/>
              <a:t>div.menu</a:t>
            </a:r>
            <a:r>
              <a:rPr lang="en-US" altLang="ko-KR" sz="1400" dirty="0"/>
              <a:t> a</a:t>
            </a:r>
            <a:r>
              <a:rPr lang="ko-KR" altLang="en-US" sz="1400" dirty="0"/>
              <a:t>와 같이 복합 선택자를 이용하여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중 </a:t>
            </a:r>
            <a:r>
              <a:rPr lang="en-US" altLang="ko-KR" sz="1400" dirty="0"/>
              <a:t>menu </a:t>
            </a:r>
            <a:r>
              <a:rPr lang="ko-KR" altLang="en-US" sz="1400" dirty="0"/>
              <a:t>클래스를 가지는 하위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선택합니다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BE1D4-0E22-7E92-FE9D-F83F6D7F58C1}"/>
              </a:ext>
            </a:extLst>
          </p:cNvPr>
          <p:cNvSpPr txBox="1"/>
          <p:nvPr/>
        </p:nvSpPr>
        <p:spPr>
          <a:xfrm>
            <a:off x="4499992" y="852383"/>
            <a:ext cx="4572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from</a:t>
            </a:r>
            <a:r>
              <a:rPr lang="ko-KR" altLang="en-US" sz="1200" dirty="0"/>
              <a:t> bs4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html</a:t>
            </a:r>
            <a:r>
              <a:rPr lang="ko-KR" altLang="en-US" sz="1200" dirty="0"/>
              <a:t> = '''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"&gt;</a:t>
            </a:r>
          </a:p>
          <a:p>
            <a:r>
              <a:rPr lang="ko-KR" altLang="en-US" sz="1200" dirty="0"/>
              <a:t>    &lt;</a:t>
            </a:r>
            <a:r>
              <a:rPr lang="ko-KR" altLang="en-US" sz="1200" dirty="0" err="1"/>
              <a:t>ul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"&gt;Home&lt;/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about</a:t>
            </a:r>
            <a:r>
              <a:rPr lang="ko-KR" altLang="en-US" sz="1200" dirty="0"/>
              <a:t>"&gt;</a:t>
            </a:r>
            <a:r>
              <a:rPr lang="ko-KR" altLang="en-US" sz="1200" dirty="0" err="1"/>
              <a:t>About</a:t>
            </a:r>
            <a:r>
              <a:rPr lang="ko-KR" altLang="en-US" sz="1200" dirty="0"/>
              <a:t>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="/</a:t>
            </a:r>
            <a:r>
              <a:rPr lang="ko-KR" altLang="en-US" sz="1200" dirty="0" err="1"/>
              <a:t>contact</a:t>
            </a:r>
            <a:r>
              <a:rPr lang="ko-KR" altLang="en-US" sz="1200" dirty="0"/>
              <a:t>"&gt;</a:t>
            </a:r>
            <a:r>
              <a:rPr lang="ko-KR" altLang="en-US" sz="1200" dirty="0" err="1"/>
              <a:t>Contact</a:t>
            </a:r>
            <a:r>
              <a:rPr lang="ko-KR" altLang="en-US" sz="1200" dirty="0"/>
              <a:t>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li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&lt;/</a:t>
            </a:r>
            <a:r>
              <a:rPr lang="ko-KR" altLang="en-US" sz="1200" dirty="0" err="1"/>
              <a:t>ul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"&gt;</a:t>
            </a:r>
          </a:p>
          <a:p>
            <a:r>
              <a:rPr lang="ko-KR" altLang="en-US" sz="1200" dirty="0"/>
              <a:t>    &lt;h1&gt;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, World!&lt;/h1&gt;</a:t>
            </a:r>
          </a:p>
          <a:p>
            <a:r>
              <a:rPr lang="ko-KR" altLang="en-US" sz="1200" dirty="0"/>
              <a:t>    &lt;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example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.&lt;/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div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soup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html.parser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CSS 선택자를 이용하여 태그 선택하기</a:t>
            </a:r>
          </a:p>
          <a:p>
            <a:r>
              <a:rPr lang="ko-KR" altLang="en-US" sz="1200" dirty="0" err="1"/>
              <a:t>menu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</a:t>
            </a:r>
            <a:r>
              <a:rPr lang="ko-KR" altLang="en-US" sz="1200" dirty="0"/>
              <a:t>('.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복합 CSS 선택자를 이용하여 태그 선택하기</a:t>
            </a:r>
          </a:p>
          <a:p>
            <a:r>
              <a:rPr lang="ko-KR" altLang="en-US" sz="1200" dirty="0" err="1"/>
              <a:t>links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div.menu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link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links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link.get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30987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135F3-C86E-61FE-915A-A4E71672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select_one</a:t>
            </a:r>
            <a:r>
              <a:rPr lang="en-US" altLang="ko-KR" sz="3200" dirty="0"/>
              <a:t>()</a:t>
            </a:r>
            <a:r>
              <a:rPr lang="ko-KR" altLang="en-US" sz="3200" dirty="0"/>
              <a:t>와 </a:t>
            </a:r>
            <a:r>
              <a:rPr lang="en-US" altLang="ko-KR" sz="3200" dirty="0"/>
              <a:t>select() </a:t>
            </a:r>
            <a:r>
              <a:rPr lang="ko-KR" altLang="en-US" sz="3200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2E2CC-43B0-D531-EE72-E1C4A6BA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322712" cy="5073427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select_one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사용하여 </a:t>
            </a:r>
            <a:r>
              <a:rPr lang="en-US" altLang="ko-KR" sz="1600" dirty="0"/>
              <a:t>h1 </a:t>
            </a:r>
            <a:r>
              <a:rPr lang="ko-KR" altLang="en-US" sz="1600" dirty="0"/>
              <a:t>태그와 </a:t>
            </a:r>
            <a:r>
              <a:rPr lang="en-US" altLang="ko-KR" sz="1600" dirty="0"/>
              <a:t>a </a:t>
            </a:r>
            <a:r>
              <a:rPr lang="ko-KR" altLang="en-US" sz="1600" dirty="0"/>
              <a:t>태그를 선택한 결과는 모두 </a:t>
            </a:r>
            <a:r>
              <a:rPr lang="en-US" altLang="ko-KR" sz="1600" dirty="0"/>
              <a:t>Tag </a:t>
            </a:r>
            <a:r>
              <a:rPr lang="ko-KR" altLang="en-US" sz="1600" dirty="0"/>
              <a:t>객체로 반환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select() </a:t>
            </a:r>
            <a:r>
              <a:rPr lang="ko-KR" altLang="en-US" sz="1600" dirty="0"/>
              <a:t>메서드를 사용하여 선택한 </a:t>
            </a:r>
            <a:r>
              <a:rPr lang="en-US" altLang="ko-KR" sz="1600" dirty="0"/>
              <a:t>p </a:t>
            </a:r>
            <a:r>
              <a:rPr lang="ko-KR" altLang="en-US" sz="1600" dirty="0"/>
              <a:t>태그는 여러 개이므로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반환됩니다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리스트와 유사한 형태로 여러 개의 </a:t>
            </a:r>
            <a:r>
              <a:rPr lang="en-US" altLang="ko-KR" sz="1600" dirty="0"/>
              <a:t>Tag </a:t>
            </a:r>
            <a:r>
              <a:rPr lang="ko-KR" altLang="en-US" sz="1600" dirty="0"/>
              <a:t>객체를 원소로 가지므로</a:t>
            </a:r>
            <a:r>
              <a:rPr lang="en-US" altLang="ko-KR" sz="1600" dirty="0"/>
              <a:t>, for</a:t>
            </a:r>
            <a:r>
              <a:rPr lang="ko-KR" altLang="en-US" sz="1600" dirty="0"/>
              <a:t>문을 이용하여 원소를 순회하며 각 태그의 텍스트 내용을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063D3-2BBA-5981-54B1-6E3851988B5F}"/>
              </a:ext>
            </a:extLst>
          </p:cNvPr>
          <p:cNvSpPr txBox="1"/>
          <p:nvPr/>
        </p:nvSpPr>
        <p:spPr>
          <a:xfrm>
            <a:off x="4283968" y="836712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requests</a:t>
            </a:r>
            <a:endParaRPr lang="ko-KR" altLang="en-US" sz="1200" dirty="0"/>
          </a:p>
          <a:p>
            <a:r>
              <a:rPr lang="ko-KR" altLang="en-US" sz="1200" dirty="0" err="1"/>
              <a:t>from</a:t>
            </a:r>
            <a:r>
              <a:rPr lang="ko-KR" altLang="en-US" sz="1200" dirty="0"/>
              <a:t> bs4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html_doc</a:t>
            </a:r>
            <a:r>
              <a:rPr lang="ko-KR" altLang="en-US" sz="1200" dirty="0"/>
              <a:t> = """</a:t>
            </a:r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&lt;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&lt;h1&gt;제목&lt;/h1&gt;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"&gt;내용 1&lt;/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"&gt;내용 2&lt;/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="http://www.example.com"&gt;링크&lt;/a&gt;</a:t>
            </a:r>
          </a:p>
          <a:p>
            <a:r>
              <a:rPr lang="ko-KR" altLang="en-US" sz="1200" dirty="0"/>
              <a:t>    &lt;/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&lt;/</a:t>
            </a:r>
            <a:r>
              <a:rPr lang="ko-KR" altLang="en-US" sz="1200" dirty="0" err="1"/>
              <a:t>html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"""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soup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html_doc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html.parser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select_one</a:t>
            </a:r>
            <a:r>
              <a:rPr lang="ko-KR" altLang="en-US" sz="1200" dirty="0"/>
              <a:t>() 메서드 사용 예시</a:t>
            </a:r>
          </a:p>
          <a:p>
            <a:r>
              <a:rPr lang="ko-KR" altLang="en-US" sz="1200" dirty="0" err="1"/>
              <a:t>title_tag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soup.select_one</a:t>
            </a:r>
            <a:r>
              <a:rPr lang="ko-KR" altLang="en-US" sz="1200" dirty="0"/>
              <a:t>('h1')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title_tag</a:t>
            </a:r>
            <a:r>
              <a:rPr lang="ko-KR" altLang="en-US" sz="1200" dirty="0"/>
              <a:t>))  # &lt;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'bs4.element.Tag'&gt;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title_tag.text</a:t>
            </a:r>
            <a:r>
              <a:rPr lang="ko-KR" altLang="en-US" sz="1200" dirty="0"/>
              <a:t>)   # 제목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link_tag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soup.select_one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link_tag</a:t>
            </a:r>
            <a:r>
              <a:rPr lang="ko-KR" altLang="en-US" sz="1200" dirty="0"/>
              <a:t>))   # &lt;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'bs4.element.Tag'&gt;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link_tag.text</a:t>
            </a:r>
            <a:r>
              <a:rPr lang="ko-KR" altLang="en-US" sz="1200" dirty="0"/>
              <a:t>)    # 링크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() 메서드 사용 예시</a:t>
            </a:r>
          </a:p>
          <a:p>
            <a:r>
              <a:rPr lang="ko-KR" altLang="en-US" sz="1200" dirty="0" err="1"/>
              <a:t>content_tags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</a:t>
            </a:r>
            <a:r>
              <a:rPr lang="ko-KR" altLang="en-US" sz="1200" dirty="0"/>
              <a:t>('.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content_tags</a:t>
            </a:r>
            <a:r>
              <a:rPr lang="ko-KR" altLang="en-US" sz="1200" dirty="0"/>
              <a:t>))  # &lt;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'bs4.element.ResultSet'&gt;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content_tag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content_tags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content_tag.text</a:t>
            </a:r>
            <a:r>
              <a:rPr lang="ko-KR" altLang="en-US" sz="1200" dirty="0"/>
              <a:t>)  # 내용 1, 내용 2</a:t>
            </a:r>
          </a:p>
        </p:txBody>
      </p:sp>
    </p:spTree>
    <p:extLst>
      <p:ext uri="{BB962C8B-B14F-4D97-AF65-F5344CB8AC3E}">
        <p14:creationId xmlns:p14="http://schemas.microsoft.com/office/powerpoint/2010/main" val="271796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D7D7-841F-9AC9-4BBD-CBA644D3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text()</a:t>
            </a:r>
            <a:r>
              <a:rPr lang="ko-KR" altLang="en-US" dirty="0"/>
              <a:t>와 </a:t>
            </a:r>
            <a:r>
              <a:rPr lang="en-US" altLang="ko-KR" dirty="0"/>
              <a:t>get()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71431-63AB-3536-3C72-470F6794B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682752" cy="507342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text() </a:t>
            </a:r>
            <a:r>
              <a:rPr lang="ko-KR" altLang="en-US" sz="1800" dirty="0"/>
              <a:t>메서드를 사용하여 </a:t>
            </a:r>
            <a:r>
              <a:rPr lang="en-US" altLang="ko-KR" sz="1800" dirty="0"/>
              <a:t>h1 </a:t>
            </a:r>
            <a:r>
              <a:rPr lang="ko-KR" altLang="en-US" sz="1800" dirty="0"/>
              <a:t>태그의 텍스트 내용을 반환합니다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get() </a:t>
            </a:r>
            <a:r>
              <a:rPr lang="ko-KR" altLang="en-US" sz="1800" dirty="0"/>
              <a:t>메서드를 사용하여 </a:t>
            </a:r>
            <a:r>
              <a:rPr lang="en-US" altLang="ko-KR" sz="1800" dirty="0"/>
              <a:t>a </a:t>
            </a:r>
            <a:r>
              <a:rPr lang="ko-KR" altLang="en-US" sz="1800" dirty="0"/>
              <a:t>태그의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 </a:t>
            </a:r>
            <a:r>
              <a:rPr lang="ko-KR" altLang="en-US" sz="1800" dirty="0"/>
              <a:t>속성과 </a:t>
            </a:r>
            <a:r>
              <a:rPr lang="en-US" altLang="ko-KR" sz="1800" dirty="0"/>
              <a:t>target </a:t>
            </a:r>
            <a:r>
              <a:rPr lang="ko-KR" altLang="en-US" sz="1800" dirty="0"/>
              <a:t>속성 값을 반환합니다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D3334-8885-508A-4C47-14117E6D993E}"/>
              </a:ext>
            </a:extLst>
          </p:cNvPr>
          <p:cNvSpPr txBox="1"/>
          <p:nvPr/>
        </p:nvSpPr>
        <p:spPr>
          <a:xfrm>
            <a:off x="4283968" y="1052736"/>
            <a:ext cx="457200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from</a:t>
            </a:r>
            <a:r>
              <a:rPr lang="ko-KR" altLang="en-US" sz="1100" dirty="0"/>
              <a:t> bs4 </a:t>
            </a:r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BeautifulSoup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html</a:t>
            </a:r>
            <a:r>
              <a:rPr lang="ko-KR" altLang="en-US" sz="1100" dirty="0"/>
              <a:t> = '''</a:t>
            </a:r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body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menu</a:t>
            </a:r>
            <a:r>
              <a:rPr lang="ko-KR" altLang="en-US" sz="1100" dirty="0"/>
              <a:t>"&gt;</a:t>
            </a:r>
          </a:p>
          <a:p>
            <a:r>
              <a:rPr lang="ko-KR" altLang="en-US" sz="1100" dirty="0"/>
              <a:t>    &lt;</a:t>
            </a:r>
            <a:r>
              <a:rPr lang="ko-KR" altLang="en-US" sz="1100" dirty="0" err="1"/>
              <a:t>ul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="/</a:t>
            </a:r>
            <a:r>
              <a:rPr lang="ko-KR" altLang="en-US" sz="1100" dirty="0" err="1"/>
              <a:t>home</a:t>
            </a:r>
            <a:r>
              <a:rPr lang="ko-KR" altLang="en-US" sz="1100" dirty="0"/>
              <a:t>"&gt;Home&lt;/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="/</a:t>
            </a:r>
            <a:r>
              <a:rPr lang="ko-KR" altLang="en-US" sz="1100" dirty="0" err="1"/>
              <a:t>about</a:t>
            </a:r>
            <a:r>
              <a:rPr lang="ko-KR" altLang="en-US" sz="1100" dirty="0"/>
              <a:t>"&gt;</a:t>
            </a:r>
            <a:r>
              <a:rPr lang="ko-KR" altLang="en-US" sz="1100" dirty="0" err="1"/>
              <a:t>About</a:t>
            </a:r>
            <a:r>
              <a:rPr lang="ko-KR" altLang="en-US" sz="1100" dirty="0"/>
              <a:t>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    &lt;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="/</a:t>
            </a:r>
            <a:r>
              <a:rPr lang="ko-KR" altLang="en-US" sz="1100" dirty="0" err="1"/>
              <a:t>contact</a:t>
            </a:r>
            <a:r>
              <a:rPr lang="ko-KR" altLang="en-US" sz="1100" dirty="0"/>
              <a:t>"&gt;</a:t>
            </a:r>
            <a:r>
              <a:rPr lang="ko-KR" altLang="en-US" sz="1100" dirty="0" err="1"/>
              <a:t>Contact</a:t>
            </a:r>
            <a:r>
              <a:rPr lang="ko-KR" altLang="en-US" sz="1100" dirty="0"/>
              <a:t>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&gt;&lt;/</a:t>
            </a:r>
            <a:r>
              <a:rPr lang="ko-KR" altLang="en-US" sz="1100" dirty="0" err="1"/>
              <a:t>li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&lt;/</a:t>
            </a:r>
            <a:r>
              <a:rPr lang="ko-KR" altLang="en-US" sz="1100" dirty="0" err="1"/>
              <a:t>ul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&lt;/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content</a:t>
            </a:r>
            <a:r>
              <a:rPr lang="ko-KR" altLang="en-US" sz="1100" dirty="0"/>
              <a:t>"&gt;</a:t>
            </a:r>
          </a:p>
          <a:p>
            <a:r>
              <a:rPr lang="ko-KR" altLang="en-US" sz="1100" dirty="0"/>
              <a:t>    &lt;h1&gt;</a:t>
            </a:r>
            <a:r>
              <a:rPr lang="ko-KR" altLang="en-US" sz="1100" dirty="0" err="1"/>
              <a:t>Hello</a:t>
            </a:r>
            <a:r>
              <a:rPr lang="ko-KR" altLang="en-US" sz="1100" dirty="0"/>
              <a:t>, World!&lt;/h1&gt;</a:t>
            </a:r>
          </a:p>
          <a:p>
            <a:r>
              <a:rPr lang="ko-KR" altLang="en-US" sz="1100" dirty="0"/>
              <a:t>    &lt;</a:t>
            </a:r>
            <a:r>
              <a:rPr lang="ko-KR" altLang="en-US" sz="1100" dirty="0" err="1"/>
              <a:t>p</a:t>
            </a:r>
            <a:r>
              <a:rPr lang="ko-KR" altLang="en-US" sz="1100" dirty="0"/>
              <a:t>&gt;</a:t>
            </a:r>
            <a:r>
              <a:rPr lang="ko-KR" altLang="en-US" sz="1100" dirty="0" err="1"/>
              <a:t>This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example</a:t>
            </a:r>
            <a:r>
              <a:rPr lang="ko-KR" altLang="en-US" sz="1100" dirty="0"/>
              <a:t> of </a:t>
            </a:r>
            <a:r>
              <a:rPr lang="ko-KR" altLang="en-US" sz="1100" dirty="0" err="1"/>
              <a:t>using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Beautifulsoup</a:t>
            </a:r>
            <a:r>
              <a:rPr lang="ko-KR" altLang="en-US" sz="1100" dirty="0"/>
              <a:t>.&lt;/</a:t>
            </a:r>
            <a:r>
              <a:rPr lang="ko-KR" altLang="en-US" sz="1100" dirty="0" err="1"/>
              <a:t>p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    &lt;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="https://www.google.com" </a:t>
            </a:r>
            <a:r>
              <a:rPr lang="ko-KR" altLang="en-US" sz="1100" dirty="0" err="1"/>
              <a:t>target</a:t>
            </a:r>
            <a:r>
              <a:rPr lang="ko-KR" altLang="en-US" sz="1100" dirty="0"/>
              <a:t>="_</a:t>
            </a:r>
            <a:r>
              <a:rPr lang="ko-KR" altLang="en-US" sz="1100" dirty="0" err="1"/>
              <a:t>blank</a:t>
            </a:r>
            <a:r>
              <a:rPr lang="ko-KR" altLang="en-US" sz="1100" dirty="0"/>
              <a:t>"&gt;Google&lt;/</a:t>
            </a:r>
            <a:r>
              <a:rPr lang="ko-KR" altLang="en-US" sz="1100" dirty="0" err="1"/>
              <a:t>a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&lt;/</a:t>
            </a:r>
            <a:r>
              <a:rPr lang="ko-KR" altLang="en-US" sz="1100" dirty="0" err="1"/>
              <a:t>div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&lt;/</a:t>
            </a:r>
            <a:r>
              <a:rPr lang="ko-KR" altLang="en-US" sz="1100" dirty="0" err="1"/>
              <a:t>body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&lt;/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'''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soup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BeautifulSoup</a:t>
            </a:r>
            <a:r>
              <a:rPr lang="ko-KR" altLang="en-US" sz="1100" dirty="0"/>
              <a:t>(</a:t>
            </a:r>
            <a:r>
              <a:rPr lang="ko-KR" altLang="en-US" sz="1100" dirty="0" err="1"/>
              <a:t>html</a:t>
            </a:r>
            <a:r>
              <a:rPr lang="ko-KR" altLang="en-US" sz="1100" dirty="0"/>
              <a:t>, '</a:t>
            </a:r>
            <a:r>
              <a:rPr lang="ko-KR" altLang="en-US" sz="1100" dirty="0" err="1"/>
              <a:t>html.parser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text</a:t>
            </a:r>
            <a:r>
              <a:rPr lang="ko-KR" altLang="en-US" sz="1100" dirty="0"/>
              <a:t>() 메서드 사용 예시</a:t>
            </a:r>
          </a:p>
          <a:p>
            <a:r>
              <a:rPr lang="ko-KR" altLang="en-US" sz="1100" dirty="0"/>
              <a:t>h1 = </a:t>
            </a:r>
            <a:r>
              <a:rPr lang="ko-KR" altLang="en-US" sz="1100" dirty="0" err="1"/>
              <a:t>soup.find</a:t>
            </a:r>
            <a:r>
              <a:rPr lang="ko-KR" altLang="en-US" sz="1100" dirty="0"/>
              <a:t>('h1')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(h1.text)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get</a:t>
            </a:r>
            <a:r>
              <a:rPr lang="ko-KR" altLang="en-US" sz="1100" dirty="0"/>
              <a:t>() 메서드 사용 예시</a:t>
            </a:r>
          </a:p>
          <a:p>
            <a:r>
              <a:rPr lang="ko-KR" altLang="en-US" sz="1100" dirty="0" err="1"/>
              <a:t>a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soup.find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a.get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href</a:t>
            </a:r>
            <a:r>
              <a:rPr lang="ko-KR" altLang="en-US" sz="1100" dirty="0"/>
              <a:t>'))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a.get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target</a:t>
            </a:r>
            <a:r>
              <a:rPr lang="ko-KR" altLang="en-US" sz="1100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206520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1EB6-D2D2-6D2B-CA50-A921F18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F966E-EA74-60DB-B07B-EDE2F0BB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네이버 블로그에서 특정 키워드에 대한 포스트 제목과 링크를 가져오는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701C1-0F53-F4E8-EB7C-1986A7433D5A}"/>
              </a:ext>
            </a:extLst>
          </p:cNvPr>
          <p:cNvSpPr txBox="1"/>
          <p:nvPr/>
        </p:nvSpPr>
        <p:spPr>
          <a:xfrm>
            <a:off x="457200" y="1500471"/>
            <a:ext cx="853244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requests</a:t>
            </a:r>
          </a:p>
          <a:p>
            <a:r>
              <a:rPr lang="en-US" altLang="ko-KR" sz="1400" dirty="0"/>
              <a:t>from bs4 import </a:t>
            </a:r>
            <a:r>
              <a:rPr lang="en-US" altLang="ko-KR" sz="1400" dirty="0" err="1"/>
              <a:t>BeautifulSoup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네이버 블로그에서 키워드 </a:t>
            </a:r>
            <a:r>
              <a:rPr lang="en-US" altLang="ko-KR" sz="1400" dirty="0"/>
              <a:t>"</a:t>
            </a:r>
            <a:r>
              <a:rPr lang="ko-KR" altLang="en-US" sz="1400" dirty="0"/>
              <a:t>파이썬</a:t>
            </a:r>
            <a:r>
              <a:rPr lang="en-US" altLang="ko-KR" sz="1400" dirty="0"/>
              <a:t>"</a:t>
            </a:r>
            <a:r>
              <a:rPr lang="ko-KR" altLang="en-US" sz="1400" dirty="0"/>
              <a:t>에 대한 포스트 검색 페이지에서 </a:t>
            </a:r>
            <a:r>
              <a:rPr lang="en-US" altLang="ko-KR" sz="1400" dirty="0"/>
              <a:t>HTML </a:t>
            </a:r>
            <a:r>
              <a:rPr lang="ko-KR" altLang="en-US" sz="1400" dirty="0"/>
              <a:t>코드 가져오기</a:t>
            </a:r>
          </a:p>
          <a:p>
            <a:r>
              <a:rPr lang="en-US" altLang="ko-KR" sz="1400" dirty="0" err="1"/>
              <a:t>url</a:t>
            </a:r>
            <a:r>
              <a:rPr lang="en-US" altLang="ko-KR" sz="1400" dirty="0"/>
              <a:t> = 'https://search.naver.com/</a:t>
            </a:r>
            <a:r>
              <a:rPr lang="en-US" altLang="ko-KR" sz="1400" dirty="0" err="1"/>
              <a:t>search.naver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params = {'query': '</a:t>
            </a:r>
            <a:r>
              <a:rPr lang="ko-KR" altLang="en-US" sz="1400" dirty="0"/>
              <a:t>파이썬</a:t>
            </a:r>
            <a:r>
              <a:rPr lang="en-US" altLang="ko-KR" sz="1400" dirty="0"/>
              <a:t>', 'where': 'blog'}</a:t>
            </a:r>
          </a:p>
          <a:p>
            <a:r>
              <a:rPr lang="en-US" altLang="ko-KR" sz="1400" dirty="0"/>
              <a:t>response = </a:t>
            </a:r>
            <a:r>
              <a:rPr lang="en-US" altLang="ko-KR" sz="1400" dirty="0" err="1"/>
              <a:t>requests.get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, params=params)</a:t>
            </a:r>
          </a:p>
          <a:p>
            <a:r>
              <a:rPr lang="en-US" altLang="ko-KR" sz="1400" dirty="0"/>
              <a:t>#print(response.url)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HTML </a:t>
            </a:r>
            <a:r>
              <a:rPr lang="ko-KR" altLang="en-US" sz="1400" dirty="0"/>
              <a:t>코드 </a:t>
            </a:r>
            <a:r>
              <a:rPr lang="ko-KR" altLang="en-US" sz="1400" dirty="0" err="1"/>
              <a:t>파싱하기</a:t>
            </a:r>
            <a:endParaRPr lang="ko-KR" altLang="en-US" sz="1400" dirty="0"/>
          </a:p>
          <a:p>
            <a:r>
              <a:rPr lang="en-US" altLang="ko-KR" sz="1400" dirty="0"/>
              <a:t>soup = </a:t>
            </a:r>
            <a:r>
              <a:rPr lang="en-US" altLang="ko-KR" sz="1400" dirty="0" err="1"/>
              <a:t>BeautifulSoup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response.text</a:t>
            </a:r>
            <a:r>
              <a:rPr lang="en-US" altLang="ko-KR" sz="1400" dirty="0"/>
              <a:t>, '</a:t>
            </a:r>
            <a:r>
              <a:rPr lang="en-US" altLang="ko-KR" sz="1400" dirty="0" err="1"/>
              <a:t>html.parser</a:t>
            </a:r>
            <a:r>
              <a:rPr lang="en-US" altLang="ko-KR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포스트 정보 태그 가져오기</a:t>
            </a:r>
          </a:p>
          <a:p>
            <a:r>
              <a:rPr lang="en-US" altLang="ko-KR" sz="1400" dirty="0"/>
              <a:t>posts = </a:t>
            </a:r>
            <a:r>
              <a:rPr lang="en-US" altLang="ko-KR" sz="1400" dirty="0" err="1"/>
              <a:t>soup.select</a:t>
            </a:r>
            <a:r>
              <a:rPr lang="en-US" altLang="ko-KR" sz="1400" dirty="0"/>
              <a:t>('.</a:t>
            </a:r>
            <a:r>
              <a:rPr lang="en-US" altLang="ko-KR" sz="1400" dirty="0" err="1"/>
              <a:t>total_tit</a:t>
            </a:r>
            <a:r>
              <a:rPr lang="en-US" altLang="ko-KR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포스트 정보 출력하기</a:t>
            </a:r>
          </a:p>
          <a:p>
            <a:r>
              <a:rPr lang="en-US" altLang="ko-KR" sz="1400" dirty="0"/>
              <a:t>for post in posts:</a:t>
            </a:r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제목과 링크 가져오기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title = </a:t>
            </a:r>
            <a:r>
              <a:rPr lang="en-US" altLang="ko-KR" sz="1400" dirty="0" err="1"/>
              <a:t>post.text</a:t>
            </a:r>
            <a:endParaRPr lang="en-US" altLang="ko-KR" sz="1400" dirty="0"/>
          </a:p>
          <a:p>
            <a:r>
              <a:rPr lang="en-US" altLang="ko-KR" sz="1400" dirty="0"/>
              <a:t>    link = </a:t>
            </a:r>
            <a:r>
              <a:rPr lang="en-US" altLang="ko-KR" sz="1400" dirty="0" err="1"/>
              <a:t>post.get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    print(title)</a:t>
            </a:r>
          </a:p>
          <a:p>
            <a:r>
              <a:rPr lang="en-US" altLang="ko-KR" sz="1400" dirty="0"/>
              <a:t>    print(link)</a:t>
            </a:r>
          </a:p>
          <a:p>
            <a:r>
              <a:rPr lang="en-US" altLang="ko-KR" sz="1400" dirty="0"/>
              <a:t>    print('-' * 50)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234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8D2C8-25F5-C6BE-C451-3F9E8AB2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F678-0599-D301-0E5E-8042E1DC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뉴스의 제목과 링크를 출력하는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B5904-5563-C744-54D3-6066A5D3B733}"/>
              </a:ext>
            </a:extLst>
          </p:cNvPr>
          <p:cNvSpPr txBox="1"/>
          <p:nvPr/>
        </p:nvSpPr>
        <p:spPr>
          <a:xfrm>
            <a:off x="573052" y="1988840"/>
            <a:ext cx="77433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requests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bs4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BeautifulSoup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url</a:t>
            </a:r>
            <a:r>
              <a:rPr lang="ko-KR" altLang="en-US" dirty="0"/>
              <a:t> = 'https://news.google.com/topstories?hl=ko&amp;gl=KR&amp;ceid=KR:ko'</a:t>
            </a:r>
          </a:p>
          <a:p>
            <a:r>
              <a:rPr lang="ko-KR" altLang="en-US" dirty="0" err="1"/>
              <a:t>response</a:t>
            </a:r>
            <a:r>
              <a:rPr lang="ko-KR" altLang="en-US" dirty="0"/>
              <a:t> = </a:t>
            </a:r>
            <a:r>
              <a:rPr lang="ko-KR" altLang="en-US" dirty="0" err="1"/>
              <a:t>requests.get</a:t>
            </a:r>
            <a:r>
              <a:rPr lang="ko-KR" altLang="en-US" dirty="0"/>
              <a:t>(</a:t>
            </a:r>
            <a:r>
              <a:rPr lang="ko-KR" altLang="en-US" dirty="0" err="1"/>
              <a:t>url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soup</a:t>
            </a:r>
            <a:r>
              <a:rPr lang="ko-KR" altLang="en-US" dirty="0"/>
              <a:t> = </a:t>
            </a:r>
            <a:r>
              <a:rPr lang="ko-KR" altLang="en-US" dirty="0" err="1"/>
              <a:t>BeautifulSoup</a:t>
            </a:r>
            <a:r>
              <a:rPr lang="ko-KR" altLang="en-US" dirty="0"/>
              <a:t>(</a:t>
            </a:r>
            <a:r>
              <a:rPr lang="ko-KR" altLang="en-US" dirty="0" err="1"/>
              <a:t>response.text</a:t>
            </a:r>
            <a:r>
              <a:rPr lang="ko-KR" altLang="en-US" dirty="0"/>
              <a:t>, '</a:t>
            </a:r>
            <a:r>
              <a:rPr lang="ko-KR" altLang="en-US" dirty="0" err="1"/>
              <a:t>html.parser</a:t>
            </a:r>
            <a:r>
              <a:rPr lang="ko-KR" altLang="en-US" dirty="0"/>
              <a:t>')</a:t>
            </a:r>
          </a:p>
          <a:p>
            <a:endParaRPr lang="ko-KR" altLang="en-US" dirty="0"/>
          </a:p>
          <a:p>
            <a:r>
              <a:rPr lang="ko-KR" altLang="en-US" dirty="0" err="1"/>
              <a:t>titles</a:t>
            </a:r>
            <a:r>
              <a:rPr lang="ko-KR" altLang="en-US" dirty="0"/>
              <a:t> = </a:t>
            </a:r>
            <a:r>
              <a:rPr lang="ko-KR" altLang="en-US" dirty="0" err="1"/>
              <a:t>soup.select</a:t>
            </a:r>
            <a:r>
              <a:rPr lang="ko-KR" altLang="en-US" dirty="0"/>
              <a:t>('.</a:t>
            </a:r>
            <a:r>
              <a:rPr lang="ko-KR" altLang="en-US" dirty="0" err="1"/>
              <a:t>WwrzSb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title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titles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title.get</a:t>
            </a:r>
            <a:r>
              <a:rPr lang="ko-KR" altLang="en-US" dirty="0"/>
              <a:t>('</a:t>
            </a:r>
            <a:r>
              <a:rPr lang="ko-KR" altLang="en-US" dirty="0" err="1"/>
              <a:t>aria-label</a:t>
            </a:r>
            <a:r>
              <a:rPr lang="ko-KR" altLang="en-US" dirty="0"/>
              <a:t>'))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('https://news.google.com' + </a:t>
            </a:r>
            <a:r>
              <a:rPr lang="ko-KR" altLang="en-US" dirty="0" err="1"/>
              <a:t>title</a:t>
            </a:r>
            <a:r>
              <a:rPr lang="ko-KR" altLang="en-US" dirty="0"/>
              <a:t>['</a:t>
            </a:r>
            <a:r>
              <a:rPr lang="ko-KR" altLang="en-US" dirty="0" err="1"/>
              <a:t>href</a:t>
            </a:r>
            <a:r>
              <a:rPr lang="ko-KR" altLang="en-US" dirty="0"/>
              <a:t>'][1:])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('-' * 50)</a:t>
            </a:r>
          </a:p>
        </p:txBody>
      </p:sp>
    </p:spTree>
    <p:extLst>
      <p:ext uri="{BB962C8B-B14F-4D97-AF65-F5344CB8AC3E}">
        <p14:creationId xmlns:p14="http://schemas.microsoft.com/office/powerpoint/2010/main" val="121493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739E0-C255-A71B-2F58-18072593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93544-E1E2-DE0C-DCEF-477713E8B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영화 예매 순위 정보를 출력하는 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950D4-8DE5-3DAE-A131-BBA69F20D2AC}"/>
              </a:ext>
            </a:extLst>
          </p:cNvPr>
          <p:cNvSpPr txBox="1"/>
          <p:nvPr/>
        </p:nvSpPr>
        <p:spPr>
          <a:xfrm>
            <a:off x="457200" y="2019788"/>
            <a:ext cx="82912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requests</a:t>
            </a:r>
          </a:p>
          <a:p>
            <a:r>
              <a:rPr lang="en-US" altLang="ko-KR"/>
              <a:t>from bs4 import BeautifulSoup</a:t>
            </a:r>
          </a:p>
          <a:p>
            <a:endParaRPr lang="en-US" altLang="ko-KR"/>
          </a:p>
          <a:p>
            <a:r>
              <a:rPr lang="en-US" altLang="ko-KR"/>
              <a:t>url = 'https://movie.daum.net/ranking/reservation'</a:t>
            </a:r>
          </a:p>
          <a:p>
            <a:r>
              <a:rPr lang="en-US" altLang="ko-KR"/>
              <a:t>response = requests.get(url)</a:t>
            </a:r>
          </a:p>
          <a:p>
            <a:endParaRPr lang="en-US" altLang="ko-KR"/>
          </a:p>
          <a:p>
            <a:r>
              <a:rPr lang="en-US" altLang="ko-KR"/>
              <a:t>soup = BeautifulSoup(response.text, 'html.parser')</a:t>
            </a:r>
          </a:p>
          <a:p>
            <a:endParaRPr lang="en-US" altLang="ko-KR"/>
          </a:p>
          <a:p>
            <a:r>
              <a:rPr lang="en-US" altLang="ko-KR"/>
              <a:t>rank_list = soup.select('div.thumb_cont &gt; strong &gt; a')</a:t>
            </a:r>
          </a:p>
          <a:p>
            <a:r>
              <a:rPr lang="en-US" altLang="ko-KR"/>
              <a:t>rank_rate = soup.select('span.txt_append &gt; span &gt; span')</a:t>
            </a:r>
          </a:p>
          <a:p>
            <a:endParaRPr lang="en-US" altLang="ko-KR"/>
          </a:p>
          <a:p>
            <a:r>
              <a:rPr lang="en-US" altLang="ko-KR"/>
              <a:t>for rank, title in enumerate(rank_list, 1):</a:t>
            </a:r>
          </a:p>
          <a:p>
            <a:r>
              <a:rPr lang="en-US" altLang="ko-KR"/>
              <a:t>    print(f'{rank}</a:t>
            </a:r>
            <a:r>
              <a:rPr lang="ko-KR" altLang="en-US"/>
              <a:t>위</a:t>
            </a:r>
            <a:r>
              <a:rPr lang="en-US" altLang="ko-KR"/>
              <a:t>: {title.text} </a:t>
            </a:r>
            <a:r>
              <a:rPr lang="ko-KR" altLang="en-US"/>
              <a:t>예매율</a:t>
            </a:r>
            <a:r>
              <a:rPr lang="en-US" altLang="ko-KR"/>
              <a:t>({rank_rate[rank-1].text})')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387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81B34-DC78-879D-4DD2-78096F2A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D8AD4-494B-438D-04E6-EF7D4F6B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한국은행의 기준금리 정보를 가져오는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AF7A4-8439-AC95-7379-4DA71A0A1483}"/>
              </a:ext>
            </a:extLst>
          </p:cNvPr>
          <p:cNvSpPr txBox="1"/>
          <p:nvPr/>
        </p:nvSpPr>
        <p:spPr>
          <a:xfrm>
            <a:off x="539552" y="2636912"/>
            <a:ext cx="871296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requests</a:t>
            </a:r>
            <a:endParaRPr lang="ko-KR" altLang="en-US" sz="1200" dirty="0"/>
          </a:p>
          <a:p>
            <a:r>
              <a:rPr lang="ko-KR" altLang="en-US" sz="1200" dirty="0" err="1"/>
              <a:t>from</a:t>
            </a:r>
            <a:r>
              <a:rPr lang="ko-KR" altLang="en-US" sz="1200" dirty="0"/>
              <a:t> bs4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BeautifulSoup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url</a:t>
            </a:r>
            <a:r>
              <a:rPr lang="ko-KR" altLang="en-US" sz="1200" dirty="0"/>
              <a:t> = 'https://www.bok.or.kr/portal/singl/baseRate/list.do?dataSeCd=01&amp;menuNo=200643'</a:t>
            </a:r>
          </a:p>
          <a:p>
            <a:r>
              <a:rPr lang="ko-KR" altLang="en-US" sz="1200" dirty="0" err="1"/>
              <a:t>response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requests.get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url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soup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BeautifulSoup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response.text</a:t>
            </a:r>
            <a:r>
              <a:rPr lang="ko-KR" altLang="en-US" sz="1200" dirty="0"/>
              <a:t>, '</a:t>
            </a:r>
            <a:r>
              <a:rPr lang="ko-KR" altLang="en-US" sz="1200" dirty="0" err="1"/>
              <a:t>html.parser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#rate = </a:t>
            </a:r>
            <a:r>
              <a:rPr lang="ko-KR" altLang="en-US" sz="1200" dirty="0" err="1"/>
              <a:t>soup.select_one</a:t>
            </a:r>
            <a:r>
              <a:rPr lang="ko-KR" altLang="en-US" sz="1200" dirty="0"/>
              <a:t>('#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div.table.tac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table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tbody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tr:nth-child</a:t>
            </a:r>
            <a:r>
              <a:rPr lang="ko-KR" altLang="en-US" sz="1200" dirty="0"/>
              <a:t>(1) &gt; </a:t>
            </a:r>
            <a:r>
              <a:rPr lang="ko-KR" altLang="en-US" sz="1200" dirty="0" err="1"/>
              <a:t>td:nth-child</a:t>
            </a:r>
            <a:r>
              <a:rPr lang="ko-KR" altLang="en-US" sz="1200" dirty="0"/>
              <a:t>(3)').</a:t>
            </a:r>
            <a:r>
              <a:rPr lang="ko-KR" altLang="en-US" sz="1200" dirty="0" err="1"/>
              <a:t>text</a:t>
            </a:r>
            <a:endParaRPr lang="ko-KR" altLang="en-US" sz="1200" dirty="0"/>
          </a:p>
          <a:p>
            <a:r>
              <a:rPr lang="ko-KR" altLang="en-US" sz="1200" dirty="0"/>
              <a:t>#rate = </a:t>
            </a:r>
            <a:r>
              <a:rPr lang="ko-KR" altLang="en-US" sz="1200" dirty="0" err="1"/>
              <a:t>soup.select</a:t>
            </a:r>
            <a:r>
              <a:rPr lang="ko-KR" altLang="en-US" sz="1200" dirty="0"/>
              <a:t>('#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div.table.tac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table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tbody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tr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td:nth-child</a:t>
            </a:r>
            <a:r>
              <a:rPr lang="ko-KR" altLang="en-US" sz="1200" dirty="0"/>
              <a:t>(3)')[0].</a:t>
            </a:r>
            <a:r>
              <a:rPr lang="ko-KR" altLang="en-US" sz="1200" dirty="0" err="1"/>
              <a:t>text</a:t>
            </a:r>
            <a:endParaRPr lang="ko-KR" altLang="en-US" sz="1200" dirty="0"/>
          </a:p>
          <a:p>
            <a:r>
              <a:rPr lang="ko-KR" altLang="en-US" sz="1200" dirty="0" err="1"/>
              <a:t>rate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soup.select</a:t>
            </a:r>
            <a:r>
              <a:rPr lang="ko-KR" altLang="en-US" sz="1200" dirty="0"/>
              <a:t>('#</a:t>
            </a:r>
            <a:r>
              <a:rPr lang="ko-KR" altLang="en-US" sz="1200" dirty="0" err="1"/>
              <a:t>content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div.table.tac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table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tbody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tr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td</a:t>
            </a:r>
            <a:r>
              <a:rPr lang="ko-KR" altLang="en-US" sz="1200" dirty="0"/>
              <a:t>')[2].</a:t>
            </a:r>
            <a:r>
              <a:rPr lang="ko-KR" altLang="en-US" sz="1200" dirty="0" err="1"/>
              <a:t>text</a:t>
            </a:r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f'기준금리</a:t>
            </a:r>
            <a:r>
              <a:rPr lang="ko-KR" altLang="en-US" sz="1200" dirty="0"/>
              <a:t>: {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}')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671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5A794-EFD6-17D7-8D57-B19E90F2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2C427-2FC0-8D17-E47D-6CCA3826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스크래핑의</a:t>
            </a:r>
            <a:r>
              <a:rPr lang="ko-KR" altLang="en-US" dirty="0"/>
              <a:t> 개념과 목적</a:t>
            </a:r>
            <a:endParaRPr lang="en-US" altLang="ko-KR" dirty="0"/>
          </a:p>
          <a:p>
            <a:pPr lvl="1"/>
            <a:r>
              <a:rPr lang="ko-KR" altLang="en-US" dirty="0"/>
              <a:t>웹 페이지에서 데이터를 추출하여 수집하는 것을 말합니다</a:t>
            </a:r>
            <a:r>
              <a:rPr lang="en-US" altLang="ko-KR" dirty="0"/>
              <a:t>. </a:t>
            </a:r>
            <a:r>
              <a:rPr lang="ko-KR" altLang="en-US" dirty="0"/>
              <a:t>주로 데이터 수집 및 분석</a:t>
            </a:r>
            <a:r>
              <a:rPr lang="en-US" altLang="ko-KR" dirty="0"/>
              <a:t>, </a:t>
            </a:r>
            <a:r>
              <a:rPr lang="ko-KR" altLang="en-US" dirty="0"/>
              <a:t>기업 비교 및 분석 등의 목적으로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</a:t>
            </a:r>
            <a:r>
              <a:rPr lang="ko-KR" altLang="en-US" dirty="0" err="1"/>
              <a:t>스크래핑의</a:t>
            </a:r>
            <a:r>
              <a:rPr lang="ko-KR" altLang="en-US" dirty="0"/>
              <a:t> 장단점</a:t>
            </a:r>
            <a:endParaRPr lang="en-US" altLang="ko-KR" dirty="0"/>
          </a:p>
          <a:p>
            <a:pPr lvl="1"/>
            <a:r>
              <a:rPr lang="ko-KR" altLang="en-US" dirty="0"/>
              <a:t>장점으로는 대량의 데이터 수집</a:t>
            </a:r>
            <a:r>
              <a:rPr lang="en-US" altLang="ko-KR" dirty="0"/>
              <a:t>, </a:t>
            </a:r>
            <a:r>
              <a:rPr lang="ko-KR" altLang="en-US" dirty="0"/>
              <a:t>효율적인 데이터 분석</a:t>
            </a:r>
            <a:r>
              <a:rPr lang="en-US" altLang="ko-KR" dirty="0"/>
              <a:t>, </a:t>
            </a:r>
            <a:r>
              <a:rPr lang="ko-KR" altLang="en-US" dirty="0"/>
              <a:t>비용 절감 등이 있습니다</a:t>
            </a:r>
            <a:r>
              <a:rPr lang="en-US" altLang="ko-KR" dirty="0"/>
              <a:t>. </a:t>
            </a:r>
            <a:r>
              <a:rPr lang="ko-KR" altLang="en-US" dirty="0"/>
              <a:t>단점으로는 웹사이트의 로봇 배제 표준에 따른 규제</a:t>
            </a:r>
            <a:r>
              <a:rPr lang="en-US" altLang="ko-KR" dirty="0"/>
              <a:t>, </a:t>
            </a:r>
            <a:r>
              <a:rPr lang="ko-KR" altLang="en-US" dirty="0"/>
              <a:t>데이터 보안 위협 등이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47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6EAC-075B-5E0F-972D-2447F543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크롤링하는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FD59F-70D5-D096-D332-829E8BA9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한겨레 신문의 오늘의 뉴스 기사 제목을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012EF-8886-C5E1-31D5-E2EADED70A6E}"/>
              </a:ext>
            </a:extLst>
          </p:cNvPr>
          <p:cNvSpPr txBox="1"/>
          <p:nvPr/>
        </p:nvSpPr>
        <p:spPr>
          <a:xfrm>
            <a:off x="971600" y="2564904"/>
            <a:ext cx="78488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requests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bs4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BeautifulSoup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url</a:t>
            </a:r>
            <a:r>
              <a:rPr lang="ko-KR" altLang="en-US" dirty="0"/>
              <a:t> = "https://www.hani.co.kr/arti/list.html?sec=news&amp;subsec=politics"</a:t>
            </a:r>
          </a:p>
          <a:p>
            <a:r>
              <a:rPr lang="ko-KR" altLang="en-US" dirty="0" err="1"/>
              <a:t>response</a:t>
            </a:r>
            <a:r>
              <a:rPr lang="ko-KR" altLang="en-US" dirty="0"/>
              <a:t> = </a:t>
            </a:r>
            <a:r>
              <a:rPr lang="ko-KR" altLang="en-US" dirty="0" err="1"/>
              <a:t>requests.get</a:t>
            </a:r>
            <a:r>
              <a:rPr lang="ko-KR" altLang="en-US" dirty="0"/>
              <a:t>(</a:t>
            </a:r>
            <a:r>
              <a:rPr lang="ko-KR" altLang="en-US" dirty="0" err="1"/>
              <a:t>url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soup</a:t>
            </a:r>
            <a:r>
              <a:rPr lang="ko-KR" altLang="en-US" dirty="0"/>
              <a:t> = </a:t>
            </a:r>
            <a:r>
              <a:rPr lang="ko-KR" altLang="en-US" dirty="0" err="1"/>
              <a:t>BeautifulSoup</a:t>
            </a:r>
            <a:r>
              <a:rPr lang="ko-KR" altLang="en-US" dirty="0"/>
              <a:t>(</a:t>
            </a:r>
            <a:r>
              <a:rPr lang="ko-KR" altLang="en-US" dirty="0" err="1"/>
              <a:t>response.text</a:t>
            </a:r>
            <a:r>
              <a:rPr lang="ko-KR" altLang="en-US" dirty="0"/>
              <a:t>, "</a:t>
            </a:r>
            <a:r>
              <a:rPr lang="ko-KR" altLang="en-US" dirty="0" err="1"/>
              <a:t>html.parser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titles</a:t>
            </a:r>
            <a:r>
              <a:rPr lang="ko-KR" altLang="en-US" dirty="0"/>
              <a:t> = </a:t>
            </a:r>
            <a:r>
              <a:rPr lang="ko-KR" altLang="en-US" dirty="0" err="1"/>
              <a:t>soup.find_all</a:t>
            </a:r>
            <a:r>
              <a:rPr lang="ko-KR" altLang="en-US" dirty="0"/>
              <a:t>("h4", </a:t>
            </a:r>
            <a:r>
              <a:rPr lang="ko-KR" altLang="en-US" dirty="0" err="1"/>
              <a:t>class</a:t>
            </a:r>
            <a:r>
              <a:rPr lang="ko-KR" altLang="en-US" dirty="0"/>
              <a:t>_="</a:t>
            </a:r>
            <a:r>
              <a:rPr lang="ko-KR" altLang="en-US" dirty="0" err="1"/>
              <a:t>article-title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title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titles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title.text.strip</a:t>
            </a:r>
            <a:r>
              <a:rPr lang="ko-KR" alt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7873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B15C4-FCA2-D8A4-870E-F4EA57AC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Beautifulsoup</a:t>
            </a:r>
            <a:r>
              <a:rPr lang="en-US" altLang="ko-KR" sz="3200" dirty="0"/>
              <a:t>, Requests </a:t>
            </a:r>
            <a:r>
              <a:rPr lang="ko-KR" altLang="en-US" sz="3200" dirty="0"/>
              <a:t>모듈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147ED-3394-BDC2-151F-FB3E9CDA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모듈 설치</a:t>
            </a:r>
            <a:endParaRPr lang="en-US" altLang="ko-KR" dirty="0"/>
          </a:p>
          <a:p>
            <a:pPr lvl="1"/>
            <a:r>
              <a:rPr lang="ko-KR" altLang="en-US" dirty="0"/>
              <a:t>모듈 설치하기</a:t>
            </a:r>
            <a:r>
              <a:rPr lang="en-US" altLang="ko-KR" dirty="0"/>
              <a:t>: pip</a:t>
            </a:r>
            <a:r>
              <a:rPr lang="ko-KR" altLang="en-US" dirty="0"/>
              <a:t>를 이용하여 </a:t>
            </a:r>
            <a:r>
              <a:rPr lang="en-US" altLang="ko-KR" dirty="0"/>
              <a:t>requests </a:t>
            </a:r>
            <a:r>
              <a:rPr lang="ko-KR" altLang="en-US" dirty="0"/>
              <a:t>모듈을 설치합니다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requests </a:t>
            </a:r>
            <a:r>
              <a:rPr lang="ko-KR" altLang="en-US" dirty="0"/>
              <a:t>모듈</a:t>
            </a:r>
          </a:p>
          <a:p>
            <a:pPr lvl="1"/>
            <a:r>
              <a:rPr lang="en-US" altLang="ko-KR" dirty="0"/>
              <a:t>requests </a:t>
            </a:r>
            <a:r>
              <a:rPr lang="ko-KR" altLang="en-US" dirty="0"/>
              <a:t>모듈은 </a:t>
            </a:r>
            <a:r>
              <a:rPr lang="en-US" altLang="ko-KR" dirty="0"/>
              <a:t>HTTP </a:t>
            </a:r>
            <a:r>
              <a:rPr lang="ko-KR" altLang="en-US" dirty="0"/>
              <a:t>요청을 보내고</a:t>
            </a:r>
            <a:r>
              <a:rPr lang="en-US" altLang="ko-KR" dirty="0"/>
              <a:t>, </a:t>
            </a:r>
            <a:r>
              <a:rPr lang="ko-KR" altLang="en-US" dirty="0"/>
              <a:t>응답을 받는 기능을 제공합니다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웹 사이트의 </a:t>
            </a:r>
            <a:r>
              <a:rPr lang="en-US" altLang="ko-KR" dirty="0"/>
              <a:t>HTML </a:t>
            </a:r>
            <a:r>
              <a:rPr lang="ko-KR" altLang="en-US" dirty="0"/>
              <a:t>코드를 가져오는 데 사용됩니다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bs4 </a:t>
            </a:r>
            <a:r>
              <a:rPr lang="ko-KR" altLang="en-US" dirty="0"/>
              <a:t>모듈</a:t>
            </a:r>
          </a:p>
          <a:p>
            <a:pPr lvl="1"/>
            <a:r>
              <a:rPr lang="en-US" altLang="ko-KR" dirty="0"/>
              <a:t>bs4 </a:t>
            </a:r>
            <a:r>
              <a:rPr lang="ko-KR" altLang="en-US" dirty="0"/>
              <a:t>모듈은 </a:t>
            </a:r>
            <a:r>
              <a:rPr lang="en-US" altLang="ko-KR" dirty="0"/>
              <a:t>HTML, XML </a:t>
            </a:r>
            <a:r>
              <a:rPr lang="ko-KR" altLang="en-US" dirty="0"/>
              <a:t>등의 문서에서 데이터를 추출하는 기능을 제공합니다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웹 사이트에서 필요한 정보를 가져오는 데 사용됩니다</a:t>
            </a:r>
            <a:r>
              <a:rPr lang="en-US" altLang="ko-KR" dirty="0"/>
              <a:t>. HTML </a:t>
            </a:r>
            <a:r>
              <a:rPr lang="ko-KR" altLang="en-US" dirty="0"/>
              <a:t>태그를 이용하여 원하는 정보를 선택할 수 있으며</a:t>
            </a:r>
            <a:r>
              <a:rPr lang="en-US" altLang="ko-KR" dirty="0"/>
              <a:t>, </a:t>
            </a:r>
            <a:r>
              <a:rPr lang="ko-KR" altLang="en-US" dirty="0"/>
              <a:t>정규 표현식 등을 이용하여 문자열을 검색할 수도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E651D-2914-557A-138C-38A74259F7CD}"/>
              </a:ext>
            </a:extLst>
          </p:cNvPr>
          <p:cNvSpPr txBox="1"/>
          <p:nvPr/>
        </p:nvSpPr>
        <p:spPr>
          <a:xfrm>
            <a:off x="2411760" y="2132856"/>
            <a:ext cx="4968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pip install bs4 requests</a:t>
            </a:r>
          </a:p>
        </p:txBody>
      </p:sp>
    </p:spTree>
    <p:extLst>
      <p:ext uri="{BB962C8B-B14F-4D97-AF65-F5344CB8AC3E}">
        <p14:creationId xmlns:p14="http://schemas.microsoft.com/office/powerpoint/2010/main" val="367100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E45EC-77E0-9A9A-E4CA-28C5617E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requests.get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9BBC5-A728-7221-8EC8-CD9700EF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get() </a:t>
            </a:r>
            <a:r>
              <a:rPr lang="ko-KR" altLang="en-US" dirty="0"/>
              <a:t>메서드가 반환하는 객체는 </a:t>
            </a:r>
            <a:r>
              <a:rPr lang="en-US" altLang="ko-KR" dirty="0"/>
              <a:t>Response </a:t>
            </a:r>
            <a:r>
              <a:rPr lang="ko-KR" altLang="en-US" dirty="0"/>
              <a:t>객체입니다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객체는 </a:t>
            </a:r>
            <a:r>
              <a:rPr lang="en-US" altLang="ko-KR" dirty="0"/>
              <a:t>HTTP </a:t>
            </a:r>
            <a:r>
              <a:rPr lang="ko-KR" altLang="en-US" dirty="0"/>
              <a:t>응답에 대한 정보를 가지고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코드는 </a:t>
            </a:r>
            <a:r>
              <a:rPr lang="en-US" altLang="ko-KR" dirty="0"/>
              <a:t>text </a:t>
            </a:r>
            <a:r>
              <a:rPr lang="ko-KR" altLang="en-US" dirty="0"/>
              <a:t>속성에 저장되어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response.text</a:t>
            </a:r>
            <a:r>
              <a:rPr lang="ko-KR" altLang="en-US" dirty="0"/>
              <a:t>를 이용하여 </a:t>
            </a:r>
            <a:r>
              <a:rPr lang="en-US" altLang="ko-KR" dirty="0"/>
              <a:t>HTTP </a:t>
            </a:r>
            <a:r>
              <a:rPr lang="ko-KR" altLang="en-US" dirty="0"/>
              <a:t>응답에서 </a:t>
            </a:r>
            <a:r>
              <a:rPr lang="en-US" altLang="ko-KR" dirty="0"/>
              <a:t>HTML </a:t>
            </a:r>
            <a:r>
              <a:rPr lang="ko-KR" altLang="en-US" dirty="0"/>
              <a:t>코드를 가져와서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ko-KR" altLang="en-US" dirty="0" err="1"/>
              <a:t>스크래핑에</a:t>
            </a:r>
            <a:r>
              <a:rPr lang="ko-KR" altLang="en-US" dirty="0"/>
              <a:t> 활용할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04231-A942-5383-4D97-3326468C4C6D}"/>
              </a:ext>
            </a:extLst>
          </p:cNvPr>
          <p:cNvSpPr txBox="1"/>
          <p:nvPr/>
        </p:nvSpPr>
        <p:spPr>
          <a:xfrm>
            <a:off x="939543" y="3789040"/>
            <a:ext cx="7715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requests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bs4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BeautifulSoup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url</a:t>
            </a:r>
            <a:r>
              <a:rPr lang="ko-KR" altLang="en-US" dirty="0"/>
              <a:t> = "https://www.hani.co.kr/arti/list.html?sec=news&amp;subsec=politics"</a:t>
            </a:r>
          </a:p>
          <a:p>
            <a:r>
              <a:rPr lang="ko-KR" altLang="en-US" dirty="0" err="1"/>
              <a:t>response</a:t>
            </a:r>
            <a:r>
              <a:rPr lang="ko-KR" altLang="en-US" dirty="0"/>
              <a:t> = </a:t>
            </a:r>
            <a:r>
              <a:rPr lang="ko-KR" altLang="en-US" dirty="0" err="1"/>
              <a:t>requests.get</a:t>
            </a:r>
            <a:r>
              <a:rPr lang="ko-KR" altLang="en-US" dirty="0"/>
              <a:t>(</a:t>
            </a:r>
            <a:r>
              <a:rPr lang="ko-KR" altLang="en-US" dirty="0" err="1"/>
              <a:t>url</a:t>
            </a:r>
            <a:r>
              <a:rPr lang="ko-KR" altLang="en-US" dirty="0"/>
              <a:t>)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response.text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54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2A4B-48D2-E920-3962-3114F327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/>
              <a:t>BeautifulSoup</a:t>
            </a:r>
            <a:r>
              <a:rPr lang="ko-KR" altLang="en-US" sz="2800" dirty="0"/>
              <a:t>(</a:t>
            </a:r>
            <a:r>
              <a:rPr lang="ko-KR" altLang="en-US" sz="2800" dirty="0" err="1"/>
              <a:t>response.text</a:t>
            </a:r>
            <a:r>
              <a:rPr lang="ko-KR" altLang="en-US" sz="2800" dirty="0"/>
              <a:t>, "</a:t>
            </a:r>
            <a:r>
              <a:rPr lang="ko-KR" altLang="en-US" sz="2800" dirty="0" err="1"/>
              <a:t>html.parser</a:t>
            </a:r>
            <a:r>
              <a:rPr lang="ko-KR" altLang="en-US" sz="2800" dirty="0"/>
              <a:t>")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8B27E-7BD3-3A91-9680-8B21F8B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HTML, XML </a:t>
            </a:r>
            <a:r>
              <a:rPr lang="ko-KR" altLang="en-US" dirty="0"/>
              <a:t>등의 문서를 </a:t>
            </a:r>
            <a:r>
              <a:rPr lang="ko-KR" altLang="en-US" dirty="0" err="1"/>
              <a:t>파싱하여</a:t>
            </a:r>
            <a:r>
              <a:rPr lang="ko-KR" altLang="en-US" dirty="0"/>
              <a:t>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사용할 수 있는 객체로 만드는 클래스입니다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markup (</a:t>
            </a:r>
            <a:r>
              <a:rPr lang="ko-KR" altLang="en-US" dirty="0"/>
              <a:t>필수</a:t>
            </a:r>
            <a:r>
              <a:rPr lang="en-US" altLang="ko-KR" dirty="0"/>
              <a:t>): </a:t>
            </a:r>
            <a:r>
              <a:rPr lang="ko-KR" altLang="en-US" dirty="0" err="1"/>
              <a:t>파싱할</a:t>
            </a:r>
            <a:r>
              <a:rPr lang="ko-KR" altLang="en-US" dirty="0"/>
              <a:t> </a:t>
            </a:r>
            <a:r>
              <a:rPr lang="en-US" altLang="ko-KR" dirty="0"/>
              <a:t>HTML, XML </a:t>
            </a:r>
            <a:r>
              <a:rPr lang="ko-KR" altLang="en-US" dirty="0"/>
              <a:t>등의 코드</a:t>
            </a:r>
          </a:p>
          <a:p>
            <a:pPr lvl="2"/>
            <a:r>
              <a:rPr lang="en-US" altLang="ko-KR" dirty="0"/>
              <a:t>features: </a:t>
            </a:r>
            <a:r>
              <a:rPr lang="ko-KR" altLang="en-US" dirty="0"/>
              <a:t>파서 엔진의 종류를 지정합니다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 err="1"/>
              <a:t>html.parser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다른 파서 엔진으로 </a:t>
            </a:r>
            <a:r>
              <a:rPr lang="en-US" altLang="ko-KR" dirty="0" err="1"/>
              <a:t>lxml</a:t>
            </a:r>
            <a:r>
              <a:rPr lang="en-US" altLang="ko-KR" dirty="0"/>
              <a:t>, html5lib </a:t>
            </a:r>
            <a:r>
              <a:rPr lang="ko-KR" altLang="en-US" dirty="0"/>
              <a:t>등을 지정할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soup </a:t>
            </a:r>
            <a:r>
              <a:rPr lang="ko-KR" altLang="en-US" dirty="0"/>
              <a:t>객체를 이용하여 </a:t>
            </a:r>
            <a:r>
              <a:rPr lang="en-US" altLang="ko-KR" dirty="0"/>
              <a:t>HTML </a:t>
            </a:r>
            <a:r>
              <a:rPr lang="ko-KR" altLang="en-US" dirty="0"/>
              <a:t>코드에서 필요한 데이터를 추출하거나 탐색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6A9AFD-4DE7-C382-373E-F612653BDCFF}"/>
              </a:ext>
            </a:extLst>
          </p:cNvPr>
          <p:cNvSpPr txBox="1"/>
          <p:nvPr/>
        </p:nvSpPr>
        <p:spPr>
          <a:xfrm>
            <a:off x="2123728" y="21328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soup</a:t>
            </a:r>
            <a:r>
              <a:rPr lang="ko-KR" altLang="en-US" dirty="0"/>
              <a:t> = </a:t>
            </a:r>
            <a:r>
              <a:rPr lang="ko-KR" altLang="en-US" dirty="0" err="1"/>
              <a:t>BeautifulSoup</a:t>
            </a:r>
            <a:r>
              <a:rPr lang="ko-KR" altLang="en-US" dirty="0"/>
              <a:t>(</a:t>
            </a:r>
            <a:r>
              <a:rPr lang="ko-KR" altLang="en-US" dirty="0" err="1"/>
              <a:t>markup</a:t>
            </a:r>
            <a:r>
              <a:rPr lang="ko-KR" altLang="en-US" dirty="0"/>
              <a:t>, </a:t>
            </a:r>
            <a:r>
              <a:rPr lang="ko-KR" altLang="en-US" dirty="0" err="1"/>
              <a:t>features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617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6861-D52A-369B-F24D-07DE4CCD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titles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soup.find_all</a:t>
            </a:r>
            <a:r>
              <a:rPr lang="ko-KR" altLang="en-US" sz="2400" dirty="0"/>
              <a:t>("h4", </a:t>
            </a:r>
            <a:r>
              <a:rPr lang="ko-KR" altLang="en-US" sz="2400" dirty="0" err="1"/>
              <a:t>class</a:t>
            </a:r>
            <a:r>
              <a:rPr lang="ko-KR" altLang="en-US" sz="2400" dirty="0"/>
              <a:t>_="</a:t>
            </a:r>
            <a:r>
              <a:rPr lang="ko-KR" altLang="en-US" sz="2400" dirty="0" err="1"/>
              <a:t>article-title</a:t>
            </a:r>
            <a:r>
              <a:rPr lang="ko-KR" altLang="en-US" sz="2400" dirty="0"/>
              <a:t>")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2131-08F3-ED22-A46A-DE50D7D1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en-US" altLang="ko-KR" dirty="0"/>
              <a:t>soup</a:t>
            </a:r>
            <a:r>
              <a:rPr lang="ko-KR" altLang="en-US" dirty="0"/>
              <a:t>에서 </a:t>
            </a:r>
            <a:r>
              <a:rPr lang="en-US" altLang="ko-KR" dirty="0" err="1"/>
              <a:t>find_all</a:t>
            </a:r>
            <a:r>
              <a:rPr lang="en-US" altLang="ko-KR" dirty="0"/>
              <a:t>() </a:t>
            </a:r>
            <a:r>
              <a:rPr lang="ko-KR" altLang="en-US" dirty="0"/>
              <a:t>메서드를 이용하여</a:t>
            </a:r>
            <a:r>
              <a:rPr lang="en-US" altLang="ko-KR" dirty="0"/>
              <a:t>, HTML </a:t>
            </a:r>
            <a:r>
              <a:rPr lang="ko-KR" altLang="en-US" dirty="0"/>
              <a:t>코드에서 </a:t>
            </a:r>
            <a:r>
              <a:rPr lang="en-US" altLang="ko-KR" dirty="0"/>
              <a:t>h4 </a:t>
            </a:r>
            <a:r>
              <a:rPr lang="ko-KR" altLang="en-US" dirty="0"/>
              <a:t>태그 중 </a:t>
            </a:r>
            <a:r>
              <a:rPr lang="en-US" altLang="ko-KR" dirty="0"/>
              <a:t>class </a:t>
            </a:r>
            <a:r>
              <a:rPr lang="ko-KR" altLang="en-US" dirty="0"/>
              <a:t>속성이 </a:t>
            </a:r>
            <a:r>
              <a:rPr lang="en-US" altLang="ko-KR" dirty="0"/>
              <a:t>"article-title"</a:t>
            </a:r>
            <a:r>
              <a:rPr lang="ko-KR" altLang="en-US" dirty="0"/>
              <a:t>인 요소를 찾는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find_all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조건에 맞는 모든 태그를 찾아서 리스트 형태로 반환합니다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h4 </a:t>
            </a:r>
            <a:r>
              <a:rPr lang="ko-KR" altLang="en-US" dirty="0"/>
              <a:t>태그를 찾고</a:t>
            </a:r>
            <a:r>
              <a:rPr lang="en-US" altLang="ko-KR" dirty="0"/>
              <a:t>, </a:t>
            </a:r>
            <a:r>
              <a:rPr lang="ko-KR" altLang="en-US" dirty="0"/>
              <a:t>이 중 </a:t>
            </a:r>
            <a:r>
              <a:rPr lang="en-US" altLang="ko-KR" dirty="0"/>
              <a:t>class </a:t>
            </a:r>
            <a:r>
              <a:rPr lang="ko-KR" altLang="en-US" dirty="0"/>
              <a:t>속성이 </a:t>
            </a:r>
            <a:r>
              <a:rPr lang="en-US" altLang="ko-KR" dirty="0"/>
              <a:t>"article-title"</a:t>
            </a:r>
            <a:r>
              <a:rPr lang="ko-KR" altLang="en-US" dirty="0"/>
              <a:t>인 요소를 모두 찾아서 </a:t>
            </a:r>
            <a:r>
              <a:rPr lang="en-US" altLang="ko-KR" dirty="0"/>
              <a:t>titles </a:t>
            </a:r>
            <a:r>
              <a:rPr lang="ko-KR" altLang="en-US" dirty="0"/>
              <a:t>변수에 할당</a:t>
            </a:r>
          </a:p>
        </p:txBody>
      </p:sp>
    </p:spTree>
    <p:extLst>
      <p:ext uri="{BB962C8B-B14F-4D97-AF65-F5344CB8AC3E}">
        <p14:creationId xmlns:p14="http://schemas.microsoft.com/office/powerpoint/2010/main" val="27039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57051-0842-C474-6452-4FEB7994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/>
              <a:t>Beautifulsoup</a:t>
            </a:r>
            <a:r>
              <a:rPr lang="en-US" altLang="ko-KR" sz="2800" dirty="0"/>
              <a:t> </a:t>
            </a:r>
            <a:r>
              <a:rPr lang="ko-KR" altLang="en-US" sz="2800" dirty="0"/>
              <a:t>객체에서 주로 사용되는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032A0-C6DD-EB8C-B9C3-CC31D83B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3062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find(): </a:t>
            </a:r>
            <a:r>
              <a:rPr lang="ko-KR" altLang="en-US" dirty="0"/>
              <a:t>조건에 맞는 첫 번째 태그를 찾아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Name: </a:t>
            </a:r>
            <a:r>
              <a:rPr lang="ko-KR" altLang="en-US" dirty="0"/>
              <a:t>태그 이름을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Attrs</a:t>
            </a:r>
            <a:r>
              <a:rPr lang="en-US" altLang="ko-KR" dirty="0"/>
              <a:t>: </a:t>
            </a:r>
            <a:r>
              <a:rPr lang="ko-KR" altLang="en-US" dirty="0"/>
              <a:t>태그의 속성과 값을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Recursive: </a:t>
            </a:r>
            <a:r>
              <a:rPr lang="ko-KR" altLang="en-US" dirty="0"/>
              <a:t>하위 태그를 포함하여 검색할지 여부를 지정합니다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Find_all</a:t>
            </a:r>
            <a:r>
              <a:rPr lang="en-US" altLang="ko-KR" dirty="0"/>
              <a:t>(): </a:t>
            </a:r>
            <a:r>
              <a:rPr lang="ko-KR" altLang="en-US" dirty="0"/>
              <a:t>조건에 맞는 모든 태그를 찾아 리스트형태로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name: </a:t>
            </a:r>
            <a:r>
              <a:rPr lang="ko-KR" altLang="en-US" dirty="0"/>
              <a:t>태그 이름을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attrs</a:t>
            </a:r>
            <a:r>
              <a:rPr lang="en-US" altLang="ko-KR" dirty="0"/>
              <a:t>: </a:t>
            </a:r>
            <a:r>
              <a:rPr lang="ko-KR" altLang="en-US" dirty="0"/>
              <a:t>태그의 속성과 값을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recursive: </a:t>
            </a:r>
            <a:r>
              <a:rPr lang="ko-KR" altLang="en-US" dirty="0"/>
              <a:t>하위 태그를 포함하여 검색할지 여부를 지정합니다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limit: </a:t>
            </a:r>
            <a:r>
              <a:rPr lang="ko-KR" altLang="en-US" dirty="0"/>
              <a:t>반환할 최대 태그 개수를 지정합니다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select_one</a:t>
            </a:r>
            <a:r>
              <a:rPr lang="en-US" altLang="ko-KR" dirty="0"/>
              <a:t>() </a:t>
            </a:r>
            <a:r>
              <a:rPr lang="ko-KR" altLang="en-US" dirty="0"/>
              <a:t>메서드는 선택된 태그 중에서 첫 번째 태그만을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select(): CSS </a:t>
            </a:r>
            <a:r>
              <a:rPr lang="ko-KR" altLang="en-US" dirty="0"/>
              <a:t>선택자를 이용하여 선택된 모든 태그를 리스트 형태로 반환합니다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text(): </a:t>
            </a:r>
            <a:r>
              <a:rPr lang="ko-KR" altLang="en-US" dirty="0"/>
              <a:t>태그의 텍스트 내용을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get(): </a:t>
            </a:r>
            <a:r>
              <a:rPr lang="ko-KR" altLang="en-US" dirty="0"/>
              <a:t>태그의 속성 값을 반환합니다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55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6A02-C158-A81F-C366-30B9D90B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400" dirty="0" err="1"/>
              <a:t>Beautifulsoup</a:t>
            </a:r>
            <a:r>
              <a:rPr lang="en-US" altLang="ko-KR" sz="4400" dirty="0"/>
              <a:t> </a:t>
            </a:r>
            <a:r>
              <a:rPr lang="ko-KR" altLang="en-US" sz="4400" dirty="0"/>
              <a:t>객체 메서드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A3542-A6E1-18FE-3762-0E5A64E5E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find_parents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태그의 모든 부모 태그를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ResultSet</a:t>
            </a:r>
            <a:r>
              <a:rPr lang="en-US" altLang="ko-KR" sz="1800" dirty="0"/>
              <a:t>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find_parent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태그의 첫 번째 부모 태그를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/>
              <a:t>Tag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find_next_siblings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 다음에 나오는 모든 형제 태그들을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ResultSet</a:t>
            </a:r>
            <a:r>
              <a:rPr lang="en-US" altLang="ko-KR" sz="1800" dirty="0"/>
              <a:t>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find_next_sibling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 다음에 나오는 첫 번째 형제 태그를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/>
              <a:t>Tag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find_previous_siblings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 이전에 나온 모든 형제 태그들을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ResultSet</a:t>
            </a:r>
            <a:r>
              <a:rPr lang="en-US" altLang="ko-KR" sz="1800" dirty="0"/>
              <a:t>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find_previous_sibling</a:t>
            </a:r>
            <a:r>
              <a:rPr lang="en-US" altLang="ko-KR" sz="1800" dirty="0"/>
              <a:t>(): </a:t>
            </a:r>
            <a:r>
              <a:rPr lang="ko-KR" altLang="en-US" sz="1800" dirty="0"/>
              <a:t>해당 태그 이전에 나온 첫 번째 형제 태그를 반환합니다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반환값은</a:t>
            </a:r>
            <a:r>
              <a:rPr lang="ko-KR" altLang="en-US" sz="1800" dirty="0"/>
              <a:t> </a:t>
            </a:r>
            <a:r>
              <a:rPr lang="en-US" altLang="ko-KR" sz="1800" dirty="0"/>
              <a:t>Tag </a:t>
            </a:r>
            <a:r>
              <a:rPr lang="ko-KR" altLang="en-US" sz="1800" dirty="0"/>
              <a:t>객체입니다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249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42193</TotalTime>
  <Words>2230</Words>
  <Application>Microsoft Office PowerPoint</Application>
  <PresentationFormat>화면 슬라이드 쇼(4:3)</PresentationFormat>
  <Paragraphs>291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웹 스크래핑이란?</vt:lpstr>
      <vt:lpstr>크롤링하는 예시</vt:lpstr>
      <vt:lpstr>Beautifulsoup, Requests 모듈 설치</vt:lpstr>
      <vt:lpstr>requests.get(url)</vt:lpstr>
      <vt:lpstr>BeautifulSoup(response.text, "html.parser")</vt:lpstr>
      <vt:lpstr>titles = soup.find_all("h4", class_="article-title")</vt:lpstr>
      <vt:lpstr>Beautifulsoup 객체에서 주로 사용되는 메서드</vt:lpstr>
      <vt:lpstr>Beautifulsoup 객체 메서드</vt:lpstr>
      <vt:lpstr>find()와 find_all() 메서드를 사용한 예시</vt:lpstr>
      <vt:lpstr>select() 메서드</vt:lpstr>
      <vt:lpstr>select_one()와 select() 메서드</vt:lpstr>
      <vt:lpstr>text()와 get() 메서드</vt:lpstr>
      <vt:lpstr>웹 스크래핑 예시</vt:lpstr>
      <vt:lpstr>웹 스크래핑 예시</vt:lpstr>
      <vt:lpstr>웹 스크래핑 예시</vt:lpstr>
      <vt:lpstr>웹 스크래핑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이태훈</cp:lastModifiedBy>
  <cp:revision>199</cp:revision>
  <dcterms:created xsi:type="dcterms:W3CDTF">2023-02-11T00:29:48Z</dcterms:created>
  <dcterms:modified xsi:type="dcterms:W3CDTF">2023-03-23T09:03:06Z</dcterms:modified>
</cp:coreProperties>
</file>