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292bb7c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292bb7c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292bb7c2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292bb7c2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292bb7c2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292bb7c2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292bb7c2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292bb7c2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292bb7c2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292bb7c2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292bb7c2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292bb7c2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292bb7c2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292bb7c2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292bb7c2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292bb7c2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05. Масиви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УП практикум, 2ра група</a:t>
            </a:r>
            <a:br>
              <a:rPr lang="bg"/>
            </a:br>
            <a:r>
              <a:rPr lang="bg"/>
              <a:t>Виолета Кастрева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bg"/>
              <a:t>Богомил Стоянов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Какво е масив?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bg"/>
              <a:t>Представете си, че имате рафт и на него имате няколко отделения, в които съхранявате предмети. Сега помислете, че всяко отделение може да съхранява само един артикул и всички артикули са от един и същи тип, като книги или обувки. В програмирането този рафт може да се разглежда като масив и всяко отделение е индекс на масива.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750" y="2918788"/>
            <a:ext cx="456247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Е, защо ни е тая работа?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bg"/>
              <a:t>Без масиви, ако искате да съхраните 10 числа, ще ви трябват 10 различни променливи. С масив се нуждаете само от една "групираща" променлива. Той опростява съхранението и достъпа до поредица от елементи от същия тип.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15290"/>
          <a:stretch/>
        </p:blipFill>
        <p:spPr>
          <a:xfrm>
            <a:off x="1686050" y="2183575"/>
            <a:ext cx="5904648" cy="321712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5758175" y="2142100"/>
            <a:ext cx="2372700" cy="127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Как да декларираме и инициализираме масиви?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bg"/>
              <a:t>За да декларирате масив, трябва да посочите неговия тип, име и размер.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850" y="2062763"/>
            <a:ext cx="468630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Инициализация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bg"/>
              <a:t>Можете да зададете стойности на масив по време на декларация: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2404463"/>
            <a:ext cx="701040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Достъп до елементите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"/>
              <a:t>Имате достъп до всеки елемент в масива, като използвате неговия индекс. Индексите започват от 0 и достигат до единица по-малка от размера на масива.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"/>
              <a:t>За нашия набор от дни: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"/>
              <a:t>days</a:t>
            </a:r>
            <a:r>
              <a:rPr lang="bg"/>
              <a:t>[0] се отнася за 31 (януари)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"/>
              <a:t>days[1] се отнасят за 28 или 29 (февруари, в зависимост дали е високосна година)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"/>
              <a:t>... и така нататък.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Итериране през масиви (запомнете я тази гадна думичка)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500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Циклите обикновено се използват с масиви. Например, може да искате да отпечатате всички елементи на масив: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625" y="2609713"/>
            <a:ext cx="447675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Внимавайте с индексите 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bg"/>
              <a:t>Не искаме да ни гърми кода, това ще хвърли грешка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450" y="2248188"/>
            <a:ext cx="499110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086350" y="203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bg" sz="2620"/>
              <a:t>Край</a:t>
            </a:r>
            <a:endParaRPr sz="2620"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2692650" y="2720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bg"/>
              <a:t>*Задачите са по-гадни от увода*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