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33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5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2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98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1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AF9E-CA0C-4494-9A97-AA58A89A93D0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1167B-443A-486F-8FDF-DE63AB9E3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1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/>
          <p:cNvSpPr/>
          <p:nvPr/>
        </p:nvSpPr>
        <p:spPr>
          <a:xfrm rot="20179929">
            <a:off x="1453435" y="1504671"/>
            <a:ext cx="3759171" cy="4707196"/>
          </a:xfrm>
          <a:custGeom>
            <a:avLst/>
            <a:gdLst>
              <a:gd name="connsiteX0" fmla="*/ 2877777 w 3759171"/>
              <a:gd name="connsiteY0" fmla="*/ 137192 h 4707196"/>
              <a:gd name="connsiteX1" fmla="*/ 3678915 w 3759171"/>
              <a:gd name="connsiteY1" fmla="*/ 1726114 h 4707196"/>
              <a:gd name="connsiteX2" fmla="*/ 3595134 w 3759171"/>
              <a:gd name="connsiteY2" fmla="*/ 1877895 h 4707196"/>
              <a:gd name="connsiteX3" fmla="*/ 3572574 w 3759171"/>
              <a:gd name="connsiteY3" fmla="*/ 1908146 h 4707196"/>
              <a:gd name="connsiteX4" fmla="*/ 3716681 w 3759171"/>
              <a:gd name="connsiteY4" fmla="*/ 2060872 h 4707196"/>
              <a:gd name="connsiteX5" fmla="*/ 3711838 w 3759171"/>
              <a:gd name="connsiteY5" fmla="*/ 2164505 h 4707196"/>
              <a:gd name="connsiteX6" fmla="*/ 3608098 w 3759171"/>
              <a:gd name="connsiteY6" fmla="*/ 2163326 h 4707196"/>
              <a:gd name="connsiteX7" fmla="*/ 3474128 w 3759171"/>
              <a:gd name="connsiteY7" fmla="*/ 2021343 h 4707196"/>
              <a:gd name="connsiteX8" fmla="*/ 3357735 w 3759171"/>
              <a:gd name="connsiteY8" fmla="*/ 2121971 h 4707196"/>
              <a:gd name="connsiteX9" fmla="*/ 3209924 w 3759171"/>
              <a:gd name="connsiteY9" fmla="*/ 2212611 h 4707196"/>
              <a:gd name="connsiteX10" fmla="*/ 3141487 w 3759171"/>
              <a:gd name="connsiteY10" fmla="*/ 2243361 h 4707196"/>
              <a:gd name="connsiteX11" fmla="*/ 2660530 w 3759171"/>
              <a:gd name="connsiteY11" fmla="*/ 3340685 h 4707196"/>
              <a:gd name="connsiteX12" fmla="*/ 2670920 w 3759171"/>
              <a:gd name="connsiteY12" fmla="*/ 3354425 h 4707196"/>
              <a:gd name="connsiteX13" fmla="*/ 2623466 w 3759171"/>
              <a:gd name="connsiteY13" fmla="*/ 4134164 h 4707196"/>
              <a:gd name="connsiteX14" fmla="*/ 1899828 w 3759171"/>
              <a:gd name="connsiteY14" fmla="*/ 4685801 h 4707196"/>
              <a:gd name="connsiteX15" fmla="*/ 195773 w 3759171"/>
              <a:gd name="connsiteY15" fmla="*/ 3938913 h 4707196"/>
              <a:gd name="connsiteX16" fmla="*/ 111002 w 3759171"/>
              <a:gd name="connsiteY16" fmla="*/ 3032950 h 4707196"/>
              <a:gd name="connsiteX17" fmla="*/ 652214 w 3759171"/>
              <a:gd name="connsiteY17" fmla="*/ 2469626 h 4707196"/>
              <a:gd name="connsiteX18" fmla="*/ 669359 w 3759171"/>
              <a:gd name="connsiteY18" fmla="*/ 2467955 h 4707196"/>
              <a:gd name="connsiteX19" fmla="*/ 1150316 w 3759171"/>
              <a:gd name="connsiteY19" fmla="*/ 1370631 h 4707196"/>
              <a:gd name="connsiteX20" fmla="*/ 1126549 w 3759171"/>
              <a:gd name="connsiteY20" fmla="*/ 1299467 h 4707196"/>
              <a:gd name="connsiteX21" fmla="*/ 1087598 w 3759171"/>
              <a:gd name="connsiteY21" fmla="*/ 958418 h 4707196"/>
              <a:gd name="connsiteX22" fmla="*/ 1087778 w 3759171"/>
              <a:gd name="connsiteY22" fmla="*/ 956565 h 4707196"/>
              <a:gd name="connsiteX23" fmla="*/ 846468 w 3759171"/>
              <a:gd name="connsiteY23" fmla="*/ 956565 h 4707196"/>
              <a:gd name="connsiteX24" fmla="*/ 774415 w 3759171"/>
              <a:gd name="connsiteY24" fmla="*/ 881921 h 4707196"/>
              <a:gd name="connsiteX25" fmla="*/ 846468 w 3759171"/>
              <a:gd name="connsiteY25" fmla="*/ 807276 h 4707196"/>
              <a:gd name="connsiteX26" fmla="*/ 1108261 w 3759171"/>
              <a:gd name="connsiteY26" fmla="*/ 807276 h 4707196"/>
              <a:gd name="connsiteX27" fmla="*/ 1111619 w 3759171"/>
              <a:gd name="connsiteY27" fmla="*/ 789370 h 4707196"/>
              <a:gd name="connsiteX28" fmla="*/ 1166451 w 3759171"/>
              <a:gd name="connsiteY28" fmla="*/ 624900 h 4707196"/>
              <a:gd name="connsiteX29" fmla="*/ 2877777 w 3759171"/>
              <a:gd name="connsiteY29" fmla="*/ 137192 h 470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759171" h="4707196">
                <a:moveTo>
                  <a:pt x="2877777" y="137192"/>
                </a:moveTo>
                <a:cubicBezTo>
                  <a:pt x="3571575" y="441284"/>
                  <a:pt x="3930256" y="1152668"/>
                  <a:pt x="3678915" y="1726114"/>
                </a:cubicBezTo>
                <a:cubicBezTo>
                  <a:pt x="3655352" y="1779874"/>
                  <a:pt x="3627264" y="1830514"/>
                  <a:pt x="3595134" y="1877895"/>
                </a:cubicBezTo>
                <a:lnTo>
                  <a:pt x="3572574" y="1908146"/>
                </a:lnTo>
                <a:lnTo>
                  <a:pt x="3716681" y="2060872"/>
                </a:lnTo>
                <a:cubicBezTo>
                  <a:pt x="3743988" y="2089812"/>
                  <a:pt x="3741824" y="2136212"/>
                  <a:pt x="3711838" y="2164505"/>
                </a:cubicBezTo>
                <a:cubicBezTo>
                  <a:pt x="3681852" y="2192799"/>
                  <a:pt x="3635405" y="2192267"/>
                  <a:pt x="3608098" y="2163326"/>
                </a:cubicBezTo>
                <a:lnTo>
                  <a:pt x="3474128" y="2021343"/>
                </a:lnTo>
                <a:lnTo>
                  <a:pt x="3357735" y="2121971"/>
                </a:lnTo>
                <a:cubicBezTo>
                  <a:pt x="3311377" y="2155765"/>
                  <a:pt x="3261945" y="2186024"/>
                  <a:pt x="3209924" y="2212611"/>
                </a:cubicBezTo>
                <a:lnTo>
                  <a:pt x="3141487" y="2243361"/>
                </a:lnTo>
                <a:lnTo>
                  <a:pt x="2660530" y="3340685"/>
                </a:lnTo>
                <a:lnTo>
                  <a:pt x="2670920" y="3354425"/>
                </a:lnTo>
                <a:cubicBezTo>
                  <a:pt x="2767502" y="3528643"/>
                  <a:pt x="2755787" y="3832268"/>
                  <a:pt x="2623466" y="4134164"/>
                </a:cubicBezTo>
                <a:cubicBezTo>
                  <a:pt x="2447038" y="4536691"/>
                  <a:pt x="2123042" y="4783636"/>
                  <a:pt x="1899828" y="4685801"/>
                </a:cubicBezTo>
                <a:lnTo>
                  <a:pt x="195773" y="3938913"/>
                </a:lnTo>
                <a:cubicBezTo>
                  <a:pt x="-27441" y="3841079"/>
                  <a:pt x="-65426" y="3435477"/>
                  <a:pt x="111002" y="3032950"/>
                </a:cubicBezTo>
                <a:cubicBezTo>
                  <a:pt x="243323" y="2731054"/>
                  <a:pt x="458652" y="2516673"/>
                  <a:pt x="652214" y="2469626"/>
                </a:cubicBezTo>
                <a:lnTo>
                  <a:pt x="669359" y="2467955"/>
                </a:lnTo>
                <a:lnTo>
                  <a:pt x="1150316" y="1370631"/>
                </a:lnTo>
                <a:lnTo>
                  <a:pt x="1126549" y="1299467"/>
                </a:lnTo>
                <a:cubicBezTo>
                  <a:pt x="1095139" y="1186925"/>
                  <a:pt x="1081551" y="1072043"/>
                  <a:pt x="1087598" y="958418"/>
                </a:cubicBezTo>
                <a:lnTo>
                  <a:pt x="1087778" y="956565"/>
                </a:lnTo>
                <a:lnTo>
                  <a:pt x="846468" y="956565"/>
                </a:lnTo>
                <a:cubicBezTo>
                  <a:pt x="806678" y="956565"/>
                  <a:pt x="774415" y="923148"/>
                  <a:pt x="774415" y="881921"/>
                </a:cubicBezTo>
                <a:cubicBezTo>
                  <a:pt x="774415" y="840693"/>
                  <a:pt x="806678" y="807276"/>
                  <a:pt x="846468" y="807276"/>
                </a:cubicBezTo>
                <a:lnTo>
                  <a:pt x="1108261" y="807276"/>
                </a:lnTo>
                <a:lnTo>
                  <a:pt x="1111619" y="789370"/>
                </a:lnTo>
                <a:cubicBezTo>
                  <a:pt x="1124686" y="733634"/>
                  <a:pt x="1142888" y="678661"/>
                  <a:pt x="1166451" y="624900"/>
                </a:cubicBezTo>
                <a:cubicBezTo>
                  <a:pt x="1417792" y="51454"/>
                  <a:pt x="2183979" y="-166900"/>
                  <a:pt x="2877777" y="13719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">
                <a:schemeClr val="bg2">
                  <a:lumMod val="90000"/>
                </a:schemeClr>
              </a:gs>
              <a:gs pos="100000">
                <a:schemeClr val="accent1"/>
              </a:gs>
            </a:gsLst>
            <a:lin ang="7200000" scaled="0"/>
          </a:gra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354471" y="2752531"/>
            <a:ext cx="2006081" cy="2369979"/>
            <a:chOff x="3676260" y="2752531"/>
            <a:chExt cx="2006081" cy="2369979"/>
          </a:xfrm>
        </p:grpSpPr>
        <p:sp>
          <p:nvSpPr>
            <p:cNvPr id="13" name="Freeform 12"/>
            <p:cNvSpPr/>
            <p:nvPr/>
          </p:nvSpPr>
          <p:spPr>
            <a:xfrm rot="10800000">
              <a:off x="3676260" y="2752531"/>
              <a:ext cx="2006081" cy="690466"/>
            </a:xfrm>
            <a:custGeom>
              <a:avLst/>
              <a:gdLst>
                <a:gd name="connsiteX0" fmla="*/ 799152 w 1598306"/>
                <a:gd name="connsiteY0" fmla="*/ 1334280 h 1334280"/>
                <a:gd name="connsiteX1" fmla="*/ 53145 w 1598306"/>
                <a:gd name="connsiteY1" fmla="*/ 1220343 h 1334280"/>
                <a:gd name="connsiteX2" fmla="*/ 0 w 1598306"/>
                <a:gd name="connsiteY2" fmla="*/ 1200472 h 1334280"/>
                <a:gd name="connsiteX3" fmla="*/ 378970 w 1598306"/>
                <a:gd name="connsiteY3" fmla="*/ 37034 h 1334280"/>
                <a:gd name="connsiteX4" fmla="*/ 530248 w 1598306"/>
                <a:gd name="connsiteY4" fmla="*/ 13554 h 1334280"/>
                <a:gd name="connsiteX5" fmla="*/ 799152 w 1598306"/>
                <a:gd name="connsiteY5" fmla="*/ 0 h 1334280"/>
                <a:gd name="connsiteX6" fmla="*/ 1068055 w 1598306"/>
                <a:gd name="connsiteY6" fmla="*/ 13554 h 1334280"/>
                <a:gd name="connsiteX7" fmla="*/ 1219336 w 1598306"/>
                <a:gd name="connsiteY7" fmla="*/ 37034 h 1334280"/>
                <a:gd name="connsiteX8" fmla="*/ 1598306 w 1598306"/>
                <a:gd name="connsiteY8" fmla="*/ 1200472 h 1334280"/>
                <a:gd name="connsiteX9" fmla="*/ 1545159 w 1598306"/>
                <a:gd name="connsiteY9" fmla="*/ 1220343 h 1334280"/>
                <a:gd name="connsiteX10" fmla="*/ 799152 w 1598306"/>
                <a:gd name="connsiteY10" fmla="*/ 1334280 h 133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8306" h="1334280">
                  <a:moveTo>
                    <a:pt x="799152" y="1334280"/>
                  </a:moveTo>
                  <a:cubicBezTo>
                    <a:pt x="522814" y="1334280"/>
                    <a:pt x="266097" y="1292277"/>
                    <a:pt x="53145" y="1220343"/>
                  </a:cubicBezTo>
                  <a:lnTo>
                    <a:pt x="0" y="1200472"/>
                  </a:lnTo>
                  <a:lnTo>
                    <a:pt x="378970" y="37034"/>
                  </a:lnTo>
                  <a:lnTo>
                    <a:pt x="530248" y="13554"/>
                  </a:lnTo>
                  <a:cubicBezTo>
                    <a:pt x="617107" y="4667"/>
                    <a:pt x="707039" y="0"/>
                    <a:pt x="799152" y="0"/>
                  </a:cubicBezTo>
                  <a:cubicBezTo>
                    <a:pt x="891265" y="0"/>
                    <a:pt x="981197" y="4667"/>
                    <a:pt x="1068055" y="13554"/>
                  </a:cubicBezTo>
                  <a:lnTo>
                    <a:pt x="1219336" y="37034"/>
                  </a:lnTo>
                  <a:lnTo>
                    <a:pt x="1598306" y="1200472"/>
                  </a:lnTo>
                  <a:lnTo>
                    <a:pt x="1545159" y="1220343"/>
                  </a:lnTo>
                  <a:cubicBezTo>
                    <a:pt x="1332207" y="1292277"/>
                    <a:pt x="1075490" y="1334280"/>
                    <a:pt x="799152" y="1334280"/>
                  </a:cubicBezTo>
                  <a:close/>
                </a:path>
              </a:pathLst>
            </a:custGeom>
            <a:solidFill>
              <a:schemeClr val="tx1"/>
            </a:solidFill>
            <a:ln w="254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3676260" y="4777277"/>
              <a:ext cx="2006081" cy="345233"/>
            </a:xfrm>
            <a:custGeom>
              <a:avLst/>
              <a:gdLst>
                <a:gd name="connsiteX0" fmla="*/ 799152 w 1598306"/>
                <a:gd name="connsiteY0" fmla="*/ 1334280 h 1334280"/>
                <a:gd name="connsiteX1" fmla="*/ 53145 w 1598306"/>
                <a:gd name="connsiteY1" fmla="*/ 1220343 h 1334280"/>
                <a:gd name="connsiteX2" fmla="*/ 0 w 1598306"/>
                <a:gd name="connsiteY2" fmla="*/ 1200472 h 1334280"/>
                <a:gd name="connsiteX3" fmla="*/ 378970 w 1598306"/>
                <a:gd name="connsiteY3" fmla="*/ 37034 h 1334280"/>
                <a:gd name="connsiteX4" fmla="*/ 530248 w 1598306"/>
                <a:gd name="connsiteY4" fmla="*/ 13554 h 1334280"/>
                <a:gd name="connsiteX5" fmla="*/ 799152 w 1598306"/>
                <a:gd name="connsiteY5" fmla="*/ 0 h 1334280"/>
                <a:gd name="connsiteX6" fmla="*/ 1068055 w 1598306"/>
                <a:gd name="connsiteY6" fmla="*/ 13554 h 1334280"/>
                <a:gd name="connsiteX7" fmla="*/ 1219336 w 1598306"/>
                <a:gd name="connsiteY7" fmla="*/ 37034 h 1334280"/>
                <a:gd name="connsiteX8" fmla="*/ 1598306 w 1598306"/>
                <a:gd name="connsiteY8" fmla="*/ 1200472 h 1334280"/>
                <a:gd name="connsiteX9" fmla="*/ 1545159 w 1598306"/>
                <a:gd name="connsiteY9" fmla="*/ 1220343 h 1334280"/>
                <a:gd name="connsiteX10" fmla="*/ 799152 w 1598306"/>
                <a:gd name="connsiteY10" fmla="*/ 1334280 h 133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8306" h="1334280">
                  <a:moveTo>
                    <a:pt x="799152" y="1334280"/>
                  </a:moveTo>
                  <a:cubicBezTo>
                    <a:pt x="522814" y="1334280"/>
                    <a:pt x="266097" y="1292277"/>
                    <a:pt x="53145" y="1220343"/>
                  </a:cubicBezTo>
                  <a:lnTo>
                    <a:pt x="0" y="1200472"/>
                  </a:lnTo>
                  <a:lnTo>
                    <a:pt x="378970" y="37034"/>
                  </a:lnTo>
                  <a:lnTo>
                    <a:pt x="530248" y="13554"/>
                  </a:lnTo>
                  <a:cubicBezTo>
                    <a:pt x="617107" y="4667"/>
                    <a:pt x="707039" y="0"/>
                    <a:pt x="799152" y="0"/>
                  </a:cubicBezTo>
                  <a:cubicBezTo>
                    <a:pt x="891265" y="0"/>
                    <a:pt x="981197" y="4667"/>
                    <a:pt x="1068055" y="13554"/>
                  </a:cubicBezTo>
                  <a:lnTo>
                    <a:pt x="1219336" y="37034"/>
                  </a:lnTo>
                  <a:lnTo>
                    <a:pt x="1598306" y="1200472"/>
                  </a:lnTo>
                  <a:lnTo>
                    <a:pt x="1545159" y="1220343"/>
                  </a:lnTo>
                  <a:cubicBezTo>
                    <a:pt x="1332207" y="1292277"/>
                    <a:pt x="1075490" y="1334280"/>
                    <a:pt x="799152" y="1334280"/>
                  </a:cubicBezTo>
                  <a:close/>
                </a:path>
              </a:pathLst>
            </a:custGeom>
            <a:solidFill>
              <a:schemeClr val="tx1"/>
            </a:solidFill>
            <a:ln w="254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 rot="16200000" flipV="1">
              <a:off x="3379808" y="3967637"/>
              <a:ext cx="1022112" cy="186612"/>
            </a:xfrm>
            <a:custGeom>
              <a:avLst/>
              <a:gdLst>
                <a:gd name="connsiteX0" fmla="*/ 799152 w 1598306"/>
                <a:gd name="connsiteY0" fmla="*/ 1334280 h 1334280"/>
                <a:gd name="connsiteX1" fmla="*/ 53145 w 1598306"/>
                <a:gd name="connsiteY1" fmla="*/ 1220343 h 1334280"/>
                <a:gd name="connsiteX2" fmla="*/ 0 w 1598306"/>
                <a:gd name="connsiteY2" fmla="*/ 1200472 h 1334280"/>
                <a:gd name="connsiteX3" fmla="*/ 378970 w 1598306"/>
                <a:gd name="connsiteY3" fmla="*/ 37034 h 1334280"/>
                <a:gd name="connsiteX4" fmla="*/ 530248 w 1598306"/>
                <a:gd name="connsiteY4" fmla="*/ 13554 h 1334280"/>
                <a:gd name="connsiteX5" fmla="*/ 799152 w 1598306"/>
                <a:gd name="connsiteY5" fmla="*/ 0 h 1334280"/>
                <a:gd name="connsiteX6" fmla="*/ 1068055 w 1598306"/>
                <a:gd name="connsiteY6" fmla="*/ 13554 h 1334280"/>
                <a:gd name="connsiteX7" fmla="*/ 1219336 w 1598306"/>
                <a:gd name="connsiteY7" fmla="*/ 37034 h 1334280"/>
                <a:gd name="connsiteX8" fmla="*/ 1598306 w 1598306"/>
                <a:gd name="connsiteY8" fmla="*/ 1200472 h 1334280"/>
                <a:gd name="connsiteX9" fmla="*/ 1545159 w 1598306"/>
                <a:gd name="connsiteY9" fmla="*/ 1220343 h 1334280"/>
                <a:gd name="connsiteX10" fmla="*/ 799152 w 1598306"/>
                <a:gd name="connsiteY10" fmla="*/ 1334280 h 133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8306" h="1334280">
                  <a:moveTo>
                    <a:pt x="799152" y="1334280"/>
                  </a:moveTo>
                  <a:cubicBezTo>
                    <a:pt x="522814" y="1334280"/>
                    <a:pt x="266097" y="1292277"/>
                    <a:pt x="53145" y="1220343"/>
                  </a:cubicBezTo>
                  <a:lnTo>
                    <a:pt x="0" y="1200472"/>
                  </a:lnTo>
                  <a:lnTo>
                    <a:pt x="378970" y="37034"/>
                  </a:lnTo>
                  <a:lnTo>
                    <a:pt x="530248" y="13554"/>
                  </a:lnTo>
                  <a:cubicBezTo>
                    <a:pt x="617107" y="4667"/>
                    <a:pt x="707039" y="0"/>
                    <a:pt x="799152" y="0"/>
                  </a:cubicBezTo>
                  <a:cubicBezTo>
                    <a:pt x="891265" y="0"/>
                    <a:pt x="981197" y="4667"/>
                    <a:pt x="1068055" y="13554"/>
                  </a:cubicBezTo>
                  <a:lnTo>
                    <a:pt x="1219336" y="37034"/>
                  </a:lnTo>
                  <a:lnTo>
                    <a:pt x="1598306" y="1200472"/>
                  </a:lnTo>
                  <a:lnTo>
                    <a:pt x="1545159" y="1220343"/>
                  </a:lnTo>
                  <a:cubicBezTo>
                    <a:pt x="1332207" y="1292277"/>
                    <a:pt x="1075490" y="1334280"/>
                    <a:pt x="799152" y="1334280"/>
                  </a:cubicBezTo>
                  <a:close/>
                </a:path>
              </a:pathLst>
            </a:custGeom>
            <a:solidFill>
              <a:schemeClr val="tx1"/>
            </a:solidFill>
            <a:ln w="254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 rot="5400000" flipV="1">
              <a:off x="4969122" y="3967637"/>
              <a:ext cx="1022112" cy="186612"/>
            </a:xfrm>
            <a:custGeom>
              <a:avLst/>
              <a:gdLst>
                <a:gd name="connsiteX0" fmla="*/ 799152 w 1598306"/>
                <a:gd name="connsiteY0" fmla="*/ 1334280 h 1334280"/>
                <a:gd name="connsiteX1" fmla="*/ 53145 w 1598306"/>
                <a:gd name="connsiteY1" fmla="*/ 1220343 h 1334280"/>
                <a:gd name="connsiteX2" fmla="*/ 0 w 1598306"/>
                <a:gd name="connsiteY2" fmla="*/ 1200472 h 1334280"/>
                <a:gd name="connsiteX3" fmla="*/ 378970 w 1598306"/>
                <a:gd name="connsiteY3" fmla="*/ 37034 h 1334280"/>
                <a:gd name="connsiteX4" fmla="*/ 530248 w 1598306"/>
                <a:gd name="connsiteY4" fmla="*/ 13554 h 1334280"/>
                <a:gd name="connsiteX5" fmla="*/ 799152 w 1598306"/>
                <a:gd name="connsiteY5" fmla="*/ 0 h 1334280"/>
                <a:gd name="connsiteX6" fmla="*/ 1068055 w 1598306"/>
                <a:gd name="connsiteY6" fmla="*/ 13554 h 1334280"/>
                <a:gd name="connsiteX7" fmla="*/ 1219336 w 1598306"/>
                <a:gd name="connsiteY7" fmla="*/ 37034 h 1334280"/>
                <a:gd name="connsiteX8" fmla="*/ 1598306 w 1598306"/>
                <a:gd name="connsiteY8" fmla="*/ 1200472 h 1334280"/>
                <a:gd name="connsiteX9" fmla="*/ 1545159 w 1598306"/>
                <a:gd name="connsiteY9" fmla="*/ 1220343 h 1334280"/>
                <a:gd name="connsiteX10" fmla="*/ 799152 w 1598306"/>
                <a:gd name="connsiteY10" fmla="*/ 1334280 h 133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8306" h="1334280">
                  <a:moveTo>
                    <a:pt x="799152" y="1334280"/>
                  </a:moveTo>
                  <a:cubicBezTo>
                    <a:pt x="522814" y="1334280"/>
                    <a:pt x="266097" y="1292277"/>
                    <a:pt x="53145" y="1220343"/>
                  </a:cubicBezTo>
                  <a:lnTo>
                    <a:pt x="0" y="1200472"/>
                  </a:lnTo>
                  <a:lnTo>
                    <a:pt x="378970" y="37034"/>
                  </a:lnTo>
                  <a:lnTo>
                    <a:pt x="530248" y="13554"/>
                  </a:lnTo>
                  <a:cubicBezTo>
                    <a:pt x="617107" y="4667"/>
                    <a:pt x="707039" y="0"/>
                    <a:pt x="799152" y="0"/>
                  </a:cubicBezTo>
                  <a:cubicBezTo>
                    <a:pt x="891265" y="0"/>
                    <a:pt x="981197" y="4667"/>
                    <a:pt x="1068055" y="13554"/>
                  </a:cubicBezTo>
                  <a:lnTo>
                    <a:pt x="1219336" y="37034"/>
                  </a:lnTo>
                  <a:lnTo>
                    <a:pt x="1598306" y="1200472"/>
                  </a:lnTo>
                  <a:lnTo>
                    <a:pt x="1545159" y="1220343"/>
                  </a:lnTo>
                  <a:cubicBezTo>
                    <a:pt x="1332207" y="1292277"/>
                    <a:pt x="1075490" y="1334280"/>
                    <a:pt x="799152" y="1334280"/>
                  </a:cubicBezTo>
                  <a:close/>
                </a:path>
              </a:pathLst>
            </a:custGeom>
            <a:solidFill>
              <a:schemeClr val="tx1"/>
            </a:solidFill>
            <a:ln w="25400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/>
          <p:cNvSpPr/>
          <p:nvPr/>
        </p:nvSpPr>
        <p:spPr>
          <a:xfrm rot="19972114">
            <a:off x="2479471" y="1280199"/>
            <a:ext cx="1756081" cy="946718"/>
          </a:xfrm>
          <a:custGeom>
            <a:avLst/>
            <a:gdLst>
              <a:gd name="connsiteX0" fmla="*/ 1519024 w 1756081"/>
              <a:gd name="connsiteY0" fmla="*/ 564270 h 946718"/>
              <a:gd name="connsiteX1" fmla="*/ 1627340 w 1756081"/>
              <a:gd name="connsiteY1" fmla="*/ 699441 h 946718"/>
              <a:gd name="connsiteX2" fmla="*/ 1744867 w 1756081"/>
              <a:gd name="connsiteY2" fmla="*/ 915211 h 946718"/>
              <a:gd name="connsiteX3" fmla="*/ 1756081 w 1756081"/>
              <a:gd name="connsiteY3" fmla="*/ 945070 h 946718"/>
              <a:gd name="connsiteX4" fmla="*/ 1735937 w 1756081"/>
              <a:gd name="connsiteY4" fmla="*/ 946718 h 946718"/>
              <a:gd name="connsiteX5" fmla="*/ 1554404 w 1756081"/>
              <a:gd name="connsiteY5" fmla="*/ 820541 h 946718"/>
              <a:gd name="connsiteX6" fmla="*/ 1502373 w 1756081"/>
              <a:gd name="connsiteY6" fmla="*/ 572276 h 946718"/>
              <a:gd name="connsiteX7" fmla="*/ 451785 w 1756081"/>
              <a:gd name="connsiteY7" fmla="*/ 9825 h 946718"/>
              <a:gd name="connsiteX8" fmla="*/ 455765 w 1756081"/>
              <a:gd name="connsiteY8" fmla="*/ 28812 h 946718"/>
              <a:gd name="connsiteX9" fmla="*/ 227165 w 1756081"/>
              <a:gd name="connsiteY9" fmla="*/ 138742 h 946718"/>
              <a:gd name="connsiteX10" fmla="*/ 3209 w 1756081"/>
              <a:gd name="connsiteY10" fmla="*/ 50967 h 946718"/>
              <a:gd name="connsiteX11" fmla="*/ 0 w 1756081"/>
              <a:gd name="connsiteY11" fmla="*/ 35658 h 946718"/>
              <a:gd name="connsiteX12" fmla="*/ 18575 w 1756081"/>
              <a:gd name="connsiteY12" fmla="*/ 30627 h 946718"/>
              <a:gd name="connsiteX13" fmla="*/ 262360 w 1756081"/>
              <a:gd name="connsiteY13" fmla="*/ 0 h 946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56081" h="946718">
                <a:moveTo>
                  <a:pt x="1519024" y="564270"/>
                </a:moveTo>
                <a:lnTo>
                  <a:pt x="1627340" y="699441"/>
                </a:lnTo>
                <a:cubicBezTo>
                  <a:pt x="1673699" y="768980"/>
                  <a:pt x="1713032" y="841268"/>
                  <a:pt x="1744867" y="915211"/>
                </a:cubicBezTo>
                <a:lnTo>
                  <a:pt x="1756081" y="945070"/>
                </a:lnTo>
                <a:lnTo>
                  <a:pt x="1735937" y="946718"/>
                </a:lnTo>
                <a:cubicBezTo>
                  <a:pt x="1683508" y="943222"/>
                  <a:pt x="1612071" y="895645"/>
                  <a:pt x="1554404" y="820541"/>
                </a:cubicBezTo>
                <a:cubicBezTo>
                  <a:pt x="1477513" y="720404"/>
                  <a:pt x="1454218" y="609252"/>
                  <a:pt x="1502373" y="572276"/>
                </a:cubicBezTo>
                <a:close/>
                <a:moveTo>
                  <a:pt x="451785" y="9825"/>
                </a:moveTo>
                <a:lnTo>
                  <a:pt x="455765" y="28812"/>
                </a:lnTo>
                <a:cubicBezTo>
                  <a:pt x="455765" y="89525"/>
                  <a:pt x="353417" y="138742"/>
                  <a:pt x="227165" y="138742"/>
                </a:cubicBezTo>
                <a:cubicBezTo>
                  <a:pt x="116694" y="138742"/>
                  <a:pt x="24526" y="101060"/>
                  <a:pt x="3209" y="50967"/>
                </a:cubicBezTo>
                <a:lnTo>
                  <a:pt x="0" y="35658"/>
                </a:lnTo>
                <a:lnTo>
                  <a:pt x="18575" y="30627"/>
                </a:lnTo>
                <a:cubicBezTo>
                  <a:pt x="97189" y="13281"/>
                  <a:pt x="178838" y="2986"/>
                  <a:pt x="262360" y="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442382" y="5866920"/>
            <a:ext cx="1830259" cy="109931"/>
          </a:xfrm>
          <a:custGeom>
            <a:avLst/>
            <a:gdLst>
              <a:gd name="connsiteX0" fmla="*/ 1601659 w 1830259"/>
              <a:gd name="connsiteY0" fmla="*/ 0 h 109931"/>
              <a:gd name="connsiteX1" fmla="*/ 1830259 w 1830259"/>
              <a:gd name="connsiteY1" fmla="*/ 109930 h 109931"/>
              <a:gd name="connsiteX2" fmla="*/ 1830259 w 1830259"/>
              <a:gd name="connsiteY2" fmla="*/ 109931 h 109931"/>
              <a:gd name="connsiteX3" fmla="*/ 1373059 w 1830259"/>
              <a:gd name="connsiteY3" fmla="*/ 109931 h 109931"/>
              <a:gd name="connsiteX4" fmla="*/ 1373059 w 1830259"/>
              <a:gd name="connsiteY4" fmla="*/ 109930 h 109931"/>
              <a:gd name="connsiteX5" fmla="*/ 1601659 w 1830259"/>
              <a:gd name="connsiteY5" fmla="*/ 0 h 109931"/>
              <a:gd name="connsiteX6" fmla="*/ 228600 w 1830259"/>
              <a:gd name="connsiteY6" fmla="*/ 0 h 109931"/>
              <a:gd name="connsiteX7" fmla="*/ 457200 w 1830259"/>
              <a:gd name="connsiteY7" fmla="*/ 109930 h 109931"/>
              <a:gd name="connsiteX8" fmla="*/ 457200 w 1830259"/>
              <a:gd name="connsiteY8" fmla="*/ 109931 h 109931"/>
              <a:gd name="connsiteX9" fmla="*/ 0 w 1830259"/>
              <a:gd name="connsiteY9" fmla="*/ 109931 h 109931"/>
              <a:gd name="connsiteX10" fmla="*/ 0 w 1830259"/>
              <a:gd name="connsiteY10" fmla="*/ 109930 h 109931"/>
              <a:gd name="connsiteX11" fmla="*/ 228600 w 1830259"/>
              <a:gd name="connsiteY11" fmla="*/ 0 h 10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30259" h="109931">
                <a:moveTo>
                  <a:pt x="1601659" y="0"/>
                </a:moveTo>
                <a:cubicBezTo>
                  <a:pt x="1727911" y="0"/>
                  <a:pt x="1830259" y="49217"/>
                  <a:pt x="1830259" y="109930"/>
                </a:cubicBezTo>
                <a:lnTo>
                  <a:pt x="1830259" y="109931"/>
                </a:lnTo>
                <a:lnTo>
                  <a:pt x="1373059" y="109931"/>
                </a:lnTo>
                <a:lnTo>
                  <a:pt x="1373059" y="109930"/>
                </a:lnTo>
                <a:cubicBezTo>
                  <a:pt x="1373059" y="49217"/>
                  <a:pt x="1475407" y="0"/>
                  <a:pt x="1601659" y="0"/>
                </a:cubicBezTo>
                <a:close/>
                <a:moveTo>
                  <a:pt x="228600" y="0"/>
                </a:moveTo>
                <a:cubicBezTo>
                  <a:pt x="354852" y="0"/>
                  <a:pt x="457200" y="49217"/>
                  <a:pt x="457200" y="109930"/>
                </a:cubicBezTo>
                <a:lnTo>
                  <a:pt x="457200" y="109931"/>
                </a:lnTo>
                <a:lnTo>
                  <a:pt x="0" y="109931"/>
                </a:lnTo>
                <a:lnTo>
                  <a:pt x="0" y="109930"/>
                </a:lnTo>
                <a:cubicBezTo>
                  <a:pt x="0" y="49217"/>
                  <a:pt x="102348" y="0"/>
                  <a:pt x="228600" y="0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540" y="5383762"/>
            <a:ext cx="474650" cy="67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Bunting</dc:creator>
  <cp:lastModifiedBy>Alexander Bunting</cp:lastModifiedBy>
  <cp:revision>3</cp:revision>
  <dcterms:created xsi:type="dcterms:W3CDTF">2022-05-24T11:56:00Z</dcterms:created>
  <dcterms:modified xsi:type="dcterms:W3CDTF">2022-05-24T12:13:46Z</dcterms:modified>
</cp:coreProperties>
</file>