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A03E38-BCF7-4DAA-8449-2003BFBC051A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A2BDF-61BE-4366-A56D-345FDEB8826E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250F-BF38-412D-8880-87C1639D4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0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1d example, if we want to classify objects into big or small, we give the perceptron different data points together with their label and it will learn that if the input is under a certain value it is considered small, otherwise it will be considered big. We will look at a dimensional case because it is easy to understand, but it works the same for higher dimensions, with the number of dimensions being equal to the number of input features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250F-BF38-412D-8880-87C1639D48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7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57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88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8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73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31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75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2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38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47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7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5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6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7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04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1C919F-FB22-4AB1-A785-2D2AAAD02F3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B9CC-47CA-4F8C-8520-51DC9673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9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71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7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Python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1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neural network?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neural network is an universal function </a:t>
            </a:r>
            <a:r>
              <a:rPr lang="en-US" dirty="0" err="1" smtClean="0"/>
              <a:t>approximator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03" y="2500897"/>
            <a:ext cx="5395896" cy="38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9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3760"/>
          </a:xfrm>
        </p:spPr>
        <p:txBody>
          <a:bodyPr>
            <a:normAutofit/>
          </a:bodyPr>
          <a:lstStyle/>
          <a:p>
            <a:r>
              <a:rPr lang="en-US" dirty="0" smtClean="0"/>
              <a:t>   Fundamental unit of the neural network</a:t>
            </a:r>
          </a:p>
          <a:p>
            <a:r>
              <a:rPr lang="en-US" dirty="0"/>
              <a:t> 	Developed by Frank Rosenblatt in 1950s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77" y="3222129"/>
            <a:ext cx="211484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3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by what at the time was believed to be the working mechanism of a neuron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02" y="2781683"/>
            <a:ext cx="7629395" cy="33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95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001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Step function – it triggers once a threshold value is surpassed</a:t>
            </a:r>
          </a:p>
          <a:p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The amount each feature contributes to the classification </a:t>
            </a:r>
          </a:p>
          <a:p>
            <a:pPr lvl="1"/>
            <a:r>
              <a:rPr lang="en-US" dirty="0" smtClean="0"/>
              <a:t>what we are trying to learn</a:t>
            </a:r>
          </a:p>
          <a:p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An extra term that allows flexibility to the model</a:t>
            </a:r>
          </a:p>
          <a:p>
            <a:pPr lvl="2"/>
            <a:r>
              <a:rPr lang="en-US" dirty="0" smtClean="0"/>
              <a:t>It allows for the decision boundary to not include the origin</a:t>
            </a:r>
          </a:p>
          <a:p>
            <a:pPr lvl="2"/>
            <a:r>
              <a:rPr lang="en-US" dirty="0" smtClean="0"/>
              <a:t>Also learned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97" y="2489504"/>
            <a:ext cx="5351166" cy="237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 in training the 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408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Function that determines what it means to be wrong and also establishes by how much</a:t>
            </a:r>
          </a:p>
          <a:p>
            <a:pPr lvl="1"/>
            <a:r>
              <a:rPr lang="en-US" dirty="0" smtClean="0"/>
              <a:t>1 if the classification is wrong, 0 otherwise</a:t>
            </a:r>
          </a:p>
          <a:p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How much we update the weights with each example</a:t>
            </a:r>
          </a:p>
          <a:p>
            <a:pPr lvl="1"/>
            <a:r>
              <a:rPr lang="en-US" dirty="0" smtClean="0"/>
              <a:t>0.5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00132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2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“learns” a series of weights corresponding to input features</a:t>
            </a:r>
          </a:p>
          <a:p>
            <a:pPr lvl="1"/>
            <a:r>
              <a:rPr lang="en-US" dirty="0" smtClean="0"/>
              <a:t>It finds out which features contribute to each class and by how much</a:t>
            </a:r>
          </a:p>
          <a:p>
            <a:r>
              <a:rPr lang="en-US" dirty="0" smtClean="0"/>
              <a:t>The number of features dictates the dimensionality of the space in which we are working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889" y="3682392"/>
            <a:ext cx="8268222" cy="275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5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really work - classification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091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a:fld id="{56D8F41A-DEBA-46D8-901B-6EFDA4C3E804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US" dirty="0" smtClean="0"/>
                  <a:t>The input features are multiplied by their corresponding weights and summed up. </a:t>
                </a:r>
              </a:p>
              <a:p>
                <a:r>
                  <a:rPr lang="en-US" dirty="0" smtClean="0"/>
                  <a:t>The activation function is then applied to the previous number</a:t>
                </a:r>
              </a:p>
              <a:p>
                <a:r>
                  <a:rPr lang="en-US" dirty="0" smtClean="0"/>
                  <a:t>The activation function gives us the classification 1 or 0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0916" cy="4351338"/>
              </a:xfrm>
              <a:blipFill>
                <a:blip r:embed="rId2"/>
                <a:stretch>
                  <a:fillRect l="-620" t="-700" r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35938" y="1825625"/>
                <a:ext cx="4772012" cy="1220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938" y="1825625"/>
                <a:ext cx="4772012" cy="1220206"/>
              </a:xfrm>
              <a:prstGeom prst="rect">
                <a:avLst/>
              </a:prstGeom>
              <a:blipFill>
                <a:blip r:embed="rId3"/>
                <a:stretch>
                  <a:fillRect l="-2558" b="-84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35938" y="3047654"/>
                <a:ext cx="3825663" cy="12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𝒄𝒍𝒂𝒔𝒔𝒊𝒇𝒊𝒄𝒂𝒕𝒊𝒐𝒏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𝒐𝒕𝒉𝒆𝒓𝒘𝒊𝒔𝒆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𝒄𝒍𝒂𝒔𝒔𝒊𝒇𝒊𝒄𝒂𝒕𝒊𝒐𝒏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938" y="3047654"/>
                <a:ext cx="3825663" cy="1271310"/>
              </a:xfrm>
              <a:prstGeom prst="rect">
                <a:avLst/>
              </a:prstGeom>
              <a:blipFill>
                <a:blip r:embed="rId4"/>
                <a:stretch>
                  <a:fillRect l="-3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58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really work? - Training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155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learn the weights we perform a classification</a:t>
            </a:r>
          </a:p>
          <a:p>
            <a:r>
              <a:rPr lang="en-US" dirty="0" smtClean="0"/>
              <a:t>We determine how wrong the classification was based on the loss function</a:t>
            </a:r>
          </a:p>
          <a:p>
            <a:r>
              <a:rPr lang="en-US" dirty="0" smtClean="0"/>
              <a:t>We update the each of the weights based on how wrong de classification was, how much it contributed to the end result and what the learning rate dictates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99759" y="2792778"/>
                <a:ext cx="4634538" cy="3126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𝒆𝒓𝒓𝒐𝒓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𝒄𝒍𝒂𝒔𝒔𝒊𝒇𝒊𝒄𝒂𝒕𝒊𝒐𝒏</m:t>
                    </m:r>
                  </m:oMath>
                </a14:m>
                <a:r>
                  <a:rPr lang="en-GB" sz="2000" b="1" i="1" dirty="0" smtClean="0">
                    <a:latin typeface="Cambria Math" panose="02040503050406030204" pitchFamily="18" charset="0"/>
                  </a:rPr>
                  <a:t> = 1-0=1</a:t>
                </a:r>
              </a:p>
              <a:p>
                <a:pPr/>
                <a:endParaRPr lang="en-GB" sz="2000" b="1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GB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𝒍𝒆𝒂𝒓𝒏𝒊𝒏𝒈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𝒆𝒓𝒓𝒐𝒓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𝒍𝒆𝒂𝒓𝒏𝒊𝒏𝒈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𝒆𝒓𝒓𝒐𝒓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b="1" dirty="0"/>
              </a:p>
              <a:p>
                <a:endParaRPr lang="en-GB" sz="2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59" y="2792778"/>
                <a:ext cx="4634538" cy="3126305"/>
              </a:xfrm>
              <a:prstGeom prst="rect">
                <a:avLst/>
              </a:prstGeom>
              <a:blipFill>
                <a:blip r:embed="rId2"/>
                <a:stretch>
                  <a:fillRect l="-1447" t="-2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1461</TotalTime>
  <Words>388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Ion</vt:lpstr>
      <vt:lpstr>Neural Networks</vt:lpstr>
      <vt:lpstr>What is a neural network?</vt:lpstr>
      <vt:lpstr>Perceptron</vt:lpstr>
      <vt:lpstr>Perceptron</vt:lpstr>
      <vt:lpstr>Components of a perceptron</vt:lpstr>
      <vt:lpstr>Functions used in training the perceptron</vt:lpstr>
      <vt:lpstr>How it works</vt:lpstr>
      <vt:lpstr>How does it really work - classification</vt:lpstr>
      <vt:lpstr>How does it really work? - Training</vt:lpstr>
      <vt:lpstr>Python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Order Chaos</dc:creator>
  <cp:lastModifiedBy>Order Chaos</cp:lastModifiedBy>
  <cp:revision>12</cp:revision>
  <dcterms:created xsi:type="dcterms:W3CDTF">2020-10-29T17:16:31Z</dcterms:created>
  <dcterms:modified xsi:type="dcterms:W3CDTF">2020-10-30T17:37:54Z</dcterms:modified>
</cp:coreProperties>
</file>