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9"/>
  </p:notesMasterIdLst>
  <p:handoutMasterIdLst>
    <p:handoutMasterId r:id="rId10"/>
  </p:handoutMasterIdLst>
  <p:sldIdLst>
    <p:sldId id="256" r:id="rId3"/>
    <p:sldId id="260" r:id="rId4"/>
    <p:sldId id="262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60"/>
            <p14:sldId id="262"/>
            <p14:sldId id="261"/>
            <p14:sldId id="263"/>
          </p14:sldIdLst>
        </p14:section>
        <p14:section name="Zusammenfassung" id="{3935168F-CA97-4DBE-AA4D-CD6487E81BA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29.03.2020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Ja, es handelt sich um eine gültige Situation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8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Situation ist ungültig.</a:t>
            </a:r>
          </a:p>
          <a:p>
            <a:r>
              <a:rPr lang="de-DE" dirty="0"/>
              <a:t>Es macht aber auch nichts, wenn für diesen Fall eine Aktion bestimmt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8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Entscheidungs-Rekorder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Entscheidungs-Rekorder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Entscheidungsrekorder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Snake Entscheidungen speichern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Entscheidungen speichern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59F472D-464C-48A9-8E7D-DF376305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60" y="1536078"/>
            <a:ext cx="3625694" cy="4614518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2B3CE6F-80B7-4B3D-89BD-CACC9D7E119C}"/>
              </a:ext>
            </a:extLst>
          </p:cNvPr>
          <p:cNvCxnSpPr/>
          <p:nvPr/>
        </p:nvCxnSpPr>
        <p:spPr>
          <a:xfrm>
            <a:off x="6250075" y="3074796"/>
            <a:ext cx="259247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E83B806-D39B-4091-A845-98A6EDC3B787}"/>
              </a:ext>
            </a:extLst>
          </p:cNvPr>
          <p:cNvSpPr txBox="1"/>
          <p:nvPr/>
        </p:nvSpPr>
        <p:spPr>
          <a:xfrm>
            <a:off x="8963130" y="289013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B605822-8EFB-4B68-84FD-BC133135DB11}"/>
              </a:ext>
            </a:extLst>
          </p:cNvPr>
          <p:cNvCxnSpPr>
            <a:cxnSpLocks/>
          </p:cNvCxnSpPr>
          <p:nvPr/>
        </p:nvCxnSpPr>
        <p:spPr>
          <a:xfrm flipH="1">
            <a:off x="3557116" y="2321169"/>
            <a:ext cx="2220686" cy="31149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F58AE8-D79D-46F1-88E1-0944F8EC712B}"/>
              </a:ext>
            </a:extLst>
          </p:cNvPr>
          <p:cNvCxnSpPr>
            <a:cxnSpLocks/>
          </p:cNvCxnSpPr>
          <p:nvPr/>
        </p:nvCxnSpPr>
        <p:spPr>
          <a:xfrm flipH="1" flipV="1">
            <a:off x="3557116" y="2792842"/>
            <a:ext cx="3647553" cy="57193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4EE3AA6-797E-423E-89DF-1DBCC1D9DD39}"/>
              </a:ext>
            </a:extLst>
          </p:cNvPr>
          <p:cNvCxnSpPr>
            <a:cxnSpLocks/>
          </p:cNvCxnSpPr>
          <p:nvPr/>
        </p:nvCxnSpPr>
        <p:spPr>
          <a:xfrm flipH="1" flipV="1">
            <a:off x="3557117" y="2987024"/>
            <a:ext cx="994786" cy="430735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1F99698-8346-4B71-8695-9EC3634E5062}"/>
              </a:ext>
            </a:extLst>
          </p:cNvPr>
          <p:cNvCxnSpPr>
            <a:cxnSpLocks/>
          </p:cNvCxnSpPr>
          <p:nvPr/>
        </p:nvCxnSpPr>
        <p:spPr>
          <a:xfrm flipH="1" flipV="1">
            <a:off x="3526972" y="3181207"/>
            <a:ext cx="2205613" cy="133461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92A1693-39BD-42AE-A733-944DF667E691}"/>
              </a:ext>
            </a:extLst>
          </p:cNvPr>
          <p:cNvSpPr txBox="1"/>
          <p:nvPr/>
        </p:nvSpPr>
        <p:spPr>
          <a:xfrm>
            <a:off x="1525426" y="2705464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Aktionen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E744970-BD8A-4C00-A993-267E4CD69B2F}"/>
              </a:ext>
            </a:extLst>
          </p:cNvPr>
          <p:cNvCxnSpPr>
            <a:cxnSpLocks/>
          </p:cNvCxnSpPr>
          <p:nvPr/>
        </p:nvCxnSpPr>
        <p:spPr>
          <a:xfrm flipH="1" flipV="1">
            <a:off x="3557117" y="4406576"/>
            <a:ext cx="2538089" cy="75827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9484D46-8AED-41F0-B20D-79AA9BC2070A}"/>
              </a:ext>
            </a:extLst>
          </p:cNvPr>
          <p:cNvSpPr txBox="1"/>
          <p:nvPr/>
        </p:nvSpPr>
        <p:spPr>
          <a:xfrm>
            <a:off x="1573745" y="4218114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Situationsnummer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481448C-BBFD-4771-895E-60C739BEA029}"/>
              </a:ext>
            </a:extLst>
          </p:cNvPr>
          <p:cNvSpPr txBox="1"/>
          <p:nvPr/>
        </p:nvSpPr>
        <p:spPr>
          <a:xfrm>
            <a:off x="1766133" y="5089504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Vorheriger State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C67FD8F-D227-4D1F-A00F-72887B3BC7B6}"/>
              </a:ext>
            </a:extLst>
          </p:cNvPr>
          <p:cNvCxnSpPr>
            <a:cxnSpLocks/>
          </p:cNvCxnSpPr>
          <p:nvPr/>
        </p:nvCxnSpPr>
        <p:spPr>
          <a:xfrm flipH="1" flipV="1">
            <a:off x="3557116" y="5258819"/>
            <a:ext cx="1492180" cy="3070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12A17FC-B72B-421D-9DA4-5315888F5B3C}"/>
              </a:ext>
            </a:extLst>
          </p:cNvPr>
          <p:cNvSpPr txBox="1"/>
          <p:nvPr/>
        </p:nvSpPr>
        <p:spPr>
          <a:xfrm>
            <a:off x="8684560" y="5104855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Nächster State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8892EA-3E05-411E-BAC3-C0D128317D4A}"/>
              </a:ext>
            </a:extLst>
          </p:cNvPr>
          <p:cNvCxnSpPr>
            <a:cxnSpLocks/>
          </p:cNvCxnSpPr>
          <p:nvPr/>
        </p:nvCxnSpPr>
        <p:spPr>
          <a:xfrm flipH="1">
            <a:off x="7161964" y="5306570"/>
            <a:ext cx="1471333" cy="1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23108B8-FCD2-43F4-A467-1237621BCC83}"/>
              </a:ext>
            </a:extLst>
          </p:cNvPr>
          <p:cNvSpPr txBox="1"/>
          <p:nvPr/>
        </p:nvSpPr>
        <p:spPr>
          <a:xfrm>
            <a:off x="8711761" y="5614036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Datei speichern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81B934F-B12C-4BB1-B836-7366FCCBD8A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64673" y="5798702"/>
            <a:ext cx="2347088" cy="24891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F1CA287-8030-4BC2-B427-99D06FFB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60" y="1541057"/>
            <a:ext cx="3625694" cy="461452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Entscheidungen speichern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2B3CE6F-80B7-4B3D-89BD-CACC9D7E119C}"/>
              </a:ext>
            </a:extLst>
          </p:cNvPr>
          <p:cNvCxnSpPr/>
          <p:nvPr/>
        </p:nvCxnSpPr>
        <p:spPr>
          <a:xfrm>
            <a:off x="6250075" y="3074796"/>
            <a:ext cx="259247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E83B806-D39B-4091-A845-98A6EDC3B787}"/>
              </a:ext>
            </a:extLst>
          </p:cNvPr>
          <p:cNvSpPr txBox="1"/>
          <p:nvPr/>
        </p:nvSpPr>
        <p:spPr>
          <a:xfrm>
            <a:off x="8963130" y="289013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4EE3AA6-797E-423E-89DF-1DBCC1D9DD39}"/>
              </a:ext>
            </a:extLst>
          </p:cNvPr>
          <p:cNvCxnSpPr>
            <a:cxnSpLocks/>
          </p:cNvCxnSpPr>
          <p:nvPr/>
        </p:nvCxnSpPr>
        <p:spPr>
          <a:xfrm flipH="1" flipV="1">
            <a:off x="7546312" y="4490451"/>
            <a:ext cx="994786" cy="430735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92A1693-39BD-42AE-A733-944DF667E691}"/>
              </a:ext>
            </a:extLst>
          </p:cNvPr>
          <p:cNvSpPr txBox="1"/>
          <p:nvPr/>
        </p:nvSpPr>
        <p:spPr>
          <a:xfrm>
            <a:off x="8552909" y="4731438"/>
            <a:ext cx="17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gibt es nicht!</a:t>
            </a:r>
          </a:p>
        </p:txBody>
      </p:sp>
    </p:spTree>
    <p:extLst>
      <p:ext uri="{BB962C8B-B14F-4D97-AF65-F5344CB8AC3E}">
        <p14:creationId xmlns:p14="http://schemas.microsoft.com/office/powerpoint/2010/main" val="155533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AD131-1745-4A54-8DE6-73CB28AD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Gültige Situation?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777EA-CD70-408C-9638-7D748E5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99108-A331-454B-AADA-B9385429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5A62-7B3C-4DB9-9726-E8CDB7B2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079DCE-FFCD-4D9B-A309-AB3667E6B5A5}"/>
              </a:ext>
            </a:extLst>
          </p:cNvPr>
          <p:cNvSpPr/>
          <p:nvPr/>
        </p:nvSpPr>
        <p:spPr>
          <a:xfrm>
            <a:off x="5549935" y="3034481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525698-A725-46FB-B2EB-AE16E718FAFD}"/>
              </a:ext>
            </a:extLst>
          </p:cNvPr>
          <p:cNvSpPr/>
          <p:nvPr/>
        </p:nvSpPr>
        <p:spPr>
          <a:xfrm>
            <a:off x="5549935" y="3397996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BE9ED3-E62F-4932-BBF6-765472CFFB7A}"/>
              </a:ext>
            </a:extLst>
          </p:cNvPr>
          <p:cNvSpPr/>
          <p:nvPr/>
        </p:nvSpPr>
        <p:spPr>
          <a:xfrm>
            <a:off x="5549935" y="376151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AFC6E0-8A7E-4839-B2DD-85B8822AD6CB}"/>
              </a:ext>
            </a:extLst>
          </p:cNvPr>
          <p:cNvSpPr/>
          <p:nvPr/>
        </p:nvSpPr>
        <p:spPr>
          <a:xfrm>
            <a:off x="5913450" y="303448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CF694E-AD60-46D2-99A8-B7FF5B13A471}"/>
              </a:ext>
            </a:extLst>
          </p:cNvPr>
          <p:cNvSpPr/>
          <p:nvPr/>
        </p:nvSpPr>
        <p:spPr>
          <a:xfrm>
            <a:off x="5913450" y="3397996"/>
            <a:ext cx="363515" cy="363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A5E9A1D-1048-4913-8502-C25083B340A1}"/>
              </a:ext>
            </a:extLst>
          </p:cNvPr>
          <p:cNvSpPr/>
          <p:nvPr/>
        </p:nvSpPr>
        <p:spPr>
          <a:xfrm>
            <a:off x="5913450" y="3761511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86B7B8-34BF-4F3D-B581-00D07A4D9179}"/>
              </a:ext>
            </a:extLst>
          </p:cNvPr>
          <p:cNvSpPr/>
          <p:nvPr/>
        </p:nvSpPr>
        <p:spPr>
          <a:xfrm>
            <a:off x="6276965" y="3034481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F11BEEA-B477-45A3-B33C-1B38B5C3ACA9}"/>
              </a:ext>
            </a:extLst>
          </p:cNvPr>
          <p:cNvSpPr/>
          <p:nvPr/>
        </p:nvSpPr>
        <p:spPr>
          <a:xfrm>
            <a:off x="6276965" y="3397996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EFF73B7-77A5-4C5E-A164-7FECB2DB2C22}"/>
              </a:ext>
            </a:extLst>
          </p:cNvPr>
          <p:cNvSpPr/>
          <p:nvPr/>
        </p:nvSpPr>
        <p:spPr>
          <a:xfrm>
            <a:off x="6276965" y="376151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BBD834B-3B06-42C2-90AA-6023EF5D4B9F}"/>
              </a:ext>
            </a:extLst>
          </p:cNvPr>
          <p:cNvGrpSpPr/>
          <p:nvPr/>
        </p:nvGrpSpPr>
        <p:grpSpPr>
          <a:xfrm>
            <a:off x="5186420" y="2670966"/>
            <a:ext cx="1817571" cy="1811127"/>
            <a:chOff x="5186420" y="2670966"/>
            <a:chExt cx="1817571" cy="1811127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EED6378-D070-4058-AB65-99C02CA09A69}"/>
                </a:ext>
              </a:extLst>
            </p:cNvPr>
            <p:cNvSpPr/>
            <p:nvPr/>
          </p:nvSpPr>
          <p:spPr>
            <a:xfrm>
              <a:off x="5187574" y="3034481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13E48C5-8280-4F0C-A7E9-A7C9CF80C951}"/>
                </a:ext>
              </a:extLst>
            </p:cNvPr>
            <p:cNvSpPr/>
            <p:nvPr/>
          </p:nvSpPr>
          <p:spPr>
            <a:xfrm>
              <a:off x="5187574" y="339799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D822C4F-5EE4-47B4-AD39-E15343DCB7C9}"/>
                </a:ext>
              </a:extLst>
            </p:cNvPr>
            <p:cNvSpPr/>
            <p:nvPr/>
          </p:nvSpPr>
          <p:spPr>
            <a:xfrm>
              <a:off x="5187574" y="3761511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7123F7A-7921-4C97-93A2-868CDB42F997}"/>
                </a:ext>
              </a:extLst>
            </p:cNvPr>
            <p:cNvSpPr/>
            <p:nvPr/>
          </p:nvSpPr>
          <p:spPr>
            <a:xfrm>
              <a:off x="6640436" y="3034481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434653C-F265-4917-A54E-0ABF24DF128B}"/>
                </a:ext>
              </a:extLst>
            </p:cNvPr>
            <p:cNvSpPr/>
            <p:nvPr/>
          </p:nvSpPr>
          <p:spPr>
            <a:xfrm>
              <a:off x="6640436" y="339799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7782FC2-D954-4CB4-8F45-992C17E1F517}"/>
                </a:ext>
              </a:extLst>
            </p:cNvPr>
            <p:cNvSpPr/>
            <p:nvPr/>
          </p:nvSpPr>
          <p:spPr>
            <a:xfrm>
              <a:off x="6640436" y="376151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700C6F4-FFFC-4639-89D0-65BD63DC285A}"/>
                </a:ext>
              </a:extLst>
            </p:cNvPr>
            <p:cNvSpPr/>
            <p:nvPr/>
          </p:nvSpPr>
          <p:spPr>
            <a:xfrm>
              <a:off x="5186420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23B7FC6-C00E-49A4-95E7-699FB8A0D492}"/>
                </a:ext>
              </a:extLst>
            </p:cNvPr>
            <p:cNvSpPr/>
            <p:nvPr/>
          </p:nvSpPr>
          <p:spPr>
            <a:xfrm>
              <a:off x="5549934" y="267096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03B0F3B1-DDDE-4961-B16A-5BACE2344B0B}"/>
                </a:ext>
              </a:extLst>
            </p:cNvPr>
            <p:cNvSpPr/>
            <p:nvPr/>
          </p:nvSpPr>
          <p:spPr>
            <a:xfrm>
              <a:off x="5913448" y="267096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9E96BF1-6AFC-483E-9F3A-D94153A7A429}"/>
                </a:ext>
              </a:extLst>
            </p:cNvPr>
            <p:cNvSpPr/>
            <p:nvPr/>
          </p:nvSpPr>
          <p:spPr>
            <a:xfrm>
              <a:off x="6276962" y="267096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ED87D45-1E1B-4B63-8C08-D67AC177CA35}"/>
                </a:ext>
              </a:extLst>
            </p:cNvPr>
            <p:cNvSpPr/>
            <p:nvPr/>
          </p:nvSpPr>
          <p:spPr>
            <a:xfrm>
              <a:off x="6640476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B7B49E7B-5BC0-464E-9650-9ED453DB2080}"/>
                </a:ext>
              </a:extLst>
            </p:cNvPr>
            <p:cNvSpPr/>
            <p:nvPr/>
          </p:nvSpPr>
          <p:spPr>
            <a:xfrm>
              <a:off x="5186420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1E49DFA-A7F6-4F63-956A-3AC0B10A81C3}"/>
                </a:ext>
              </a:extLst>
            </p:cNvPr>
            <p:cNvSpPr/>
            <p:nvPr/>
          </p:nvSpPr>
          <p:spPr>
            <a:xfrm>
              <a:off x="5549934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F9A1E7D-2B62-40B8-8D69-2808144E7D29}"/>
                </a:ext>
              </a:extLst>
            </p:cNvPr>
            <p:cNvSpPr/>
            <p:nvPr/>
          </p:nvSpPr>
          <p:spPr>
            <a:xfrm>
              <a:off x="5913448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FE223B7-E393-4BE7-8E3E-7C2183CA7713}"/>
                </a:ext>
              </a:extLst>
            </p:cNvPr>
            <p:cNvSpPr/>
            <p:nvPr/>
          </p:nvSpPr>
          <p:spPr>
            <a:xfrm>
              <a:off x="6276962" y="4118578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222BF90E-7309-4012-9AAE-330662DD8706}"/>
                </a:ext>
              </a:extLst>
            </p:cNvPr>
            <p:cNvSpPr/>
            <p:nvPr/>
          </p:nvSpPr>
          <p:spPr>
            <a:xfrm>
              <a:off x="6640476" y="4118578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Inhaltsplatzhalter 42">
            <a:extLst>
              <a:ext uri="{FF2B5EF4-FFF2-40B4-BE49-F238E27FC236}">
                <a16:creationId xmlns:a16="http://schemas.microsoft.com/office/drawing/2014/main" id="{8C5C8272-6CBA-456B-BF77-778B8306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96" y="3034481"/>
            <a:ext cx="1090500" cy="10822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2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95825751-B319-4396-B14F-9BCD85BF0353}"/>
              </a:ext>
            </a:extLst>
          </p:cNvPr>
          <p:cNvSpPr/>
          <p:nvPr/>
        </p:nvSpPr>
        <p:spPr>
          <a:xfrm>
            <a:off x="5549935" y="303448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4CC0FDE-65AE-4460-B1ED-C50C50C8FB1A}"/>
              </a:ext>
            </a:extLst>
          </p:cNvPr>
          <p:cNvSpPr/>
          <p:nvPr/>
        </p:nvSpPr>
        <p:spPr>
          <a:xfrm>
            <a:off x="5549935" y="3397996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CCD7182-A778-4367-BC1D-96428C93967C}"/>
              </a:ext>
            </a:extLst>
          </p:cNvPr>
          <p:cNvSpPr/>
          <p:nvPr/>
        </p:nvSpPr>
        <p:spPr>
          <a:xfrm>
            <a:off x="5549935" y="376151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F3888CD-375D-4EF5-96DA-822F2A98C4CC}"/>
              </a:ext>
            </a:extLst>
          </p:cNvPr>
          <p:cNvSpPr/>
          <p:nvPr/>
        </p:nvSpPr>
        <p:spPr>
          <a:xfrm>
            <a:off x="5913450" y="3034481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5917131-FE45-483B-9EEF-29CA33C36556}"/>
              </a:ext>
            </a:extLst>
          </p:cNvPr>
          <p:cNvSpPr/>
          <p:nvPr/>
        </p:nvSpPr>
        <p:spPr>
          <a:xfrm>
            <a:off x="5913450" y="3397996"/>
            <a:ext cx="363515" cy="363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473E066-DD44-4DDB-B3C8-DE079F61E9D9}"/>
              </a:ext>
            </a:extLst>
          </p:cNvPr>
          <p:cNvSpPr/>
          <p:nvPr/>
        </p:nvSpPr>
        <p:spPr>
          <a:xfrm>
            <a:off x="5913450" y="3761511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98C44B6-C90F-4604-90EC-53815EF8DAC5}"/>
              </a:ext>
            </a:extLst>
          </p:cNvPr>
          <p:cNvSpPr/>
          <p:nvPr/>
        </p:nvSpPr>
        <p:spPr>
          <a:xfrm>
            <a:off x="6276965" y="303448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C06ECD7-3AC1-4070-96FC-C301B7BA25A7}"/>
              </a:ext>
            </a:extLst>
          </p:cNvPr>
          <p:cNvSpPr/>
          <p:nvPr/>
        </p:nvSpPr>
        <p:spPr>
          <a:xfrm>
            <a:off x="6276965" y="3397996"/>
            <a:ext cx="363515" cy="3635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09C5793-AC1A-4D7B-B533-42FDFBC219CD}"/>
              </a:ext>
            </a:extLst>
          </p:cNvPr>
          <p:cNvSpPr/>
          <p:nvPr/>
        </p:nvSpPr>
        <p:spPr>
          <a:xfrm>
            <a:off x="6276965" y="3761511"/>
            <a:ext cx="363515" cy="36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C0B315B-4084-4AC4-8917-464D7C3EAEEC}"/>
              </a:ext>
            </a:extLst>
          </p:cNvPr>
          <p:cNvGrpSpPr/>
          <p:nvPr/>
        </p:nvGrpSpPr>
        <p:grpSpPr>
          <a:xfrm>
            <a:off x="5186360" y="2670052"/>
            <a:ext cx="1817571" cy="1811127"/>
            <a:chOff x="5186420" y="2670966"/>
            <a:chExt cx="1817571" cy="1811127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C33236F1-B79A-4FB6-9D5F-2E1B6902D1BD}"/>
                </a:ext>
              </a:extLst>
            </p:cNvPr>
            <p:cNvSpPr/>
            <p:nvPr/>
          </p:nvSpPr>
          <p:spPr>
            <a:xfrm>
              <a:off x="5187574" y="303448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9EC15E7-230D-46F8-8363-878FBAADFB44}"/>
                </a:ext>
              </a:extLst>
            </p:cNvPr>
            <p:cNvSpPr/>
            <p:nvPr/>
          </p:nvSpPr>
          <p:spPr>
            <a:xfrm>
              <a:off x="5187574" y="339799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223D2B5-B3D6-4DC0-A3C3-5BCD65C25D27}"/>
                </a:ext>
              </a:extLst>
            </p:cNvPr>
            <p:cNvSpPr/>
            <p:nvPr/>
          </p:nvSpPr>
          <p:spPr>
            <a:xfrm>
              <a:off x="5187574" y="3761511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A0DEB8E-408D-40AC-941A-9C1D1C0138BA}"/>
                </a:ext>
              </a:extLst>
            </p:cNvPr>
            <p:cNvSpPr/>
            <p:nvPr/>
          </p:nvSpPr>
          <p:spPr>
            <a:xfrm>
              <a:off x="6640436" y="303448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671B7-C2FA-4D8F-9B01-8BAAAD8962D7}"/>
                </a:ext>
              </a:extLst>
            </p:cNvPr>
            <p:cNvSpPr/>
            <p:nvPr/>
          </p:nvSpPr>
          <p:spPr>
            <a:xfrm>
              <a:off x="6640436" y="339799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E7B947F-1281-4A0A-87C9-7E30BCDB1DB4}"/>
                </a:ext>
              </a:extLst>
            </p:cNvPr>
            <p:cNvSpPr/>
            <p:nvPr/>
          </p:nvSpPr>
          <p:spPr>
            <a:xfrm>
              <a:off x="6640436" y="376151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5A559DF-BD43-4490-B7A1-003AEEED005B}"/>
                </a:ext>
              </a:extLst>
            </p:cNvPr>
            <p:cNvSpPr/>
            <p:nvPr/>
          </p:nvSpPr>
          <p:spPr>
            <a:xfrm>
              <a:off x="5186420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6ACA93B3-7E03-4291-8954-4DD350B6C1B5}"/>
                </a:ext>
              </a:extLst>
            </p:cNvPr>
            <p:cNvSpPr/>
            <p:nvPr/>
          </p:nvSpPr>
          <p:spPr>
            <a:xfrm>
              <a:off x="5549934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634A14A-5A6B-4574-8CCB-E1370229CDCA}"/>
                </a:ext>
              </a:extLst>
            </p:cNvPr>
            <p:cNvSpPr/>
            <p:nvPr/>
          </p:nvSpPr>
          <p:spPr>
            <a:xfrm>
              <a:off x="5913448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8BBC8CE-F27E-4E94-9518-8032437945E2}"/>
                </a:ext>
              </a:extLst>
            </p:cNvPr>
            <p:cNvSpPr/>
            <p:nvPr/>
          </p:nvSpPr>
          <p:spPr>
            <a:xfrm>
              <a:off x="6276962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6D3704-BB8A-41A7-901B-8974AB12EDA7}"/>
                </a:ext>
              </a:extLst>
            </p:cNvPr>
            <p:cNvSpPr/>
            <p:nvPr/>
          </p:nvSpPr>
          <p:spPr>
            <a:xfrm>
              <a:off x="6640476" y="267096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6760D6F-AF59-411D-BCF6-476547536BFC}"/>
                </a:ext>
              </a:extLst>
            </p:cNvPr>
            <p:cNvSpPr/>
            <p:nvPr/>
          </p:nvSpPr>
          <p:spPr>
            <a:xfrm>
              <a:off x="5186420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914134D4-FD96-4477-BF13-9A1A7C9C4F7B}"/>
                </a:ext>
              </a:extLst>
            </p:cNvPr>
            <p:cNvSpPr/>
            <p:nvPr/>
          </p:nvSpPr>
          <p:spPr>
            <a:xfrm>
              <a:off x="5549934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86EF4F8E-37D1-48B7-A117-CD7BF33D987F}"/>
                </a:ext>
              </a:extLst>
            </p:cNvPr>
            <p:cNvSpPr/>
            <p:nvPr/>
          </p:nvSpPr>
          <p:spPr>
            <a:xfrm>
              <a:off x="5913448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A9D45259-45B3-4B1F-AEA8-97AE95B6BC6E}"/>
                </a:ext>
              </a:extLst>
            </p:cNvPr>
            <p:cNvSpPr/>
            <p:nvPr/>
          </p:nvSpPr>
          <p:spPr>
            <a:xfrm>
              <a:off x="6276962" y="4118578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F4E1C8C-53E3-4FE7-9F96-A1C6C3741ED2}"/>
                </a:ext>
              </a:extLst>
            </p:cNvPr>
            <p:cNvSpPr/>
            <p:nvPr/>
          </p:nvSpPr>
          <p:spPr>
            <a:xfrm>
              <a:off x="6640476" y="4118578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Inhaltsplatzhalter 42">
            <a:extLst>
              <a:ext uri="{FF2B5EF4-FFF2-40B4-BE49-F238E27FC236}">
                <a16:creationId xmlns:a16="http://schemas.microsoft.com/office/drawing/2014/main" id="{B8AEF837-1050-46A1-86B4-BEB9E2EB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96" y="3034481"/>
            <a:ext cx="1090500" cy="10822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8AD131-1745-4A54-8DE6-73CB28AD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Gültige Situation?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777EA-CD70-408C-9638-7D748E5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99108-A331-454B-AADA-B9385429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5A62-7B3C-4DB9-9726-E8CDB7B2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Entscheidungs-Rekorder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83</Words>
  <Application>Microsoft Office PowerPoint</Application>
  <PresentationFormat>Breitbild</PresentationFormat>
  <Paragraphs>40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Titel</vt:lpstr>
      <vt:lpstr>Inhalt</vt:lpstr>
      <vt:lpstr>Der Entscheidungsrekorder</vt:lpstr>
      <vt:lpstr>Entscheidungen speichern</vt:lpstr>
      <vt:lpstr>Entscheidungen speichern</vt:lpstr>
      <vt:lpstr>Gültige Situation?</vt:lpstr>
      <vt:lpstr>Gültige Situation?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Entscheidungsrekorder</dc:title>
  <dc:creator>Thomas Weller</dc:creator>
  <cp:lastModifiedBy>Thomas Weller</cp:lastModifiedBy>
  <cp:revision>6</cp:revision>
  <dcterms:created xsi:type="dcterms:W3CDTF">2020-03-29T00:16:36Z</dcterms:created>
  <dcterms:modified xsi:type="dcterms:W3CDTF">2020-03-29T22:28:40Z</dcterms:modified>
</cp:coreProperties>
</file>