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60"/>
            <p14:sldId id="261"/>
            <p14:sldId id="262"/>
            <p14:sldId id="263"/>
            <p14:sldId id="264"/>
          </p14:sldIdLst>
        </p14:section>
        <p14:section name="Zusammenfassung" id="{3935168F-CA97-4DBE-AA4D-CD6487E81BA7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AD0"/>
    <a:srgbClr val="FF2B2B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29.03.2020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SARS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Abkürzung: State Action </a:t>
            </a:r>
            <a:r>
              <a:rPr lang="de-DE" dirty="0" err="1"/>
              <a:t>Reward</a:t>
            </a:r>
            <a:r>
              <a:rPr lang="de-DE" dirty="0"/>
              <a:t> State</a:t>
            </a:r>
          </a:p>
          <a:p>
            <a:r>
              <a:rPr lang="de-DE" dirty="0"/>
              <a:t>Zustand + Aktion → Belohnung + neuer Zustand</a:t>
            </a:r>
          </a:p>
          <a:p>
            <a:r>
              <a:rPr lang="de-DE" dirty="0"/>
              <a:t>Eingesetzt bei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5042-756F-44EC-BA54-970EDD54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"State"?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AB363-6F32-4E12-8166-4977D4ED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von uns festgelegt werden</a:t>
            </a:r>
          </a:p>
          <a:p>
            <a:r>
              <a:rPr lang="de-DE" dirty="0"/>
              <a:t>Könnte sein</a:t>
            </a:r>
          </a:p>
          <a:p>
            <a:pPr lvl="1"/>
            <a:r>
              <a:rPr lang="de-DE" dirty="0"/>
              <a:t>Ein Foto vom Snake Spiel</a:t>
            </a:r>
          </a:p>
          <a:p>
            <a:pPr lvl="2"/>
            <a:r>
              <a:rPr lang="de-DE" dirty="0"/>
              <a:t>4 MB an Daten</a:t>
            </a:r>
          </a:p>
          <a:p>
            <a:pPr lvl="2"/>
            <a:r>
              <a:rPr lang="de-DE" dirty="0"/>
              <a:t>Unterschiedliche Belichtung</a:t>
            </a:r>
          </a:p>
          <a:p>
            <a:pPr lvl="2"/>
            <a:r>
              <a:rPr lang="de-DE" dirty="0"/>
              <a:t>Fremdkörper abgebildet</a:t>
            </a:r>
          </a:p>
          <a:p>
            <a:pPr lvl="1"/>
            <a:r>
              <a:rPr lang="de-DE" dirty="0"/>
              <a:t>Ein Screenshot vom Snake Spiel</a:t>
            </a:r>
          </a:p>
          <a:p>
            <a:pPr lvl="2"/>
            <a:r>
              <a:rPr lang="de-DE" dirty="0"/>
              <a:t>100 kB an Daten</a:t>
            </a:r>
          </a:p>
          <a:p>
            <a:pPr lvl="2"/>
            <a:r>
              <a:rPr lang="de-DE" dirty="0"/>
              <a:t>Enthält irrelevante Infos zur Statistik</a:t>
            </a:r>
          </a:p>
          <a:p>
            <a:pPr lvl="1"/>
            <a:r>
              <a:rPr lang="de-DE" dirty="0"/>
              <a:t>Spielfeld in Farben</a:t>
            </a:r>
          </a:p>
          <a:p>
            <a:pPr lvl="2"/>
            <a:r>
              <a:rPr lang="de-DE" dirty="0"/>
              <a:t>1600 Bytes</a:t>
            </a:r>
          </a:p>
          <a:p>
            <a:pPr lvl="2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3F73F-2F74-4B6C-9025-703139E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B6922-AA08-4771-BD7B-666A0EA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53516-7E38-4B46-AAB5-24C7457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6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5042-756F-44EC-BA54-970EDD54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"State"?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AB363-6F32-4E12-8166-4977D4ED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Könnte sein</a:t>
            </a:r>
          </a:p>
          <a:p>
            <a:pPr lvl="1"/>
            <a:r>
              <a:rPr lang="de-DE" dirty="0"/>
              <a:t>Spielfeld: belegt / nicht belegt / Futter</a:t>
            </a:r>
          </a:p>
          <a:p>
            <a:pPr lvl="2"/>
            <a:r>
              <a:rPr lang="de-DE" dirty="0"/>
              <a:t>Quasi ein schwarz/weiß-Abbild</a:t>
            </a:r>
          </a:p>
          <a:p>
            <a:pPr lvl="2"/>
            <a:r>
              <a:rPr lang="de-DE" dirty="0"/>
              <a:t>1600 Bytes</a:t>
            </a:r>
          </a:p>
          <a:p>
            <a:pPr lvl="1"/>
            <a:r>
              <a:rPr lang="de-DE" dirty="0"/>
              <a:t>Ein Ausschnitt des Spielfeldes + Richtung zum Futter</a:t>
            </a:r>
          </a:p>
          <a:p>
            <a:pPr lvl="2"/>
            <a:r>
              <a:rPr lang="de-DE" dirty="0"/>
              <a:t>&lt;1600 Bytes</a:t>
            </a:r>
          </a:p>
          <a:p>
            <a:pPr lvl="1"/>
            <a:r>
              <a:rPr lang="de-DE" dirty="0"/>
              <a:t>Richtung zum Futter + Abstand zu nächsten Hindernissen</a:t>
            </a:r>
          </a:p>
          <a:p>
            <a:pPr lvl="2"/>
            <a:r>
              <a:rPr lang="de-DE" dirty="0"/>
              <a:t>40 Bytes</a:t>
            </a:r>
          </a:p>
          <a:p>
            <a:pPr lvl="1"/>
            <a:r>
              <a:rPr lang="de-DE" dirty="0"/>
              <a:t>Größe des Spielfeldes + Länge der Schlange</a:t>
            </a:r>
          </a:p>
          <a:p>
            <a:pPr lvl="2"/>
            <a:r>
              <a:rPr lang="de-DE" dirty="0"/>
              <a:t>24 Bytes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3F73F-2F74-4B6C-9025-703139E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B6922-AA08-4771-BD7B-666A0EA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53516-7E38-4B46-AAB5-24C7457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5042-756F-44EC-BA54-970EDD54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und schlechte States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AB363-6F32-4E12-8166-4977D4ED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Größe des Spielfeldes + Länge der Schlange</a:t>
            </a:r>
          </a:p>
          <a:p>
            <a:pPr lvl="1"/>
            <a:r>
              <a:rPr lang="de-DE" dirty="0"/>
              <a:t>Wohin soll die Schlange mit dieser Information laufen?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3F73F-2F74-4B6C-9025-703139E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B6922-AA08-4771-BD7B-666A0EA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53516-7E38-4B46-AAB5-24C7457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91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ilkreis 122">
            <a:extLst>
              <a:ext uri="{FF2B5EF4-FFF2-40B4-BE49-F238E27FC236}">
                <a16:creationId xmlns:a16="http://schemas.microsoft.com/office/drawing/2014/main" id="{A08C6881-B4ED-4A8F-AFD2-B091EC643DB2}"/>
              </a:ext>
            </a:extLst>
          </p:cNvPr>
          <p:cNvSpPr/>
          <p:nvPr/>
        </p:nvSpPr>
        <p:spPr>
          <a:xfrm rot="13313900">
            <a:off x="4101665" y="2205257"/>
            <a:ext cx="2008156" cy="2008156"/>
          </a:xfrm>
          <a:prstGeom prst="pie">
            <a:avLst>
              <a:gd name="adj1" fmla="val 661451"/>
              <a:gd name="adj2" fmla="val 4507903"/>
            </a:avLst>
          </a:prstGeom>
          <a:solidFill>
            <a:srgbClr val="CD5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Teilkreis 120">
            <a:extLst>
              <a:ext uri="{FF2B5EF4-FFF2-40B4-BE49-F238E27FC236}">
                <a16:creationId xmlns:a16="http://schemas.microsoft.com/office/drawing/2014/main" id="{B18D2A8A-AF29-4882-A22E-5B79E8C42A86}"/>
              </a:ext>
            </a:extLst>
          </p:cNvPr>
          <p:cNvSpPr/>
          <p:nvPr/>
        </p:nvSpPr>
        <p:spPr>
          <a:xfrm>
            <a:off x="4082777" y="2223337"/>
            <a:ext cx="2008156" cy="2008156"/>
          </a:xfrm>
          <a:prstGeom prst="pie">
            <a:avLst>
              <a:gd name="adj1" fmla="val 661451"/>
              <a:gd name="adj2" fmla="val 4507903"/>
            </a:avLst>
          </a:prstGeom>
          <a:solidFill>
            <a:srgbClr val="FF2B2B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Teilkreis 121">
            <a:extLst>
              <a:ext uri="{FF2B5EF4-FFF2-40B4-BE49-F238E27FC236}">
                <a16:creationId xmlns:a16="http://schemas.microsoft.com/office/drawing/2014/main" id="{151B2EF3-4C8C-49EB-9E16-3D4E942A8AC7}"/>
              </a:ext>
            </a:extLst>
          </p:cNvPr>
          <p:cNvSpPr/>
          <p:nvPr/>
        </p:nvSpPr>
        <p:spPr>
          <a:xfrm rot="17588748">
            <a:off x="4092221" y="2214297"/>
            <a:ext cx="2008156" cy="2008156"/>
          </a:xfrm>
          <a:prstGeom prst="pie">
            <a:avLst>
              <a:gd name="adj1" fmla="val 661451"/>
              <a:gd name="adj2" fmla="val 4507903"/>
            </a:avLst>
          </a:prstGeom>
          <a:solidFill>
            <a:srgbClr val="CD5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4" name="Teilkreis 123">
            <a:extLst>
              <a:ext uri="{FF2B5EF4-FFF2-40B4-BE49-F238E27FC236}">
                <a16:creationId xmlns:a16="http://schemas.microsoft.com/office/drawing/2014/main" id="{46E25A76-85D5-44E6-B873-DC30741FBDC5}"/>
              </a:ext>
            </a:extLst>
          </p:cNvPr>
          <p:cNvSpPr/>
          <p:nvPr/>
        </p:nvSpPr>
        <p:spPr>
          <a:xfrm rot="8804019">
            <a:off x="4111109" y="2196217"/>
            <a:ext cx="2008156" cy="2008156"/>
          </a:xfrm>
          <a:prstGeom prst="pie">
            <a:avLst>
              <a:gd name="adj1" fmla="val 661451"/>
              <a:gd name="adj2" fmla="val 4507903"/>
            </a:avLst>
          </a:prstGeom>
          <a:solidFill>
            <a:srgbClr val="CD5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Teilkreis 124">
            <a:extLst>
              <a:ext uri="{FF2B5EF4-FFF2-40B4-BE49-F238E27FC236}">
                <a16:creationId xmlns:a16="http://schemas.microsoft.com/office/drawing/2014/main" id="{E67FD97D-8015-4B22-BF99-BBEC3FC7141F}"/>
              </a:ext>
            </a:extLst>
          </p:cNvPr>
          <p:cNvSpPr/>
          <p:nvPr/>
        </p:nvSpPr>
        <p:spPr>
          <a:xfrm rot="4552604">
            <a:off x="4120553" y="2187177"/>
            <a:ext cx="2008156" cy="2008156"/>
          </a:xfrm>
          <a:prstGeom prst="pie">
            <a:avLst>
              <a:gd name="adj1" fmla="val 661451"/>
              <a:gd name="adj2" fmla="val 4507903"/>
            </a:avLst>
          </a:prstGeom>
          <a:solidFill>
            <a:srgbClr val="CD5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B1F711-5371-441A-B68A-546E401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für unser erstes Experiment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09C152-CD29-4D1E-B0B5-0831D1EB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635146"/>
          </a:xfrm>
        </p:spPr>
        <p:txBody>
          <a:bodyPr/>
          <a:lstStyle/>
          <a:p>
            <a:r>
              <a:rPr lang="de-DE" dirty="0"/>
              <a:t>Ausschnitt aus dem Spielfeld + Richtung zum Futter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63BE8-2816-4FF9-A6AC-DE7A711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1885B-B22A-42FA-8AEB-97882A73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3B6A9-23F6-4B76-BB56-D96A487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FAA59FEE-E81B-46C6-901E-59958523B7F0}"/>
              </a:ext>
            </a:extLst>
          </p:cNvPr>
          <p:cNvGrpSpPr/>
          <p:nvPr/>
        </p:nvGrpSpPr>
        <p:grpSpPr>
          <a:xfrm>
            <a:off x="4188130" y="2318628"/>
            <a:ext cx="2906882" cy="3632776"/>
            <a:chOff x="5186420" y="2670966"/>
            <a:chExt cx="2906882" cy="363277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A1904A5-7A09-439C-B871-03CE968DD0C9}"/>
                </a:ext>
              </a:extLst>
            </p:cNvPr>
            <p:cNvSpPr/>
            <p:nvPr/>
          </p:nvSpPr>
          <p:spPr>
            <a:xfrm>
              <a:off x="5549935" y="303448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48DA9FD-C5BA-4804-8D24-C671E81C1FC2}"/>
                </a:ext>
              </a:extLst>
            </p:cNvPr>
            <p:cNvSpPr/>
            <p:nvPr/>
          </p:nvSpPr>
          <p:spPr>
            <a:xfrm>
              <a:off x="5549935" y="339799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7B9CFFF-24A7-4AFF-8ACE-287DD067979A}"/>
                </a:ext>
              </a:extLst>
            </p:cNvPr>
            <p:cNvSpPr/>
            <p:nvPr/>
          </p:nvSpPr>
          <p:spPr>
            <a:xfrm>
              <a:off x="5549935" y="376151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EC6E4D2-E3A6-4933-AE80-065B5CF93718}"/>
                </a:ext>
              </a:extLst>
            </p:cNvPr>
            <p:cNvSpPr/>
            <p:nvPr/>
          </p:nvSpPr>
          <p:spPr>
            <a:xfrm>
              <a:off x="5913450" y="303448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FC5A6A5-2286-4484-B1A8-B03597ACAE17}"/>
                </a:ext>
              </a:extLst>
            </p:cNvPr>
            <p:cNvSpPr/>
            <p:nvPr/>
          </p:nvSpPr>
          <p:spPr>
            <a:xfrm>
              <a:off x="5913450" y="3397996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D8828C6-AB26-4330-B831-B8C80B849606}"/>
                </a:ext>
              </a:extLst>
            </p:cNvPr>
            <p:cNvSpPr/>
            <p:nvPr/>
          </p:nvSpPr>
          <p:spPr>
            <a:xfrm>
              <a:off x="5913450" y="3761511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17F5F7-6FBF-4C09-B5F4-310CEA917482}"/>
                </a:ext>
              </a:extLst>
            </p:cNvPr>
            <p:cNvSpPr/>
            <p:nvPr/>
          </p:nvSpPr>
          <p:spPr>
            <a:xfrm>
              <a:off x="6276965" y="303448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2E97FF-06FE-4737-B3F3-BA0D69C7CC08}"/>
                </a:ext>
              </a:extLst>
            </p:cNvPr>
            <p:cNvSpPr/>
            <p:nvPr/>
          </p:nvSpPr>
          <p:spPr>
            <a:xfrm>
              <a:off x="6276965" y="339799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C6715CF-3DD7-42EF-86E8-D1D42D78BB1B}"/>
                </a:ext>
              </a:extLst>
            </p:cNvPr>
            <p:cNvSpPr/>
            <p:nvPr/>
          </p:nvSpPr>
          <p:spPr>
            <a:xfrm>
              <a:off x="6276965" y="376151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6322339-6E46-43E2-88FC-8636E610940C}"/>
                </a:ext>
              </a:extLst>
            </p:cNvPr>
            <p:cNvSpPr/>
            <p:nvPr/>
          </p:nvSpPr>
          <p:spPr>
            <a:xfrm>
              <a:off x="5187574" y="303448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7CB40FF-0922-4CB9-A6F1-D924B6D3768C}"/>
                </a:ext>
              </a:extLst>
            </p:cNvPr>
            <p:cNvSpPr/>
            <p:nvPr/>
          </p:nvSpPr>
          <p:spPr>
            <a:xfrm>
              <a:off x="5187574" y="339799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4D6FBF1-66EC-40C3-886D-E713AD9EDC8E}"/>
                </a:ext>
              </a:extLst>
            </p:cNvPr>
            <p:cNvSpPr/>
            <p:nvPr/>
          </p:nvSpPr>
          <p:spPr>
            <a:xfrm>
              <a:off x="5187574" y="376151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D3737DF-F7E9-406B-A0BA-7E2637ADEB43}"/>
                </a:ext>
              </a:extLst>
            </p:cNvPr>
            <p:cNvSpPr/>
            <p:nvPr/>
          </p:nvSpPr>
          <p:spPr>
            <a:xfrm>
              <a:off x="6640436" y="303448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E7F0035-7106-424E-8009-4A2DC8FE9E97}"/>
                </a:ext>
              </a:extLst>
            </p:cNvPr>
            <p:cNvSpPr/>
            <p:nvPr/>
          </p:nvSpPr>
          <p:spPr>
            <a:xfrm>
              <a:off x="6640436" y="339799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4D82631-EF39-402C-BFD6-3BE696B07E97}"/>
                </a:ext>
              </a:extLst>
            </p:cNvPr>
            <p:cNvSpPr/>
            <p:nvPr/>
          </p:nvSpPr>
          <p:spPr>
            <a:xfrm>
              <a:off x="6640436" y="376151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BE5C3B6-A43C-45FC-B6B9-A406DC634514}"/>
                </a:ext>
              </a:extLst>
            </p:cNvPr>
            <p:cNvSpPr/>
            <p:nvPr/>
          </p:nvSpPr>
          <p:spPr>
            <a:xfrm>
              <a:off x="5186420" y="267096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098AAF3-2303-401A-81F4-1199AD16C6E7}"/>
                </a:ext>
              </a:extLst>
            </p:cNvPr>
            <p:cNvSpPr/>
            <p:nvPr/>
          </p:nvSpPr>
          <p:spPr>
            <a:xfrm>
              <a:off x="5549934" y="267096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05ABF3A-2117-4528-8D52-04E36DF13624}"/>
                </a:ext>
              </a:extLst>
            </p:cNvPr>
            <p:cNvSpPr/>
            <p:nvPr/>
          </p:nvSpPr>
          <p:spPr>
            <a:xfrm>
              <a:off x="5913448" y="267096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99CFD44-C263-4896-BF3E-8BD89D33455B}"/>
                </a:ext>
              </a:extLst>
            </p:cNvPr>
            <p:cNvSpPr/>
            <p:nvPr/>
          </p:nvSpPr>
          <p:spPr>
            <a:xfrm>
              <a:off x="6276962" y="267096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A0054FF-4538-476C-ACA6-F601D6F63D0F}"/>
                </a:ext>
              </a:extLst>
            </p:cNvPr>
            <p:cNvSpPr/>
            <p:nvPr/>
          </p:nvSpPr>
          <p:spPr>
            <a:xfrm>
              <a:off x="6640476" y="267096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33AE8C1-66B7-4A25-B34A-CBAA082475EC}"/>
                </a:ext>
              </a:extLst>
            </p:cNvPr>
            <p:cNvSpPr/>
            <p:nvPr/>
          </p:nvSpPr>
          <p:spPr>
            <a:xfrm>
              <a:off x="5186420" y="4118578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5E8C05C-18AB-42F0-A5D7-D5172F51D8CE}"/>
                </a:ext>
              </a:extLst>
            </p:cNvPr>
            <p:cNvSpPr/>
            <p:nvPr/>
          </p:nvSpPr>
          <p:spPr>
            <a:xfrm>
              <a:off x="5549934" y="4118578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B9C9D74-940E-46A0-9E63-0A647F0B1304}"/>
                </a:ext>
              </a:extLst>
            </p:cNvPr>
            <p:cNvSpPr/>
            <p:nvPr/>
          </p:nvSpPr>
          <p:spPr>
            <a:xfrm>
              <a:off x="5913448" y="4118578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C6CB34-4DA7-4E34-AEBD-E34C4B4CB847}"/>
                </a:ext>
              </a:extLst>
            </p:cNvPr>
            <p:cNvSpPr/>
            <p:nvPr/>
          </p:nvSpPr>
          <p:spPr>
            <a:xfrm>
              <a:off x="6276962" y="4118578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660AD6D8-A1F8-47C5-AD36-2892A9EF4377}"/>
                </a:ext>
              </a:extLst>
            </p:cNvPr>
            <p:cNvSpPr/>
            <p:nvPr/>
          </p:nvSpPr>
          <p:spPr>
            <a:xfrm>
              <a:off x="6640476" y="4118578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62E815B-1928-4562-8CB4-A257F5395D27}"/>
                </a:ext>
              </a:extLst>
            </p:cNvPr>
            <p:cNvSpPr/>
            <p:nvPr/>
          </p:nvSpPr>
          <p:spPr>
            <a:xfrm>
              <a:off x="5549934" y="3034186"/>
              <a:ext cx="1090462" cy="107305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753024E-639F-482F-A095-74431D1F3360}"/>
                </a:ext>
              </a:extLst>
            </p:cNvPr>
            <p:cNvSpPr/>
            <p:nvPr/>
          </p:nvSpPr>
          <p:spPr>
            <a:xfrm>
              <a:off x="7366272" y="30357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124D83-B3A2-40AF-849B-6DD0A7647CB5}"/>
                </a:ext>
              </a:extLst>
            </p:cNvPr>
            <p:cNvSpPr/>
            <p:nvPr/>
          </p:nvSpPr>
          <p:spPr>
            <a:xfrm>
              <a:off x="7366272" y="339921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1CBD448-E3F9-4BBC-9E03-40F60F0E649B}"/>
                </a:ext>
              </a:extLst>
            </p:cNvPr>
            <p:cNvSpPr/>
            <p:nvPr/>
          </p:nvSpPr>
          <p:spPr>
            <a:xfrm>
              <a:off x="7366272" y="376273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8578476-BC75-4856-8E10-40BC95AC6F87}"/>
                </a:ext>
              </a:extLst>
            </p:cNvPr>
            <p:cNvSpPr/>
            <p:nvPr/>
          </p:nvSpPr>
          <p:spPr>
            <a:xfrm>
              <a:off x="7729787" y="30357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6262782-2400-42EB-856B-D23F62C8DE32}"/>
                </a:ext>
              </a:extLst>
            </p:cNvPr>
            <p:cNvSpPr/>
            <p:nvPr/>
          </p:nvSpPr>
          <p:spPr>
            <a:xfrm>
              <a:off x="7729787" y="339921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375C5E1-0372-44A3-9B25-6A3312E1180E}"/>
                </a:ext>
              </a:extLst>
            </p:cNvPr>
            <p:cNvSpPr/>
            <p:nvPr/>
          </p:nvSpPr>
          <p:spPr>
            <a:xfrm>
              <a:off x="7729787" y="376273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BB4EA5C-9193-4FB3-901E-ADC566E16778}"/>
                </a:ext>
              </a:extLst>
            </p:cNvPr>
            <p:cNvSpPr/>
            <p:nvPr/>
          </p:nvSpPr>
          <p:spPr>
            <a:xfrm>
              <a:off x="7003911" y="3035704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E222B89-5A86-4707-95AB-D432556890DC}"/>
                </a:ext>
              </a:extLst>
            </p:cNvPr>
            <p:cNvSpPr/>
            <p:nvPr/>
          </p:nvSpPr>
          <p:spPr>
            <a:xfrm>
              <a:off x="7003911" y="3399219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75AB829-0AAA-4DC5-A43F-3847D41B559D}"/>
                </a:ext>
              </a:extLst>
            </p:cNvPr>
            <p:cNvSpPr/>
            <p:nvPr/>
          </p:nvSpPr>
          <p:spPr>
            <a:xfrm>
              <a:off x="7003911" y="3762734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AA4B737-6B0E-4781-9B69-979A7D1C1337}"/>
                </a:ext>
              </a:extLst>
            </p:cNvPr>
            <p:cNvSpPr/>
            <p:nvPr/>
          </p:nvSpPr>
          <p:spPr>
            <a:xfrm>
              <a:off x="7002757" y="2672189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861F79DD-4C3C-4503-AAB4-035824E155BC}"/>
                </a:ext>
              </a:extLst>
            </p:cNvPr>
            <p:cNvSpPr/>
            <p:nvPr/>
          </p:nvSpPr>
          <p:spPr>
            <a:xfrm>
              <a:off x="7366271" y="267218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D9EBDA9-138B-4BA1-93AF-6A295C1A23F7}"/>
                </a:ext>
              </a:extLst>
            </p:cNvPr>
            <p:cNvSpPr/>
            <p:nvPr/>
          </p:nvSpPr>
          <p:spPr>
            <a:xfrm>
              <a:off x="7729785" y="267218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E569AC-F2BA-43B5-89A7-FAA9342BA3FD}"/>
                </a:ext>
              </a:extLst>
            </p:cNvPr>
            <p:cNvSpPr/>
            <p:nvPr/>
          </p:nvSpPr>
          <p:spPr>
            <a:xfrm>
              <a:off x="7002757" y="4119801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726E093-A633-40A6-8E66-D97D8D51A4FC}"/>
                </a:ext>
              </a:extLst>
            </p:cNvPr>
            <p:cNvSpPr/>
            <p:nvPr/>
          </p:nvSpPr>
          <p:spPr>
            <a:xfrm>
              <a:off x="7366271" y="411980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9017D771-AB54-46BA-8A95-DB0493073613}"/>
                </a:ext>
              </a:extLst>
            </p:cNvPr>
            <p:cNvSpPr/>
            <p:nvPr/>
          </p:nvSpPr>
          <p:spPr>
            <a:xfrm>
              <a:off x="7729785" y="411980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8736AFE-F596-4FCF-A319-AD7550DFC32F}"/>
                </a:ext>
              </a:extLst>
            </p:cNvPr>
            <p:cNvSpPr/>
            <p:nvPr/>
          </p:nvSpPr>
          <p:spPr>
            <a:xfrm>
              <a:off x="5186420" y="446541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4231500F-651B-450E-8208-E7328C7A7FD5}"/>
                </a:ext>
              </a:extLst>
            </p:cNvPr>
            <p:cNvSpPr/>
            <p:nvPr/>
          </p:nvSpPr>
          <p:spPr>
            <a:xfrm>
              <a:off x="5549934" y="446541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AF929632-0B9D-42EF-9866-9088D01D1061}"/>
                </a:ext>
              </a:extLst>
            </p:cNvPr>
            <p:cNvSpPr/>
            <p:nvPr/>
          </p:nvSpPr>
          <p:spPr>
            <a:xfrm>
              <a:off x="5913448" y="446541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22208A07-7D63-43E9-9F2D-9682C76F4562}"/>
                </a:ext>
              </a:extLst>
            </p:cNvPr>
            <p:cNvSpPr/>
            <p:nvPr/>
          </p:nvSpPr>
          <p:spPr>
            <a:xfrm>
              <a:off x="6276962" y="446541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8EAA270C-54F6-405C-B25A-40266D0554E6}"/>
                </a:ext>
              </a:extLst>
            </p:cNvPr>
            <p:cNvSpPr/>
            <p:nvPr/>
          </p:nvSpPr>
          <p:spPr>
            <a:xfrm>
              <a:off x="6640476" y="4465416"/>
              <a:ext cx="363515" cy="363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4A9CD90D-9E6E-4DAA-A10C-2413DB8FA84D}"/>
                </a:ext>
              </a:extLst>
            </p:cNvPr>
            <p:cNvSpPr/>
            <p:nvPr/>
          </p:nvSpPr>
          <p:spPr>
            <a:xfrm>
              <a:off x="7002757" y="446663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9AD3617D-1DAB-40E4-A409-4747A836E805}"/>
                </a:ext>
              </a:extLst>
            </p:cNvPr>
            <p:cNvSpPr/>
            <p:nvPr/>
          </p:nvSpPr>
          <p:spPr>
            <a:xfrm>
              <a:off x="7366271" y="446663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FAC918B-B288-48D9-AD69-AD16DBD3CCB4}"/>
                </a:ext>
              </a:extLst>
            </p:cNvPr>
            <p:cNvSpPr/>
            <p:nvPr/>
          </p:nvSpPr>
          <p:spPr>
            <a:xfrm>
              <a:off x="7729785" y="4466639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9EC3CD6B-6772-494C-AAFD-4FC36CEEDC8C}"/>
                </a:ext>
              </a:extLst>
            </p:cNvPr>
            <p:cNvSpPr/>
            <p:nvPr/>
          </p:nvSpPr>
          <p:spPr>
            <a:xfrm>
              <a:off x="5186420" y="483381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AA9B681-F06B-476E-AA89-2687EDA28CCC}"/>
                </a:ext>
              </a:extLst>
            </p:cNvPr>
            <p:cNvSpPr/>
            <p:nvPr/>
          </p:nvSpPr>
          <p:spPr>
            <a:xfrm>
              <a:off x="5549934" y="483381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C4B521E-E02A-4A1C-899E-91B9FA37A864}"/>
                </a:ext>
              </a:extLst>
            </p:cNvPr>
            <p:cNvSpPr/>
            <p:nvPr/>
          </p:nvSpPr>
          <p:spPr>
            <a:xfrm>
              <a:off x="5913448" y="483381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EA832F4-C38E-40BB-B213-ED1FC0D04CDB}"/>
                </a:ext>
              </a:extLst>
            </p:cNvPr>
            <p:cNvSpPr/>
            <p:nvPr/>
          </p:nvSpPr>
          <p:spPr>
            <a:xfrm>
              <a:off x="6276962" y="483381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F612531-F1AF-47FC-B617-21F2589987CF}"/>
                </a:ext>
              </a:extLst>
            </p:cNvPr>
            <p:cNvSpPr/>
            <p:nvPr/>
          </p:nvSpPr>
          <p:spPr>
            <a:xfrm>
              <a:off x="6640476" y="483381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A4F5D627-2973-4453-8B84-7DF80774489F}"/>
                </a:ext>
              </a:extLst>
            </p:cNvPr>
            <p:cNvSpPr/>
            <p:nvPr/>
          </p:nvSpPr>
          <p:spPr>
            <a:xfrm>
              <a:off x="7002757" y="483503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2C1E5C9-1890-4093-A219-5E8F663A9BE0}"/>
                </a:ext>
              </a:extLst>
            </p:cNvPr>
            <p:cNvSpPr/>
            <p:nvPr/>
          </p:nvSpPr>
          <p:spPr>
            <a:xfrm>
              <a:off x="7366271" y="483503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E4D1AE2-AF60-4E15-BD9E-60979076B51D}"/>
                </a:ext>
              </a:extLst>
            </p:cNvPr>
            <p:cNvSpPr/>
            <p:nvPr/>
          </p:nvSpPr>
          <p:spPr>
            <a:xfrm>
              <a:off x="7729785" y="483503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CDB4944-7578-4851-9D8A-999532D0D3F1}"/>
                </a:ext>
              </a:extLst>
            </p:cNvPr>
            <p:cNvSpPr/>
            <p:nvPr/>
          </p:nvSpPr>
          <p:spPr>
            <a:xfrm>
              <a:off x="5186420" y="520221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734409A-8E22-41D1-AC4F-3D7D480C550D}"/>
                </a:ext>
              </a:extLst>
            </p:cNvPr>
            <p:cNvSpPr/>
            <p:nvPr/>
          </p:nvSpPr>
          <p:spPr>
            <a:xfrm>
              <a:off x="5549934" y="520221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DBC3008-61D2-45EF-AC3C-9570ECEA7E91}"/>
                </a:ext>
              </a:extLst>
            </p:cNvPr>
            <p:cNvSpPr/>
            <p:nvPr/>
          </p:nvSpPr>
          <p:spPr>
            <a:xfrm>
              <a:off x="5913448" y="520221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19D9A1A-4FDC-49C0-AE27-1DFB6AC9291E}"/>
                </a:ext>
              </a:extLst>
            </p:cNvPr>
            <p:cNvSpPr/>
            <p:nvPr/>
          </p:nvSpPr>
          <p:spPr>
            <a:xfrm>
              <a:off x="6276962" y="520221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E96AC9A-8084-4045-B804-DBF487CE21FB}"/>
                </a:ext>
              </a:extLst>
            </p:cNvPr>
            <p:cNvSpPr/>
            <p:nvPr/>
          </p:nvSpPr>
          <p:spPr>
            <a:xfrm>
              <a:off x="6640476" y="520221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0B594F0D-5532-4335-834B-9FB65828EE56}"/>
                </a:ext>
              </a:extLst>
            </p:cNvPr>
            <p:cNvSpPr/>
            <p:nvPr/>
          </p:nvSpPr>
          <p:spPr>
            <a:xfrm>
              <a:off x="7002757" y="5203433"/>
              <a:ext cx="363515" cy="36351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A0009A3-20EA-48B0-A3E0-A8F71D9F4AEB}"/>
                </a:ext>
              </a:extLst>
            </p:cNvPr>
            <p:cNvSpPr/>
            <p:nvPr/>
          </p:nvSpPr>
          <p:spPr>
            <a:xfrm>
              <a:off x="7366271" y="520343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60833346-86EF-48C6-950D-A9A94AAC1E63}"/>
                </a:ext>
              </a:extLst>
            </p:cNvPr>
            <p:cNvSpPr/>
            <p:nvPr/>
          </p:nvSpPr>
          <p:spPr>
            <a:xfrm>
              <a:off x="7729785" y="5203433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041AAD7-9B31-4B40-BA03-4F4BBA236097}"/>
                </a:ext>
              </a:extLst>
            </p:cNvPr>
            <p:cNvSpPr/>
            <p:nvPr/>
          </p:nvSpPr>
          <p:spPr>
            <a:xfrm>
              <a:off x="5186420" y="557060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374A2579-A38B-4FDE-9885-9FC7FF8DA7BF}"/>
                </a:ext>
              </a:extLst>
            </p:cNvPr>
            <p:cNvSpPr/>
            <p:nvPr/>
          </p:nvSpPr>
          <p:spPr>
            <a:xfrm>
              <a:off x="5549934" y="557060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EA49FDD0-18B0-41D5-BA43-6FEEEF7062AD}"/>
                </a:ext>
              </a:extLst>
            </p:cNvPr>
            <p:cNvSpPr/>
            <p:nvPr/>
          </p:nvSpPr>
          <p:spPr>
            <a:xfrm>
              <a:off x="5913448" y="557060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9A4A664-D8CF-41BD-A7CF-3E2B62FF6F48}"/>
                </a:ext>
              </a:extLst>
            </p:cNvPr>
            <p:cNvSpPr/>
            <p:nvPr/>
          </p:nvSpPr>
          <p:spPr>
            <a:xfrm>
              <a:off x="6276962" y="557060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53006CF-ECC4-43BC-A630-66B31EB5CA5B}"/>
                </a:ext>
              </a:extLst>
            </p:cNvPr>
            <p:cNvSpPr/>
            <p:nvPr/>
          </p:nvSpPr>
          <p:spPr>
            <a:xfrm>
              <a:off x="6640476" y="557060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2B806697-6331-43BF-A3F0-845FCCEDEFF7}"/>
                </a:ext>
              </a:extLst>
            </p:cNvPr>
            <p:cNvSpPr/>
            <p:nvPr/>
          </p:nvSpPr>
          <p:spPr>
            <a:xfrm>
              <a:off x="7002757" y="557183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836E06DF-506B-45C5-AE03-75CA42965ABA}"/>
                </a:ext>
              </a:extLst>
            </p:cNvPr>
            <p:cNvSpPr/>
            <p:nvPr/>
          </p:nvSpPr>
          <p:spPr>
            <a:xfrm>
              <a:off x="7366271" y="557183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CEF463E9-11E6-4DB5-93CD-C02CFE27037D}"/>
                </a:ext>
              </a:extLst>
            </p:cNvPr>
            <p:cNvSpPr/>
            <p:nvPr/>
          </p:nvSpPr>
          <p:spPr>
            <a:xfrm>
              <a:off x="7729785" y="557183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183AAD72-4B76-4C33-AE1C-9DD6F0326B3D}"/>
                </a:ext>
              </a:extLst>
            </p:cNvPr>
            <p:cNvSpPr/>
            <p:nvPr/>
          </p:nvSpPr>
          <p:spPr>
            <a:xfrm>
              <a:off x="5186420" y="59390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F5A0679-1E9C-4E05-8A86-03AFC2EAFF67}"/>
                </a:ext>
              </a:extLst>
            </p:cNvPr>
            <p:cNvSpPr/>
            <p:nvPr/>
          </p:nvSpPr>
          <p:spPr>
            <a:xfrm>
              <a:off x="5549934" y="59390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9444AABE-1181-4E73-A021-A7B5E304F924}"/>
                </a:ext>
              </a:extLst>
            </p:cNvPr>
            <p:cNvSpPr/>
            <p:nvPr/>
          </p:nvSpPr>
          <p:spPr>
            <a:xfrm>
              <a:off x="5913448" y="59390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F4D23D15-BACA-4645-8427-345DA119E33C}"/>
                </a:ext>
              </a:extLst>
            </p:cNvPr>
            <p:cNvSpPr/>
            <p:nvPr/>
          </p:nvSpPr>
          <p:spPr>
            <a:xfrm>
              <a:off x="6276962" y="59390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1483C3CB-F3AA-44AE-B25A-E42564D83841}"/>
                </a:ext>
              </a:extLst>
            </p:cNvPr>
            <p:cNvSpPr/>
            <p:nvPr/>
          </p:nvSpPr>
          <p:spPr>
            <a:xfrm>
              <a:off x="6640476" y="5939004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19EAABD4-3E88-4208-8224-1EBAA14CC6AC}"/>
                </a:ext>
              </a:extLst>
            </p:cNvPr>
            <p:cNvSpPr/>
            <p:nvPr/>
          </p:nvSpPr>
          <p:spPr>
            <a:xfrm>
              <a:off x="7002757" y="594022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B35B1DE8-DC12-49FB-A9FB-FFB663142721}"/>
                </a:ext>
              </a:extLst>
            </p:cNvPr>
            <p:cNvSpPr/>
            <p:nvPr/>
          </p:nvSpPr>
          <p:spPr>
            <a:xfrm>
              <a:off x="7366271" y="594022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087F20B-8BC2-4F6C-9BC5-CC2C621C6841}"/>
                </a:ext>
              </a:extLst>
            </p:cNvPr>
            <p:cNvSpPr/>
            <p:nvPr/>
          </p:nvSpPr>
          <p:spPr>
            <a:xfrm>
              <a:off x="7729785" y="5940227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707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165</Words>
  <Application>Microsoft Office PowerPoint</Application>
  <PresentationFormat>Breitbild</PresentationFormat>
  <Paragraphs>49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Titel</vt:lpstr>
      <vt:lpstr>Inhalt</vt:lpstr>
      <vt:lpstr>SARS</vt:lpstr>
      <vt:lpstr>SARS</vt:lpstr>
      <vt:lpstr>Was ist "State"?</vt:lpstr>
      <vt:lpstr>Was ist "State"?</vt:lpstr>
      <vt:lpstr>Gute und schlechte States</vt:lpstr>
      <vt:lpstr>State für unser erstes Experiment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</dc:title>
  <dc:creator>Thomas Weller</dc:creator>
  <cp:lastModifiedBy>Thomas Weller</cp:lastModifiedBy>
  <cp:revision>6</cp:revision>
  <dcterms:created xsi:type="dcterms:W3CDTF">2020-03-29T17:44:45Z</dcterms:created>
  <dcterms:modified xsi:type="dcterms:W3CDTF">2020-03-29T20:40:16Z</dcterms:modified>
</cp:coreProperties>
</file>