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0" r:id="rId4"/>
    <p:sldId id="267" r:id="rId5"/>
    <p:sldId id="261" r:id="rId6"/>
    <p:sldId id="264" r:id="rId7"/>
    <p:sldId id="262" r:id="rId8"/>
    <p:sldId id="263" r:id="rId9"/>
    <p:sldId id="266" r:id="rId10"/>
    <p:sldId id="265" r:id="rId11"/>
    <p:sldId id="25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</p14:sldIdLst>
        </p14:section>
        <p14:section name="Inhalt" id="{EB7416D2-FE43-421A-A82D-DCCB9519097D}">
          <p14:sldIdLst>
            <p14:sldId id="260"/>
            <p14:sldId id="267"/>
            <p14:sldId id="261"/>
            <p14:sldId id="264"/>
            <p14:sldId id="262"/>
            <p14:sldId id="263"/>
            <p14:sldId id="266"/>
            <p14:sldId id="265"/>
          </p14:sldIdLst>
        </p14:section>
        <p14:section name="Zusammenfassung" id="{3935168F-CA97-4DBE-AA4D-CD6487E81BA7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35" autoAdjust="0"/>
  </p:normalViewPr>
  <p:slideViewPr>
    <p:cSldViewPr snapToGrid="0">
      <p:cViewPr varScale="1">
        <p:scale>
          <a:sx n="146" d="100"/>
          <a:sy n="146" d="100"/>
        </p:scale>
        <p:origin x="78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15.09.2020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15.09.2020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Studentenwohnung in Stuttgart-Rohr</a:t>
            </a:r>
          </a:p>
          <a:p>
            <a:r>
              <a:rPr lang="de-DE" dirty="0"/>
              <a:t>Ca. 20 Minuten mit der S-Bahn zur DHBW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14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Sieht noch so aus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39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Wurde renoviert.</a:t>
            </a:r>
          </a:p>
          <a:p>
            <a:r>
              <a:rPr lang="de-DE" dirty="0"/>
              <a:t>Privatsphäre eingeschränkt: Weg zur Küche führt hier durch.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22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Küche sieht</a:t>
            </a:r>
            <a:r>
              <a:rPr lang="de-DE" baseline="0" dirty="0"/>
              <a:t> noch so aus.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09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 Schrank gibt es noch genau so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5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F809-1209-4595-9905-54D7D74AA944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D60C-2D00-43F8-BF3C-094DA3042344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1E85-844D-4A19-BAE7-3AE0EC5E82AF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E00A-275E-447A-BB0D-F3FE47DC9D4A}" type="datetime1">
              <a:rPr lang="de-DE" smtClean="0"/>
              <a:t>15.09.2020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DD88-4346-481C-BD41-FC904BCB2772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162F-705B-428D-8EE8-8D927532BD9B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EBB0-E68E-4532-B46F-DA1625D03644}" type="datetime1">
              <a:rPr lang="de-DE" smtClean="0"/>
              <a:t>15.09.2020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5B2F-3DD1-4F84-8F26-940C1DF5CB1D}" type="datetime1">
              <a:rPr lang="de-DE" smtClean="0"/>
              <a:t>15.09.2020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865C-5FE7-4CE5-A724-3F7B2F71FFFD}" type="datetime1">
              <a:rPr lang="de-DE" smtClean="0"/>
              <a:t>15.09.2020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4C4-08B5-4A97-B603-3E5D9AE25497}" type="datetime1">
              <a:rPr lang="de-DE" smtClean="0"/>
              <a:t>15.09.2020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63B-3FD8-4844-9537-24805FE7B275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DC876D5-79BE-42F7-AEA3-7587AEEB4C3F}" type="datetime1">
              <a:rPr lang="de-DE" smtClean="0"/>
              <a:t>15.09.2020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Studentenwohnung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1E9F2C7-5E34-404B-8CD9-854FCCFACF0D}" type="datetime1">
              <a:rPr lang="de-DE" smtClean="0"/>
              <a:t>15.09.2020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Studentenwohnung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13538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68" y="6171331"/>
            <a:ext cx="447239" cy="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Studentenwohnung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9DA1-C46E-43B2-BB67-FBE33400F141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6097-3547-45F6-AC12-B80DDD7278EA}" type="datetime1">
              <a:rPr lang="de-DE" smtClean="0"/>
              <a:t>15.09.2020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Lage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208-027C-4F7A-A94E-0688453D4DEA}" type="datetime1">
              <a:rPr lang="de-DE" smtClean="0"/>
              <a:t>15.09.2020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1185" y="1520825"/>
            <a:ext cx="12797245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DD88-4346-481C-BD41-FC904BCB2772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4"/>
          <a:stretch/>
        </p:blipFill>
        <p:spPr>
          <a:xfrm>
            <a:off x="838199" y="761203"/>
            <a:ext cx="10514013" cy="54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1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Grundriss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37 m²</a:t>
            </a:r>
          </a:p>
          <a:p>
            <a:r>
              <a:rPr lang="de-DE" dirty="0"/>
              <a:t>2 Zimmer (2 Studenten)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DD88-4346-481C-BD41-FC904BCB2772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094" y="1520825"/>
            <a:ext cx="4970107" cy="46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DD88-4346-481C-BD41-FC904BCB2772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>
            <a:off x="7108676" y="1603374"/>
            <a:ext cx="4243537" cy="3651252"/>
            <a:chOff x="6843563" y="2667000"/>
            <a:chExt cx="4243537" cy="3651252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64" t="35783" r="25880"/>
            <a:stretch/>
          </p:blipFill>
          <p:spPr>
            <a:xfrm>
              <a:off x="7924800" y="3162300"/>
              <a:ext cx="2895600" cy="2982913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6843563" y="2667000"/>
              <a:ext cx="3787406" cy="1676400"/>
            </a:xfrm>
            <a:prstGeom prst="rect">
              <a:avLst/>
            </a:prstGeom>
            <a:gradFill>
              <a:gsLst>
                <a:gs pos="5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 rot="5400000" flipV="1">
              <a:off x="6725781" y="4395328"/>
              <a:ext cx="2994946" cy="850901"/>
            </a:xfrm>
            <a:prstGeom prst="rect">
              <a:avLst/>
            </a:prstGeom>
            <a:gradFill>
              <a:gsLst>
                <a:gs pos="5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Pfeil nach rechts 2"/>
            <p:cNvSpPr/>
            <p:nvPr/>
          </p:nvSpPr>
          <p:spPr>
            <a:xfrm rot="3739538">
              <a:off x="8460090" y="4189765"/>
              <a:ext cx="452387" cy="2973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 rot="5400000">
              <a:off x="8943974" y="4022726"/>
              <a:ext cx="3041652" cy="1244600"/>
            </a:xfrm>
            <a:prstGeom prst="rect">
              <a:avLst/>
            </a:prstGeom>
            <a:gradFill>
              <a:gsLst>
                <a:gs pos="5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A653ECDE-098E-4CD0-B069-977F64135B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827"/>
            <a:ext cx="3483769" cy="464502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E4F8B23-8687-4719-8477-29C4A0BDAD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68" y="1520827"/>
            <a:ext cx="3483769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4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3081" y="2547558"/>
            <a:ext cx="4645024" cy="26128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DD88-4346-481C-BD41-FC904BCB2772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8549873" y="1727199"/>
            <a:ext cx="3642127" cy="3194057"/>
            <a:chOff x="6843563" y="2971799"/>
            <a:chExt cx="3642127" cy="3194057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13" r="36101" b="-1"/>
            <a:stretch/>
          </p:blipFill>
          <p:spPr>
            <a:xfrm>
              <a:off x="7136265" y="3721100"/>
              <a:ext cx="3176135" cy="2424113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843563" y="2971799"/>
              <a:ext cx="3468838" cy="1551633"/>
            </a:xfrm>
            <a:prstGeom prst="rect">
              <a:avLst/>
            </a:prstGeom>
            <a:gradFill>
              <a:gsLst>
                <a:gs pos="5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 rot="5400000">
              <a:off x="8264107" y="3944274"/>
              <a:ext cx="2736855" cy="1706310"/>
            </a:xfrm>
            <a:prstGeom prst="rect">
              <a:avLst/>
            </a:prstGeom>
            <a:gradFill>
              <a:gsLst>
                <a:gs pos="5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 rot="10800000">
              <a:off x="8528890" y="4523432"/>
              <a:ext cx="452387" cy="2973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5551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5453809" y="1525076"/>
            <a:ext cx="5409550" cy="4675984"/>
            <a:chOff x="6843562" y="1500188"/>
            <a:chExt cx="5409550" cy="4675984"/>
          </a:xfrm>
        </p:grpSpPr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265" y="1500188"/>
              <a:ext cx="4970496" cy="4645025"/>
            </a:xfrm>
            <a:prstGeom prst="rect">
              <a:avLst/>
            </a:prstGeom>
          </p:spPr>
        </p:pic>
        <p:sp>
          <p:nvSpPr>
            <p:cNvPr id="15" name="Rechteck 14"/>
            <p:cNvSpPr/>
            <p:nvPr/>
          </p:nvSpPr>
          <p:spPr>
            <a:xfrm>
              <a:off x="6843562" y="1500188"/>
              <a:ext cx="5263199" cy="2149861"/>
            </a:xfrm>
            <a:prstGeom prst="rect">
              <a:avLst/>
            </a:prstGeom>
            <a:gradFill>
              <a:gsLst>
                <a:gs pos="5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5400000" flipV="1">
              <a:off x="6744903" y="2885005"/>
              <a:ext cx="3672213" cy="2889491"/>
            </a:xfrm>
            <a:prstGeom prst="rect">
              <a:avLst/>
            </a:prstGeom>
            <a:gradFill>
              <a:gsLst>
                <a:gs pos="5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rechts 17"/>
            <p:cNvSpPr/>
            <p:nvPr/>
          </p:nvSpPr>
          <p:spPr>
            <a:xfrm rot="4417806">
              <a:off x="9945912" y="2996513"/>
              <a:ext cx="452387" cy="2973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flipV="1">
              <a:off x="6989913" y="4929740"/>
              <a:ext cx="5263199" cy="1246432"/>
            </a:xfrm>
            <a:prstGeom prst="rect">
              <a:avLst/>
            </a:prstGeom>
            <a:gradFill>
              <a:gsLst>
                <a:gs pos="5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C0D40666-B1D3-4623-9E1F-70AB18B9EE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9455"/>
            <a:ext cx="6228806" cy="46716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Zimmer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DD88-4346-481C-BD41-FC904BCB2772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69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03EB858D-6CCF-4C1E-B345-9609B08D9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8" y="1531143"/>
            <a:ext cx="6136865" cy="4602648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7462006" y="2803524"/>
            <a:ext cx="3770884" cy="2595167"/>
            <a:chOff x="8438259" y="1495936"/>
            <a:chExt cx="3770884" cy="2595167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59" r="-1" b="50535"/>
            <a:stretch/>
          </p:blipFill>
          <p:spPr>
            <a:xfrm>
              <a:off x="9047853" y="1500189"/>
              <a:ext cx="3058908" cy="2297623"/>
            </a:xfrm>
            <a:prstGeom prst="rect">
              <a:avLst/>
            </a:prstGeom>
          </p:spPr>
        </p:pic>
        <p:sp>
          <p:nvSpPr>
            <p:cNvPr id="11" name="Rechteck 10"/>
            <p:cNvSpPr/>
            <p:nvPr/>
          </p:nvSpPr>
          <p:spPr>
            <a:xfrm rot="16200000">
              <a:off x="7706422" y="2227773"/>
              <a:ext cx="2466976" cy="1003301"/>
            </a:xfrm>
            <a:prstGeom prst="rect">
              <a:avLst/>
            </a:prstGeom>
            <a:gradFill>
              <a:gsLst>
                <a:gs pos="5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 rot="11526831">
              <a:off x="10228575" y="3714852"/>
              <a:ext cx="452387" cy="2973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 flipV="1">
              <a:off x="8438259" y="2675149"/>
              <a:ext cx="3770884" cy="1415954"/>
            </a:xfrm>
            <a:prstGeom prst="rect">
              <a:avLst/>
            </a:prstGeom>
            <a:gradFill>
              <a:gsLst>
                <a:gs pos="5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rechts 12"/>
            <p:cNvSpPr/>
            <p:nvPr/>
          </p:nvSpPr>
          <p:spPr>
            <a:xfrm rot="15071027">
              <a:off x="10097507" y="2932413"/>
              <a:ext cx="452387" cy="2973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Küche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DD88-4346-481C-BD41-FC904BCB2772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09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052D57C-8BC3-4029-A4A1-FF3DCC250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356"/>
            <a:ext cx="8181839" cy="46450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Zimmer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DD88-4346-481C-BD41-FC904BCB2772}" type="datetime1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Studentenwohnung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8415182" y="2395470"/>
            <a:ext cx="3178331" cy="3529239"/>
            <a:chOff x="7097653" y="1500189"/>
            <a:chExt cx="3178331" cy="3529239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77" r="43287" b="34677"/>
            <a:stretch/>
          </p:blipFill>
          <p:spPr>
            <a:xfrm>
              <a:off x="7097653" y="1500189"/>
              <a:ext cx="2857500" cy="3034223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/>
          </p:nvSpPr>
          <p:spPr>
            <a:xfrm rot="5400000">
              <a:off x="8540846" y="2232027"/>
              <a:ext cx="2466976" cy="1003301"/>
            </a:xfrm>
            <a:prstGeom prst="rect">
              <a:avLst/>
            </a:prstGeom>
            <a:gradFill>
              <a:gsLst>
                <a:gs pos="5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 flipV="1">
              <a:off x="7097653" y="3613474"/>
              <a:ext cx="2857500" cy="1415954"/>
            </a:xfrm>
            <a:prstGeom prst="rect">
              <a:avLst/>
            </a:prstGeom>
            <a:gradFill>
              <a:gsLst>
                <a:gs pos="57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6742219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33E0C24A-62EB-48D1-AE5A-7443B60AB9D3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97</Words>
  <Application>Microsoft Office PowerPoint</Application>
  <PresentationFormat>Breitbild</PresentationFormat>
  <Paragraphs>54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Titel</vt:lpstr>
      <vt:lpstr>Inhalt</vt:lpstr>
      <vt:lpstr>Studentenwohnung</vt:lpstr>
      <vt:lpstr>Lage</vt:lpstr>
      <vt:lpstr>PowerPoint-Präsentation</vt:lpstr>
      <vt:lpstr>Grundriss</vt:lpstr>
      <vt:lpstr>Flur</vt:lpstr>
      <vt:lpstr>Bad</vt:lpstr>
      <vt:lpstr>Zimmer 1</vt:lpstr>
      <vt:lpstr>Küche</vt:lpstr>
      <vt:lpstr>Zimmer 2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Studentenwohnung</dc:title>
  <dc:creator>Thomas Weller</dc:creator>
  <cp:lastModifiedBy>Thomas Weller</cp:lastModifiedBy>
  <cp:revision>19</cp:revision>
  <dcterms:created xsi:type="dcterms:W3CDTF">2019-05-21T11:40:09Z</dcterms:created>
  <dcterms:modified xsi:type="dcterms:W3CDTF">2020-09-15T14:13:22Z</dcterms:modified>
</cp:coreProperties>
</file>