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9"/>
  </p:notesMasterIdLst>
  <p:handoutMasterIdLst>
    <p:handoutMasterId r:id="rId10"/>
  </p:handoutMasterIdLst>
  <p:sldIdLst>
    <p:sldId id="256" r:id="rId3"/>
    <p:sldId id="260" r:id="rId4"/>
    <p:sldId id="262" r:id="rId5"/>
    <p:sldId id="263" r:id="rId6"/>
    <p:sldId id="261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</p14:sldIdLst>
        </p14:section>
        <p14:section name="Inhalt" id="{EB7416D2-FE43-421A-A82D-DCCB9519097D}">
          <p14:sldIdLst>
            <p14:sldId id="260"/>
            <p14:sldId id="262"/>
            <p14:sldId id="263"/>
            <p14:sldId id="261"/>
          </p14:sldIdLst>
        </p14:section>
        <p14:section name="Zusammenfassung" id="{3935168F-CA97-4DBE-AA4D-CD6487E81BA7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6D3"/>
    <a:srgbClr val="336DA6"/>
    <a:srgbClr val="003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2339" autoAdjust="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21.09.2022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‹#›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21.09.2022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916113"/>
            <a:ext cx="10521297" cy="16190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19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F2DE-B80D-4471-A5BC-5B6074044CA0}" type="datetime1">
              <a:rPr lang="de-DE" smtClean="0"/>
              <a:t>21.09.2022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4" y="102885"/>
            <a:ext cx="1180118" cy="11801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D4A0-3E37-4504-9E8E-C1B996F1350B}" type="datetime1">
              <a:rPr lang="de-DE" smtClean="0"/>
              <a:t>21.09.2022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55" y="2696647"/>
            <a:ext cx="2532090" cy="25320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3E2F-808C-4C1D-8BDB-1384443053E6}" type="datetime1">
              <a:rPr lang="de-DE" smtClean="0"/>
              <a:t>21.09.2022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8108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D03C-E5E3-4126-B05F-7E9E3AF0FC46}" type="datetime1">
              <a:rPr lang="de-DE" smtClean="0"/>
              <a:t>21.09.2022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7FAF-2CA0-4996-ADBE-A3CDD1F2B8B5}" type="datetime1">
              <a:rPr lang="de-DE" smtClean="0"/>
              <a:t>21.09.2022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46450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078A-48D7-4BD5-AA2B-1C6F48F9A8FC}" type="datetime1">
              <a:rPr lang="de-DE" smtClean="0"/>
              <a:t>21.09.2022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2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BC1-E1B5-4FD0-8706-D7BF85D0F641}" type="datetime1">
              <a:rPr lang="de-DE" smtClean="0"/>
              <a:t>21.09.2022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B5A-B2E9-46F1-B59B-ABA1F7B48867}" type="datetime1">
              <a:rPr lang="de-DE" smtClean="0"/>
              <a:t>21.09.2022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9B2F-6163-4B03-BF6D-C3BDB6D8E45E}" type="datetime1">
              <a:rPr lang="de-DE" smtClean="0"/>
              <a:t>21.09.2022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53" y="2279787"/>
            <a:ext cx="1370494" cy="3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3" y="2914649"/>
            <a:ext cx="2210213" cy="22102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BA69-EAD6-42A5-B455-18901599D7E0}" type="datetime1">
              <a:rPr lang="de-DE" smtClean="0"/>
              <a:t>21.09.2022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44" y="175075"/>
            <a:ext cx="1035738" cy="1035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013C-BD31-4BA1-B84F-3E23588DF67C}" type="datetime1">
              <a:rPr lang="de-DE" smtClean="0"/>
              <a:t>21.09.2022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50000">
                <a:srgbClr val="336DA6">
                  <a:alpha val="50000"/>
                </a:srgbClr>
              </a:gs>
              <a:gs pos="0">
                <a:srgbClr val="336DA6">
                  <a:alpha val="0"/>
                </a:srgbClr>
              </a:gs>
              <a:gs pos="100000">
                <a:srgbClr val="336D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33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16113"/>
            <a:ext cx="10515600" cy="230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326A395-E153-44CA-BE44-D2FA359DDC34}" type="datetime1">
              <a:rPr lang="de-DE" smtClean="0"/>
              <a:t>21.09.2022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7" y="5215200"/>
            <a:ext cx="1909763" cy="4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1207" userDrawn="1">
          <p15:clr>
            <a:srgbClr val="F26B43"/>
          </p15:clr>
        </p15:guide>
        <p15:guide id="5" orient="horz" pos="2659" userDrawn="1">
          <p15:clr>
            <a:srgbClr val="F26B43"/>
          </p15:clr>
        </p15:guide>
        <p15:guide id="6" pos="71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4013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C812404-2054-4F0F-AF17-775E98C698B5}" type="datetime1">
              <a:rPr lang="de-DE" smtClean="0"/>
              <a:t>21.09.2022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80934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>
            <a:cxnSpLocks/>
          </p:cNvCxnSpPr>
          <p:nvPr userDrawn="1"/>
        </p:nvCxnSpPr>
        <p:spPr>
          <a:xfrm flipV="1">
            <a:off x="0" y="6356349"/>
            <a:ext cx="8892073" cy="1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C4559D41-751B-4D7C-9655-A7134109513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663" y="6151561"/>
            <a:ext cx="1638305" cy="409577"/>
          </a:xfrm>
          <a:prstGeom prst="rect">
            <a:avLst/>
          </a:prstGeom>
        </p:spPr>
      </p:pic>
      <p:cxnSp>
        <p:nvCxnSpPr>
          <p:cNvPr id="14" name="Straight Connector 6">
            <a:extLst>
              <a:ext uri="{FF2B5EF4-FFF2-40B4-BE49-F238E27FC236}">
                <a16:creationId xmlns:a16="http://schemas.microsoft.com/office/drawing/2014/main" id="{C797F233-091D-4DE9-86F5-01F20A8E02B8}"/>
              </a:ext>
            </a:extLst>
          </p:cNvPr>
          <p:cNvCxnSpPr>
            <a:cxnSpLocks/>
          </p:cNvCxnSpPr>
          <p:nvPr userDrawn="1"/>
        </p:nvCxnSpPr>
        <p:spPr>
          <a:xfrm>
            <a:off x="10711543" y="6356349"/>
            <a:ext cx="1480457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7" r:id="rId3"/>
    <p:sldLayoutId id="2147483660" r:id="rId4"/>
    <p:sldLayoutId id="2147483661" r:id="rId5"/>
    <p:sldLayoutId id="2147483665" r:id="rId6"/>
    <p:sldLayoutId id="2147483666" r:id="rId7"/>
    <p:sldLayoutId id="2147483662" r:id="rId8"/>
    <p:sldLayoutId id="2147483663" r:id="rId9"/>
    <p:sldLayoutId id="214748366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96" userDrawn="1">
          <p15:clr>
            <a:srgbClr val="F26B43"/>
          </p15:clr>
        </p15:guide>
        <p15:guide id="4" orient="horz" pos="958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Lern-App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4F15-EC8E-4364-B211-3AAD9BCBBA3E}" type="datetime1">
              <a:rPr lang="de-DE" smtClean="0"/>
              <a:t>21.09.2022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Lern-App für Messtechnik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85F8-959F-47CF-92CF-B7AEC71911A1}" type="datetime1">
              <a:rPr lang="de-DE" smtClean="0"/>
              <a:t>21.09.2022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  <p:pic>
        <p:nvPicPr>
          <p:cNvPr id="1026" name="Picture 2" descr="Computergenerierter Alternativtext:&#10;12:30 &#10;12:30 &#10;12:30 &#10;12:30 &#10;Punkte &#10;3400 &#10;Highscore &#10;18460 &#10;Bügelmesschraube &#10;Längenmessdreher &#10;880 &#10;Drehmessgeber &#10;Messzwinge &#10;s,'30 &#10;Punkte &#10;3400 &#10;Highscore &#10;18460 &#10;Punkte &#10;3400 &#10;Highscore &#10;18460 &#10;Punkte &#10;3400 &#10;Highscore &#10;18460 &#10;Massivbauweise &#10;Portabelbauweise &#10;880 &#10;Portalbauweise &#10;Auslegerbauweise &#10;s,'30 &#10;1,9pm + 4L/1000 pm &#10;Messschieber &#10;Bügelmessschraube &#10;880 &#10;KMG &#10;Gliedermaßstab &#10;s,'30 &#10;Kreis &#10;Rundheit &#10;880 &#10;Drehtisch &#10;Konzentrität &#10;s,'30 ">
            <a:extLst>
              <a:ext uri="{FF2B5EF4-FFF2-40B4-BE49-F238E27FC236}">
                <a16:creationId xmlns:a16="http://schemas.microsoft.com/office/drawing/2014/main" id="{8E263ABF-75FD-9A69-15CC-7A6D3E0D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520824"/>
            <a:ext cx="10514013" cy="420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27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mputergenerierter Alternativtext:&#10;12:30 &#10;12:30 &#10;12:30 &#10;2 &#10;10, 15 &#10;Punkte &#10;12100 &#10;Highscore &#10;18460 &#10;Punkte &#10;12100 &#10;Highscore &#10;18460 &#10;Punkte &#10;12100 &#10;Highscore &#10;18460 &#10;for i in range(10, &#10;20, &#10;print(i, &#10;end—&quot; , &quot;) &#10;460 &#10;12/16 &#10;10, 20, 5 &#10;10, 15, 20 &#10;10, end, 15, end &#10;DRY &#10;Day reduced Year &#10;Don't repeat yourself &#10;460 &#10;Damn relevant Youtube &#10;Doctor Why &#10;12/16 &#10;1 &#10;460 &#10;12/16 &#10;# Heading &#10;Text &#10;- List item &#10;code* &#10;LaTex &#10;HTML &#10;Markdown &#10;DSL ">
            <a:extLst>
              <a:ext uri="{FF2B5EF4-FFF2-40B4-BE49-F238E27FC236}">
                <a16:creationId xmlns:a16="http://schemas.microsoft.com/office/drawing/2014/main" id="{D00CA943-6660-60A9-72A0-9EE4E1B41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520823"/>
            <a:ext cx="7789567" cy="420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Lern-App für Elektronik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85F8-959F-47CF-92CF-B7AEC71911A1}" type="datetime1">
              <a:rPr lang="de-DE" smtClean="0"/>
              <a:t>21.09.2022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74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Lern-App für Werkzeug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85F8-959F-47CF-92CF-B7AEC71911A1}" type="datetime1">
              <a:rPr lang="de-DE" smtClean="0"/>
              <a:t>21.09.2022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  <p:pic>
        <p:nvPicPr>
          <p:cNvPr id="2" name="Picture 4" descr="Computergenerierter Alternativtext:&#10;12:30 &#10;Punkte &#10;12100 &#10;Highscore &#10;18460 &#10;460 &#10;12/16 &#10;Abisolierzange ">
            <a:extLst>
              <a:ext uri="{FF2B5EF4-FFF2-40B4-BE49-F238E27FC236}">
                <a16:creationId xmlns:a16="http://schemas.microsoft.com/office/drawing/2014/main" id="{A8DD1608-D762-0E18-9CEA-4CA38500D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0823"/>
            <a:ext cx="2408665" cy="420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62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Lern-App für Elektronik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85F8-959F-47CF-92CF-B7AEC71911A1}" type="datetime1">
              <a:rPr lang="de-DE" smtClean="0"/>
              <a:t>21.09.2022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  <p:pic>
        <p:nvPicPr>
          <p:cNvPr id="2050" name="Picture 2" descr="Computergenerierter Alternativtext:&#10;12:30 &#10;12:30 &#10;12:30 &#10;Punkte &#10;12100 &#10;Highscore &#10;18460 &#10;Punkte &#10;12100 &#10;Highscore &#10;18460 &#10;Punkte &#10;12100 &#10;Highscore &#10;18460 &#10;460 &#10;12/16 &#10;R ist der Bezeichner für Widerstände. &#10;Aus dem Englischen für &quot;Resistoe. &#10;46 &#10;12/16 &#10;(Beta) ist der Verstårkungsfaktor von Transistoren. &#10;n (Ohm) ist die Einheit von Widerstanden. &#10;12/16 ">
            <a:extLst>
              <a:ext uri="{FF2B5EF4-FFF2-40B4-BE49-F238E27FC236}">
                <a16:creationId xmlns:a16="http://schemas.microsoft.com/office/drawing/2014/main" id="{858D7DF2-278C-A041-09D4-F1C7CBC822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92"/>
          <a:stretch/>
        </p:blipFill>
        <p:spPr bwMode="auto">
          <a:xfrm>
            <a:off x="838199" y="1520823"/>
            <a:ext cx="5257801" cy="420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omputergenerierter Alternativtext:&#10;12:30 &#10;12:30 &#10;12:30 &#10;Punkte &#10;12100 &#10;Highscore &#10;18460 &#10;Punkte &#10;12100 &#10;Highscore &#10;18460 &#10;Punkte &#10;12100 &#10;Highscore &#10;18460 &#10;460 &#10;12/16 &#10;R ist der Bezeichner für Widerstände. &#10;Aus dem Englischen für &quot;Resistoe. &#10;46 &#10;12/16 &#10;(Beta) ist der Verstårkungsfaktor von Transistoren. &#10;n (Ohm) ist die Einheit von Widerstanden. &#10;12/16 ">
            <a:extLst>
              <a:ext uri="{FF2B5EF4-FFF2-40B4-BE49-F238E27FC236}">
                <a16:creationId xmlns:a16="http://schemas.microsoft.com/office/drawing/2014/main" id="{16BDF9F8-69A8-249E-C662-66C48AA984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91" t="43424"/>
          <a:stretch/>
        </p:blipFill>
        <p:spPr bwMode="auto">
          <a:xfrm>
            <a:off x="6176512" y="1588677"/>
            <a:ext cx="4454455" cy="413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84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EBFF-55BD-4C9B-8095-156251F351AE}" type="datetime1">
              <a:rPr lang="de-DE" smtClean="0"/>
              <a:t>21.09.2022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_germ.potx" id="{D5D4711A-B19B-4761-ABF9-6C72D42F92B0}" vid="{320327DC-FBB5-4B9E-97F1-92C995F322B8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_germ.potx" id="{D5D4711A-B19B-4761-ABF9-6C72D42F92B0}" vid="{D3EFD16F-7334-4F6B-801D-B30887E0EFC7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16x9_germ</Template>
  <TotalTime>0</TotalTime>
  <Words>27</Words>
  <Application>Microsoft Office PowerPoint</Application>
  <PresentationFormat>Widescreen</PresentationFormat>
  <Paragraphs>19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Titel</vt:lpstr>
      <vt:lpstr>Inhalt</vt:lpstr>
      <vt:lpstr>Lern-App</vt:lpstr>
      <vt:lpstr>Lern-App für Messtechnik</vt:lpstr>
      <vt:lpstr>Lern-App für Elektronik</vt:lpstr>
      <vt:lpstr>Lern-App für Werkzeug</vt:lpstr>
      <vt:lpstr>Lern-App für Elektronik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Lern-App</dc:title>
  <dc:creator>Thomas Weller</dc:creator>
  <cp:lastModifiedBy>Thomas Weller</cp:lastModifiedBy>
  <cp:revision>1</cp:revision>
  <dcterms:created xsi:type="dcterms:W3CDTF">2022-09-21T11:47:29Z</dcterms:created>
  <dcterms:modified xsi:type="dcterms:W3CDTF">2022-09-21T11:54:39Z</dcterms:modified>
</cp:coreProperties>
</file>