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9" autoAdjust="0"/>
  </p:normalViewPr>
  <p:slideViewPr>
    <p:cSldViewPr snapToGrid="0">
      <p:cViewPr varScale="1">
        <p:scale>
          <a:sx n="90" d="100"/>
          <a:sy n="90" d="100"/>
        </p:scale>
        <p:origin x="119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30.03.2022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30.03.2022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ist inklusive.</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30.03.2022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30.03.2022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30.03.2022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30.03.2022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30.03.2022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2.png"/><Relationship Id="rId4" Type="http://schemas.openxmlformats.org/officeDocument/2006/relationships/image" Target="../media/image101.jpg"/></Relationships>
</file>

<file path=ppt/slides/_rels/slide8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6.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0.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8.jpg"/><Relationship Id="rId5" Type="http://schemas.openxmlformats.org/officeDocument/2006/relationships/image" Target="../media/image97.jpg"/><Relationship Id="rId4" Type="http://schemas.openxmlformats.org/officeDocument/2006/relationships/image" Target="../media/image10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30.03.2022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30.03.2022</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30.03.2022</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30.03.2022</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30.03.2022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30.03.2022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30.03.2022</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30.03.2022</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30.03.2022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30.03.2022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30.03.2022</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30.03.2022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30.03.2022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30.03.2022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30.03.2022</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30.03.2022</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30.03.2022</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30.03.2022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30.03.2022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30.03.2022</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30.03.2022</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30.03.2022</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30.03.2022</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30.03.2022</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30.03.2022</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30.03.2022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30.03.2022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30.03.2022</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30.03.2022</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30.03.2022</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30.03.2022</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30.03.2022</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30.03.2022</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30.03.2022</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30.03.2022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30.03.2022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30.03.2022</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30.03.2022</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30.03.2022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30.03.2022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30.03.2022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30.03.2022</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30.03.2022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br>
              <a:rPr lang="de-DE" i="1" dirty="0"/>
            </a:br>
            <a:r>
              <a:rPr lang="de-DE" i="1" dirty="0"/>
              <a:t>        </a:t>
            </a:r>
            <a:r>
              <a:rPr lang="de-DE" b="1" dirty="0">
                <a:solidFill>
                  <a:schemeClr val="bg1">
                    <a:lumMod val="50000"/>
                  </a:schemeClr>
                </a:solidFill>
              </a:rPr>
              <a:t>// hier irgendwas tun</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a:t>
            </a:r>
            <a:r>
              <a:rPr lang="de-DE"/>
              <a:t>in Dart</a:t>
            </a:r>
            <a:endParaRPr lang="de-DE" dirty="0"/>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6310</Words>
  <Application>Microsoft Office PowerPoint</Application>
  <PresentationFormat>Breitbild</PresentationFormat>
  <Paragraphs>1055</Paragraphs>
  <Slides>100</Slides>
  <Notes>70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100</vt:i4>
      </vt:variant>
    </vt:vector>
  </HeadingPairs>
  <TitlesOfParts>
    <vt:vector size="108" baseType="lpstr">
      <vt:lpstr>Helvetica Narrow</vt: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Dart</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80</cp:revision>
  <dcterms:created xsi:type="dcterms:W3CDTF">2021-09-20T09:09:28Z</dcterms:created>
  <dcterms:modified xsi:type="dcterms:W3CDTF">2022-03-30T15:22:44Z</dcterms:modified>
</cp:coreProperties>
</file>