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8"/>
  </p:notesMasterIdLst>
  <p:handoutMasterIdLst>
    <p:handoutMasterId r:id="rId59"/>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6" r:id="rId19"/>
    <p:sldId id="312" r:id="rId20"/>
    <p:sldId id="313" r:id="rId21"/>
    <p:sldId id="268" r:id="rId22"/>
    <p:sldId id="265" r:id="rId23"/>
    <p:sldId id="277" r:id="rId24"/>
    <p:sldId id="278" r:id="rId25"/>
    <p:sldId id="279" r:id="rId26"/>
    <p:sldId id="280" r:id="rId27"/>
    <p:sldId id="281" r:id="rId28"/>
    <p:sldId id="271" r:id="rId29"/>
    <p:sldId id="273" r:id="rId30"/>
    <p:sldId id="275" r:id="rId31"/>
    <p:sldId id="284" r:id="rId32"/>
    <p:sldId id="285" r:id="rId33"/>
    <p:sldId id="283" r:id="rId34"/>
    <p:sldId id="270" r:id="rId35"/>
    <p:sldId id="289" r:id="rId36"/>
    <p:sldId id="290" r:id="rId37"/>
    <p:sldId id="291" r:id="rId38"/>
    <p:sldId id="314" r:id="rId39"/>
    <p:sldId id="292" r:id="rId40"/>
    <p:sldId id="299" r:id="rId41"/>
    <p:sldId id="300" r:id="rId42"/>
    <p:sldId id="301" r:id="rId43"/>
    <p:sldId id="303" r:id="rId44"/>
    <p:sldId id="304" r:id="rId45"/>
    <p:sldId id="305" r:id="rId46"/>
    <p:sldId id="306" r:id="rId47"/>
    <p:sldId id="307" r:id="rId48"/>
    <p:sldId id="302" r:id="rId49"/>
    <p:sldId id="315" r:id="rId50"/>
    <p:sldId id="316" r:id="rId51"/>
    <p:sldId id="317" r:id="rId52"/>
    <p:sldId id="318" r:id="rId53"/>
    <p:sldId id="319" r:id="rId54"/>
    <p:sldId id="320" r:id="rId55"/>
    <p:sldId id="258" r:id="rId56"/>
    <p:sldId id="295"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6"/>
            <p14:sldId id="312"/>
            <p14:sldId id="313"/>
            <p14:sldId id="268"/>
            <p14:sldId id="265"/>
          </p14:sldIdLst>
        </p14:section>
        <p14:section name="Android Studio Plugins" id="{A3A77AC1-9623-47E1-9523-5DE3DCE86F73}">
          <p14:sldIdLst>
            <p14:sldId id="277"/>
            <p14:sldId id="278"/>
            <p14:sldId id="279"/>
            <p14:sldId id="280"/>
            <p14:sldId id="281"/>
          </p14:sldIdLst>
        </p14:section>
        <p14:section name="Flutter" id="{C979FA38-2DA0-42ED-977D-4C7D0B76DDF7}">
          <p14:sldIdLst>
            <p14:sldId id="271"/>
            <p14:sldId id="273"/>
            <p14:sldId id="275"/>
            <p14:sldId id="284"/>
            <p14:sldId id="285"/>
            <p14:sldId id="283"/>
          </p14:sldIdLst>
        </p14:section>
        <p14:section name="Demo-App" id="{627626BA-C082-4E80-9285-18FD841F463C}">
          <p14:sldIdLst>
            <p14:sldId id="270"/>
            <p14:sldId id="289"/>
            <p14:sldId id="290"/>
            <p14:sldId id="291"/>
            <p14:sldId id="314"/>
            <p14:sldId id="292"/>
          </p14:sldIdLst>
        </p14:section>
        <p14:section name="Virtual Device - anlegen" id="{23C7DAF7-CB9F-437D-90E8-5A9A95A849E8}">
          <p14:sldIdLst>
            <p14:sldId id="299"/>
            <p14:sldId id="300"/>
            <p14:sldId id="301"/>
            <p14:sldId id="303"/>
            <p14:sldId id="304"/>
            <p14:sldId id="305"/>
            <p14:sldId id="306"/>
            <p14:sldId id="307"/>
            <p14:sldId id="302"/>
          </p14:sldIdLst>
        </p14:section>
        <p14:section name="Virtual Device - Speicher erweitern" id="{240D77FF-D64A-422E-8B80-BF130C31430B}">
          <p14:sldIdLst>
            <p14:sldId id="315"/>
            <p14:sldId id="316"/>
            <p14:sldId id="317"/>
            <p14:sldId id="318"/>
            <p14:sldId id="319"/>
            <p14:sldId id="320"/>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8" autoAdjust="0"/>
  </p:normalViewPr>
  <p:slideViewPr>
    <p:cSldViewPr snapToGrid="0">
      <p:cViewPr varScale="1">
        <p:scale>
          <a:sx n="87" d="100"/>
          <a:sy n="87" d="100"/>
        </p:scale>
        <p:origin x="137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15.02.2023</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15.02.2023</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Bewandtnis.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1925776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Um unsere App in einer Android-Umgebung zu testen, brauchen wir ein Android Gerät. </a:t>
            </a:r>
          </a:p>
          <a:p>
            <a:r>
              <a:rPr lang="de-DE" dirty="0"/>
              <a:t>Dazu können wir entweder ein echtes Smartphone mit Entwickler-Freischaltung nutzen, oder einen Emulator (virtuelles Gerät)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3089597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Pixel 4, Android 8: 750 MB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3288490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Mein Smartphone hat Android 8.</a:t>
            </a:r>
          </a:p>
          <a:p>
            <a:r>
              <a:rPr lang="de-DE" dirty="0"/>
              <a:t>Android Version ermitteln: Einstellungen &gt; Telefoninfo &gt; Softwareinfo (je nach Modell unterschiedlich)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4112550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URL: https://dl.google.com/android/repository/sys-img/google_apis_playstore/x86-26_r07.zip     (die 26 sollte vielleicht zum Ordner Android-26 passen?)</a:t>
            </a:r>
          </a:p>
          <a:p>
            <a:r>
              <a:rPr lang="de-DE" dirty="0"/>
              <a:t>Explorer: %</a:t>
            </a:r>
            <a:r>
              <a:rPr lang="de-DE" dirty="0" err="1"/>
              <a:t>localappdata</a:t>
            </a:r>
            <a:r>
              <a:rPr lang="de-DE" dirty="0"/>
              <a:t>%</a:t>
            </a:r>
          </a:p>
          <a:p>
            <a:r>
              <a:rPr lang="de-DE" dirty="0"/>
              <a:t>Android\</a:t>
            </a:r>
            <a:r>
              <a:rPr lang="de-DE" dirty="0" err="1"/>
              <a:t>Sdk</a:t>
            </a:r>
            <a:r>
              <a:rPr lang="de-DE" dirty="0"/>
              <a:t>\system-images\android-26</a:t>
            </a:r>
          </a:p>
          <a:p>
            <a:r>
              <a:rPr lang="de-DE" dirty="0"/>
              <a:t>Ordner anlegen: </a:t>
            </a:r>
            <a:r>
              <a:rPr lang="de-DE" dirty="0" err="1"/>
              <a:t>default</a:t>
            </a:r>
            <a:endParaRPr lang="de-DE" dirty="0"/>
          </a:p>
          <a:p>
            <a:r>
              <a:rPr lang="de-DE" dirty="0"/>
              <a:t>Ordner anlegen: x86_64</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85707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App kann nicht hochgeladen werden weil der Speicher zu</a:t>
            </a:r>
            <a:r>
              <a:rPr lang="de-DE" baseline="0" dirty="0"/>
              <a:t> klein ist</a:t>
            </a:r>
          </a:p>
          <a:p>
            <a:pPr marL="171450" indent="-171450">
              <a:buFontTx/>
              <a:buChar char="-"/>
            </a:pPr>
            <a:r>
              <a:rPr lang="de-DE" baseline="0" dirty="0"/>
              <a:t>Wir müssen den Speicher vergrößern</a:t>
            </a:r>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3171912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270575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Den internen Speicher auf 2000MB (2GB) setzen -&gt; das sollte reichen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242259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Sicherstellen</a:t>
            </a:r>
            <a:r>
              <a:rPr lang="de-DE" baseline="0" dirty="0"/>
              <a:t>, dass das Gerät aus ist</a:t>
            </a:r>
          </a:p>
          <a:p>
            <a:pPr marL="171450" indent="-171450">
              <a:buFontTx/>
              <a:buChar char="-"/>
            </a:pPr>
            <a:r>
              <a:rPr lang="de-DE" baseline="0" dirty="0"/>
              <a:t>Das Gerät neu starten</a:t>
            </a:r>
          </a:p>
          <a:p>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3374921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Wenn das Gerät hochgefahren ist, Gerät auswählen und App starten</a:t>
            </a:r>
          </a:p>
          <a:p>
            <a:pPr marL="171450" indent="-171450">
              <a:buFontTx/>
              <a:buChar char="-"/>
            </a:pPr>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16460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55</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15.02.2023</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15.02.2023</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15.02.2023</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15.02.2023</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15.02.2023</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15.02.2023</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15.02.2023</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3.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5.webp"/></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ws.amazon.com/de/corretto/"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5.webp"/><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15.02.2023</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2400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5,8 GB</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id="{D9EC2A7A-2AD4-4758-BB7E-5E81354AC985}"/>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id="{591CD9E4-C636-42B1-99C6-BF1405435B9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id="{21BFED41-FDA6-45E1-968D-56ADBB1F3B6A}"/>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7" name="Grafik 6"/>
          <p:cNvPicPr>
            <a:picLocks noChangeAspect="1"/>
          </p:cNvPicPr>
          <p:nvPr/>
        </p:nvPicPr>
        <p:blipFill>
          <a:blip r:embed="rId3"/>
          <a:stretch>
            <a:fillRect/>
          </a:stretch>
        </p:blipFill>
        <p:spPr>
          <a:xfrm>
            <a:off x="1189709" y="2197030"/>
            <a:ext cx="4997707" cy="2756042"/>
          </a:xfrm>
          <a:prstGeom prst="rect">
            <a:avLst/>
          </a:prstGeom>
        </p:spPr>
      </p:pic>
      <p:sp>
        <p:nvSpPr>
          <p:cNvPr id="10" name="Rechteck 9">
            <a:extLst>
              <a:ext uri="{FF2B5EF4-FFF2-40B4-BE49-F238E27FC236}">
                <a16:creationId xmlns:a16="http://schemas.microsoft.com/office/drawing/2014/main" id="{018F6639-6E53-46A3-80EB-978EF3AD143F}"/>
              </a:ext>
            </a:extLst>
          </p:cNvPr>
          <p:cNvSpPr/>
          <p:nvPr/>
        </p:nvSpPr>
        <p:spPr>
          <a:xfrm>
            <a:off x="3213645" y="4581158"/>
            <a:ext cx="917568" cy="32377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164741" y="1994192"/>
            <a:ext cx="5309207" cy="4002118"/>
          </a:xfrm>
          <a:prstGeom prst="rect">
            <a:avLst/>
          </a:prstGeom>
        </p:spPr>
      </p:pic>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17</a:t>
            </a:fld>
            <a:endParaRPr lang="de-DE"/>
          </a:p>
        </p:txBody>
      </p:sp>
      <p:sp>
        <p:nvSpPr>
          <p:cNvPr id="9" name="Rechteck 8">
            <a:extLst>
              <a:ext uri="{FF2B5EF4-FFF2-40B4-BE49-F238E27FC236}">
                <a16:creationId xmlns:a16="http://schemas.microsoft.com/office/drawing/2014/main" id="{3C33EB5A-B4EC-4FE4-93B2-2C679B4C25B9}"/>
              </a:ext>
            </a:extLst>
          </p:cNvPr>
          <p:cNvSpPr/>
          <p:nvPr/>
        </p:nvSpPr>
        <p:spPr>
          <a:xfrm>
            <a:off x="1338363" y="3337930"/>
            <a:ext cx="753033" cy="2399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2"/>
          <a:stretch>
            <a:fillRect/>
          </a:stretch>
        </p:blipFill>
        <p:spPr>
          <a:xfrm>
            <a:off x="1164741" y="1996675"/>
            <a:ext cx="5305913" cy="3999635"/>
          </a:xfrm>
          <a:prstGeom prst="rect">
            <a:avLst/>
          </a:prstGeom>
        </p:spPr>
      </p:pic>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70466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164741" y="1996675"/>
            <a:ext cx="5305913" cy="3996310"/>
          </a:xfrm>
          <a:prstGeom prst="rect">
            <a:avLst/>
          </a:prstGeom>
        </p:spPr>
      </p:pic>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Lizenzen akzeptieren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19</a:t>
            </a:fld>
            <a:endParaRPr lang="de-DE"/>
          </a:p>
        </p:txBody>
      </p:sp>
      <p:sp>
        <p:nvSpPr>
          <p:cNvPr id="9" name="Rechteck 8">
            <a:extLst>
              <a:ext uri="{FF2B5EF4-FFF2-40B4-BE49-F238E27FC236}">
                <a16:creationId xmlns:a16="http://schemas.microsoft.com/office/drawing/2014/main" id="{3C33EB5A-B4EC-4FE4-93B2-2C679B4C25B9}"/>
              </a:ext>
            </a:extLst>
          </p:cNvPr>
          <p:cNvSpPr/>
          <p:nvPr/>
        </p:nvSpPr>
        <p:spPr>
          <a:xfrm>
            <a:off x="5936566" y="5251136"/>
            <a:ext cx="497058" cy="2399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4725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r>
              <a:rPr lang="de-DE" dirty="0"/>
              <a:t>Virtuelles Gerät erstellen</a:t>
            </a:r>
          </a:p>
        </p:txBody>
      </p:sp>
      <p:sp>
        <p:nvSpPr>
          <p:cNvPr id="6" name="Datumsplatzhalter 5"/>
          <p:cNvSpPr>
            <a:spLocks noGrp="1"/>
          </p:cNvSpPr>
          <p:nvPr>
            <p:ph type="dt" sz="half" idx="10"/>
          </p:nvPr>
        </p:nvSpPr>
        <p:spPr/>
        <p:txBody>
          <a:bodyPr/>
          <a:lstStyle/>
          <a:p>
            <a:fld id="{6228E3B4-E3B1-4C82-9E48-25368E581931}" type="datetime1">
              <a:rPr lang="de-DE" smtClean="0"/>
              <a:t>15.02.2023</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id="{38D25B03-E426-4953-9A06-19BAD747F66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9B12C0-7E5B-4296-BB6D-30403E0AAB32}"/>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8" name="Grafik 7">
            <a:extLst>
              <a:ext uri="{FF2B5EF4-FFF2-40B4-BE49-F238E27FC236}">
                <a16:creationId xmlns:a16="http://schemas.microsoft.com/office/drawing/2014/main"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id="{9340631C-2B07-4CB2-98CE-46376800EBCA}"/>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FD47342-FAA9-407A-96CA-81E8AF6D3E28}"/>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rotWithShape="1">
          <a:blip r:embed="rId2"/>
          <a:srcRect b="37175"/>
          <a:stretch/>
        </p:blipFill>
        <p:spPr>
          <a:xfrm>
            <a:off x="838200" y="2438102"/>
            <a:ext cx="7709296" cy="3554736"/>
          </a:xfrm>
          <a:prstGeom prst="rect">
            <a:avLst/>
          </a:prstGeom>
        </p:spPr>
      </p:pic>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sp>
        <p:nvSpPr>
          <p:cNvPr id="9" name="Rechteck 8">
            <a:extLst>
              <a:ext uri="{FF2B5EF4-FFF2-40B4-BE49-F238E27FC236}">
                <a16:creationId xmlns:a16="http://schemas.microsoft.com/office/drawing/2014/main" id="{126B7DE4-3ECE-4A57-829E-2FE7111B344D}"/>
              </a:ext>
            </a:extLst>
          </p:cNvPr>
          <p:cNvSpPr/>
          <p:nvPr/>
        </p:nvSpPr>
        <p:spPr>
          <a:xfrm>
            <a:off x="1025156" y="4103076"/>
            <a:ext cx="752063" cy="32753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2636760" y="1584992"/>
            <a:ext cx="5953910" cy="4366201"/>
          </a:xfrm>
          <a:prstGeom prst="rect">
            <a:avLst/>
          </a:prstGeom>
        </p:spPr>
      </p:pic>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sp>
        <p:nvSpPr>
          <p:cNvPr id="11" name="Rechteck 10">
            <a:extLst>
              <a:ext uri="{FF2B5EF4-FFF2-40B4-BE49-F238E27FC236}">
                <a16:creationId xmlns:a16="http://schemas.microsoft.com/office/drawing/2014/main" id="{BE9536E8-391A-40E4-AFCD-8EB4B3804C04}"/>
              </a:ext>
            </a:extLst>
          </p:cNvPr>
          <p:cNvSpPr/>
          <p:nvPr/>
        </p:nvSpPr>
        <p:spPr>
          <a:xfrm>
            <a:off x="7725050" y="2061630"/>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541F42D-629E-4BC0-935F-A2CC4A27B805}"/>
              </a:ext>
            </a:extLst>
          </p:cNvPr>
          <p:cNvSpPr/>
          <p:nvPr/>
        </p:nvSpPr>
        <p:spPr>
          <a:xfrm>
            <a:off x="5814646" y="4192172"/>
            <a:ext cx="722142" cy="42038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194242" y="2178906"/>
            <a:ext cx="4554755" cy="1575699"/>
          </a:xfrm>
          <a:prstGeom prst="rect">
            <a:avLst/>
          </a:prstGeom>
        </p:spPr>
      </p:pic>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24</a:t>
            </a:fld>
            <a:endParaRPr lang="de-DE"/>
          </a:p>
        </p:txBody>
      </p:sp>
      <p:sp>
        <p:nvSpPr>
          <p:cNvPr id="11" name="Rechteck 10">
            <a:extLst>
              <a:ext uri="{FF2B5EF4-FFF2-40B4-BE49-F238E27FC236}">
                <a16:creationId xmlns:a16="http://schemas.microsoft.com/office/drawing/2014/main" id="{BD33DBCD-A274-4639-A215-86ADF392A577}"/>
              </a:ext>
            </a:extLst>
          </p:cNvPr>
          <p:cNvSpPr/>
          <p:nvPr/>
        </p:nvSpPr>
        <p:spPr>
          <a:xfrm>
            <a:off x="3408523" y="3163644"/>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id="{5F130967-188A-4163-93B1-96B8F6FE102A}"/>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9432AF3-08A7-4973-A935-9B0879C6C3FF}"/>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7" name="Grafik 6">
            <a:extLst>
              <a:ext uri="{FF2B5EF4-FFF2-40B4-BE49-F238E27FC236}">
                <a16:creationId xmlns:a16="http://schemas.microsoft.com/office/drawing/2014/main"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id="{04C8AF02-7303-4C54-91B6-7AC3A42B9F7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76D11C4B-FB07-431B-9C5F-5836AAD726F9}"/>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8" name="Grafik 7">
            <a:extLst>
              <a:ext uri="{FF2B5EF4-FFF2-40B4-BE49-F238E27FC236}">
                <a16:creationId xmlns:a16="http://schemas.microsoft.com/office/drawing/2014/main"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a:t>
            </a:r>
            <a:r>
              <a:rPr lang="de-DE" dirty="0">
                <a:latin typeface="u2400"/>
              </a:rPr>
              <a:t>PATH</a:t>
            </a:r>
            <a:r>
              <a:rPr lang="de-DE" dirty="0">
                <a:effectLst/>
                <a:latin typeface="u2400"/>
              </a:rPr>
              <a:t> anklicken ❯ Bearbeiten ❯ Neu ❯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id="{65E1D4CB-2C49-4372-86F8-A97C7AF985E9}"/>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
        <p:nvSpPr>
          <p:cNvPr id="7" name="Rechteck 8">
            <a:extLst>
              <a:ext uri="{FF2B5EF4-FFF2-40B4-BE49-F238E27FC236}">
                <a16:creationId xmlns:a16="http://schemas.microsoft.com/office/drawing/2014/main" id="{CFB881A6-5F87-F1F5-E3D3-2907AF8CFD6E}"/>
              </a:ext>
            </a:extLst>
          </p:cNvPr>
          <p:cNvSpPr/>
          <p:nvPr/>
        </p:nvSpPr>
        <p:spPr>
          <a:xfrm>
            <a:off x="5255046" y="4488493"/>
            <a:ext cx="99620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id="{E32919A9-C024-4813-ABBB-A4B3E8AD89EF}"/>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9" name="Grafik 8"/>
          <p:cNvPicPr>
            <a:picLocks noChangeAspect="1"/>
          </p:cNvPicPr>
          <p:nvPr/>
        </p:nvPicPr>
        <p:blipFill>
          <a:blip r:embed="rId2"/>
          <a:stretch>
            <a:fillRect/>
          </a:stretch>
        </p:blipFill>
        <p:spPr>
          <a:xfrm>
            <a:off x="1087426" y="3463715"/>
            <a:ext cx="7611097" cy="2760888"/>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15.02.2023</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371956" y="2946523"/>
            <a:ext cx="8527010" cy="2503026"/>
          </a:xfrm>
          <a:prstGeom prst="rect">
            <a:avLst/>
          </a:prstGeom>
        </p:spPr>
      </p:pic>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1" name="Grafik 10">
            <a:extLst>
              <a:ext uri="{FF2B5EF4-FFF2-40B4-BE49-F238E27FC236}">
                <a16:creationId xmlns:a16="http://schemas.microsoft.com/office/drawing/2014/main"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8215" y="4374201"/>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id="{4761F2EA-E414-455E-9989-A9DEDD7D61A9}"/>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Picture 8">
            <a:extLst>
              <a:ext uri="{FF2B5EF4-FFF2-40B4-BE49-F238E27FC236}">
                <a16:creationId xmlns:a16="http://schemas.microsoft.com/office/drawing/2014/main" id="{8DCE405D-EF01-F07F-8E66-1269195C0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954" y="2540066"/>
            <a:ext cx="7991915" cy="3033369"/>
          </a:xfrm>
          <a:prstGeom prst="rect">
            <a:avLst/>
          </a:prstGeom>
        </p:spPr>
      </p:pic>
      <p:sp>
        <p:nvSpPr>
          <p:cNvPr id="10" name="TextBox 9">
            <a:extLst>
              <a:ext uri="{FF2B5EF4-FFF2-40B4-BE49-F238E27FC236}">
                <a16:creationId xmlns:a16="http://schemas.microsoft.com/office/drawing/2014/main" id="{A5C661BE-3FB6-82DB-792B-382C8B921FE0}"/>
              </a:ext>
            </a:extLst>
          </p:cNvPr>
          <p:cNvSpPr txBox="1"/>
          <p:nvPr/>
        </p:nvSpPr>
        <p:spPr>
          <a:xfrm>
            <a:off x="9658810" y="3604623"/>
            <a:ext cx="1944315" cy="646331"/>
          </a:xfrm>
          <a:prstGeom prst="rect">
            <a:avLst/>
          </a:prstGeom>
          <a:noFill/>
        </p:spPr>
        <p:txBody>
          <a:bodyPr wrap="none" rtlCol="0">
            <a:spAutoFit/>
          </a:bodyPr>
          <a:lstStyle/>
          <a:p>
            <a:r>
              <a:rPr lang="de-DE" dirty="0"/>
              <a:t>Visual Studio</a:t>
            </a:r>
          </a:p>
          <a:p>
            <a:r>
              <a:rPr lang="de-DE" dirty="0"/>
              <a:t>brauchen wir nicht</a:t>
            </a:r>
          </a:p>
        </p:txBody>
      </p:sp>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141204" y="2106976"/>
            <a:ext cx="5630045" cy="4135507"/>
          </a:xfrm>
          <a:prstGeom prst="rect">
            <a:avLst/>
          </a:prstGeom>
        </p:spPr>
      </p:pic>
      <p:sp>
        <p:nvSpPr>
          <p:cNvPr id="2" name="Titel 1">
            <a:extLst>
              <a:ext uri="{FF2B5EF4-FFF2-40B4-BE49-F238E27FC236}">
                <a16:creationId xmlns:a16="http://schemas.microsoft.com/office/drawing/2014/main" id="{AFCEF019-CE9E-40CF-A159-7AE918388E5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id="{956BD410-1B64-470D-908B-449E595EC2D8}"/>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sp>
        <p:nvSpPr>
          <p:cNvPr id="12" name="Rechteck 11">
            <a:extLst>
              <a:ext uri="{FF2B5EF4-FFF2-40B4-BE49-F238E27FC236}">
                <a16:creationId xmlns:a16="http://schemas.microsoft.com/office/drawing/2014/main" id="{32A98E5E-0348-40EF-AA83-C4B7128C7948}"/>
              </a:ext>
            </a:extLst>
          </p:cNvPr>
          <p:cNvSpPr/>
          <p:nvPr/>
        </p:nvSpPr>
        <p:spPr>
          <a:xfrm>
            <a:off x="3366868" y="3894583"/>
            <a:ext cx="1052478" cy="8602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201559" y="2062575"/>
            <a:ext cx="6820251" cy="4000706"/>
          </a:xfrm>
          <a:prstGeom prst="rect">
            <a:avLst/>
          </a:prstGeom>
        </p:spPr>
      </p:pic>
      <p:sp>
        <p:nvSpPr>
          <p:cNvPr id="2" name="Titel 1">
            <a:extLst>
              <a:ext uri="{FF2B5EF4-FFF2-40B4-BE49-F238E27FC236}">
                <a16:creationId xmlns:a16="http://schemas.microsoft.com/office/drawing/2014/main" id="{0A49550C-5EB1-4A77-A3CD-3ECF3C11B25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id="{FE47D2B2-B7B2-4990-B994-205A3D84883D}"/>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sp>
        <p:nvSpPr>
          <p:cNvPr id="12" name="Rechteck 11">
            <a:extLst>
              <a:ext uri="{FF2B5EF4-FFF2-40B4-BE49-F238E27FC236}">
                <a16:creationId xmlns:a16="http://schemas.microsoft.com/office/drawing/2014/main" id="{05F195C1-A00F-4FF4-880D-24F37478CF8F}"/>
              </a:ext>
            </a:extLst>
          </p:cNvPr>
          <p:cNvSpPr/>
          <p:nvPr/>
        </p:nvSpPr>
        <p:spPr>
          <a:xfrm>
            <a:off x="4348553" y="2340232"/>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4933919" y="1517397"/>
            <a:ext cx="6182693" cy="4468165"/>
          </a:xfrm>
          <a:prstGeom prst="rect">
            <a:avLst/>
          </a:prstGeom>
        </p:spPr>
      </p:pic>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Nicht „</a:t>
            </a:r>
            <a:r>
              <a:rPr lang="de-DE" dirty="0" err="1"/>
              <a:t>test</a:t>
            </a:r>
            <a:r>
              <a:rPr lang="de-DE" dirty="0"/>
              <a:t>“</a:t>
            </a:r>
          </a:p>
          <a:p>
            <a:pPr lvl="1"/>
            <a:r>
              <a:rPr lang="de-DE" dirty="0"/>
              <a:t>Kleinbuchstaben</a:t>
            </a:r>
          </a:p>
          <a:p>
            <a:pPr lvl="1"/>
            <a:r>
              <a:rPr lang="de-DE" dirty="0"/>
              <a:t>Zahlen</a:t>
            </a:r>
          </a:p>
          <a:p>
            <a:pPr lvl="1"/>
            <a:r>
              <a:rPr lang="de-DE" dirty="0"/>
              <a:t>Unterstriche</a:t>
            </a:r>
          </a:p>
          <a:p>
            <a:pPr lvl="1"/>
            <a:r>
              <a:rPr lang="de-DE" dirty="0"/>
              <a:t>Keine Leerzeichen</a:t>
            </a:r>
          </a:p>
          <a:p>
            <a:r>
              <a:rPr lang="de-DE" dirty="0"/>
              <a:t>Android, iOS, Web</a:t>
            </a:r>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sp>
        <p:nvSpPr>
          <p:cNvPr id="9" name="Rechteck 8">
            <a:extLst>
              <a:ext uri="{FF2B5EF4-FFF2-40B4-BE49-F238E27FC236}">
                <a16:creationId xmlns:a16="http://schemas.microsoft.com/office/drawing/2014/main" id="{BD60D9F6-3309-4B0C-9F0B-20D4EAC30575}"/>
              </a:ext>
            </a:extLst>
          </p:cNvPr>
          <p:cNvSpPr/>
          <p:nvPr/>
        </p:nvSpPr>
        <p:spPr>
          <a:xfrm>
            <a:off x="5885885" y="1784317"/>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98BE879-4D75-4B24-922A-0A8B24DE0322}"/>
              </a:ext>
            </a:extLst>
          </p:cNvPr>
          <p:cNvSpPr/>
          <p:nvPr/>
        </p:nvSpPr>
        <p:spPr>
          <a:xfrm>
            <a:off x="5885885" y="3804775"/>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1E54B5A-68AE-427C-9AD4-7E7369A80FF0}"/>
              </a:ext>
            </a:extLst>
          </p:cNvPr>
          <p:cNvSpPr/>
          <p:nvPr/>
        </p:nvSpPr>
        <p:spPr>
          <a:xfrm>
            <a:off x="8789621" y="5596505"/>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id="{93E75452-6C67-4A6B-A537-A50008381568}"/>
              </a:ext>
            </a:extLst>
          </p:cNvPr>
          <p:cNvPicPr>
            <a:picLocks noChangeAspect="1"/>
          </p:cNvPicPr>
          <p:nvPr/>
        </p:nvPicPr>
        <p:blipFill>
          <a:blip r:embed="rId3"/>
          <a:stretch>
            <a:fillRect/>
          </a:stretch>
        </p:blipFill>
        <p:spPr>
          <a:xfrm>
            <a:off x="6903920" y="3205160"/>
            <a:ext cx="4640551" cy="505029"/>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9577575" y="3423233"/>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324AA184-F91C-4C18-B156-A50D2CC21BEB}"/>
              </a:ext>
            </a:extLst>
          </p:cNvPr>
          <p:cNvPicPr>
            <a:picLocks noChangeAspect="1"/>
          </p:cNvPicPr>
          <p:nvPr/>
        </p:nvPicPr>
        <p:blipFill>
          <a:blip r:embed="rId4"/>
          <a:stretch>
            <a:fillRect/>
          </a:stretch>
        </p:blipFill>
        <p:spPr>
          <a:xfrm>
            <a:off x="6914698" y="3992623"/>
            <a:ext cx="4640552" cy="1810947"/>
          </a:xfrm>
          <a:prstGeom prst="rect">
            <a:avLst/>
          </a:prstGeom>
        </p:spPr>
      </p:pic>
    </p:spTree>
    <p:extLst>
      <p:ext uri="{BB962C8B-B14F-4D97-AF65-F5344CB8AC3E}">
        <p14:creationId xmlns:p14="http://schemas.microsoft.com/office/powerpoint/2010/main" val="189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a:t>Code Style</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37</a:t>
            </a:fld>
            <a:endParaRPr lang="de-DE"/>
          </a:p>
        </p:txBody>
      </p:sp>
      <p:grpSp>
        <p:nvGrpSpPr>
          <p:cNvPr id="8" name="Group 7">
            <a:extLst>
              <a:ext uri="{FF2B5EF4-FFF2-40B4-BE49-F238E27FC236}">
                <a16:creationId xmlns:a16="http://schemas.microsoft.com/office/drawing/2014/main" id="{A82CF04C-C4FB-A37B-CF58-C0BAEF0FF301}"/>
              </a:ext>
            </a:extLst>
          </p:cNvPr>
          <p:cNvGrpSpPr/>
          <p:nvPr/>
        </p:nvGrpSpPr>
        <p:grpSpPr>
          <a:xfrm>
            <a:off x="1171419" y="2433229"/>
            <a:ext cx="6515987" cy="1378625"/>
            <a:chOff x="7017032" y="3277772"/>
            <a:chExt cx="3468658" cy="733884"/>
          </a:xfrm>
        </p:grpSpPr>
        <p:pic>
          <p:nvPicPr>
            <p:cNvPr id="7" name="Grafik 6"/>
            <p:cNvPicPr>
              <a:picLocks noChangeAspect="1"/>
            </p:cNvPicPr>
            <p:nvPr/>
          </p:nvPicPr>
          <p:blipFill rotWithShape="1">
            <a:blip r:embed="rId3"/>
            <a:srcRect t="5615" r="866"/>
            <a:stretch/>
          </p:blipFill>
          <p:spPr>
            <a:xfrm>
              <a:off x="7017032" y="3277772"/>
              <a:ext cx="3468658" cy="733884"/>
            </a:xfrm>
            <a:prstGeom prst="rect">
              <a:avLst/>
            </a:prstGeom>
          </p:spPr>
        </p:pic>
        <p:sp>
          <p:nvSpPr>
            <p:cNvPr id="11" name="Rechteck 10">
              <a:extLst>
                <a:ext uri="{FF2B5EF4-FFF2-40B4-BE49-F238E27FC236}">
                  <a16:creationId xmlns:a16="http://schemas.microsoft.com/office/drawing/2014/main" id="{BD60D9F6-3309-4B0C-9F0B-20D4EAC30575}"/>
                </a:ext>
              </a:extLst>
            </p:cNvPr>
            <p:cNvSpPr/>
            <p:nvPr/>
          </p:nvSpPr>
          <p:spPr>
            <a:xfrm>
              <a:off x="7301132" y="3743463"/>
              <a:ext cx="1195753" cy="26819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790200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Einmal laufen lassen (Webbrowser-Version)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8" name="Grafik 7">
            <a:extLst>
              <a:ext uri="{FF2B5EF4-FFF2-40B4-BE49-F238E27FC236}">
                <a16:creationId xmlns:a16="http://schemas.microsoft.com/office/drawing/2014/main"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In Android Studio: AVD Manager</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9CE4F96-5708-48BE-AA3C-1663A45333F6}"/>
              </a:ext>
            </a:extLst>
          </p:cNvPr>
          <p:cNvPicPr>
            <a:picLocks noChangeAspect="1"/>
          </p:cNvPicPr>
          <p:nvPr/>
        </p:nvPicPr>
        <p:blipFill>
          <a:blip r:embed="rId3"/>
          <a:stretch>
            <a:fillRect/>
          </a:stretch>
        </p:blipFill>
        <p:spPr>
          <a:xfrm>
            <a:off x="1085451" y="2790964"/>
            <a:ext cx="5888830" cy="3374885"/>
          </a:xfrm>
          <a:prstGeom prst="rect">
            <a:avLst/>
          </a:prstGeom>
        </p:spPr>
      </p:pic>
      <p:pic>
        <p:nvPicPr>
          <p:cNvPr id="10" name="Grafik 9">
            <a:extLst>
              <a:ext uri="{FF2B5EF4-FFF2-40B4-BE49-F238E27FC236}">
                <a16:creationId xmlns:a16="http://schemas.microsoft.com/office/drawing/2014/main" id="{C30A7C00-821A-4FC0-BE2E-DFAC85E7D283}"/>
              </a:ext>
            </a:extLst>
          </p:cNvPr>
          <p:cNvPicPr>
            <a:picLocks noChangeAspect="1"/>
          </p:cNvPicPr>
          <p:nvPr/>
        </p:nvPicPr>
        <p:blipFill>
          <a:blip r:embed="rId4"/>
          <a:stretch>
            <a:fillRect/>
          </a:stretch>
        </p:blipFill>
        <p:spPr>
          <a:xfrm>
            <a:off x="1085451" y="1992267"/>
            <a:ext cx="5888830" cy="609846"/>
          </a:xfrm>
          <a:prstGeom prst="rect">
            <a:avLst/>
          </a:prstGeom>
        </p:spPr>
      </p:pic>
      <p:sp>
        <p:nvSpPr>
          <p:cNvPr id="11" name="Rechteck 10">
            <a:extLst>
              <a:ext uri="{FF2B5EF4-FFF2-40B4-BE49-F238E27FC236}">
                <a16:creationId xmlns:a16="http://schemas.microsoft.com/office/drawing/2014/main" id="{03762DDA-8FBA-49EA-BBE9-2AA78349EB16}"/>
              </a:ext>
            </a:extLst>
          </p:cNvPr>
          <p:cNvSpPr/>
          <p:nvPr/>
        </p:nvSpPr>
        <p:spPr>
          <a:xfrm>
            <a:off x="5879138" y="2228344"/>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42780FD6-E617-47E2-B961-3642793E1C8D}"/>
              </a:ext>
            </a:extLst>
          </p:cNvPr>
          <p:cNvSpPr/>
          <p:nvPr/>
        </p:nvSpPr>
        <p:spPr>
          <a:xfrm>
            <a:off x="3263456" y="4810551"/>
            <a:ext cx="1528881"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427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15.02.2023</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Suche nach Pixel, Pixel 4 auswählen (mit Play Store)</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9" name="Grafik 8">
            <a:extLst>
              <a:ext uri="{FF2B5EF4-FFF2-40B4-BE49-F238E27FC236}">
                <a16:creationId xmlns:a16="http://schemas.microsoft.com/office/drawing/2014/main" id="{6759845D-3EAF-449C-BDFE-98B491E6DF76}"/>
              </a:ext>
            </a:extLst>
          </p:cNvPr>
          <p:cNvPicPr>
            <a:picLocks noChangeAspect="1"/>
          </p:cNvPicPr>
          <p:nvPr/>
        </p:nvPicPr>
        <p:blipFill>
          <a:blip r:embed="rId3"/>
          <a:stretch>
            <a:fillRect/>
          </a:stretch>
        </p:blipFill>
        <p:spPr>
          <a:xfrm>
            <a:off x="1141011" y="1978155"/>
            <a:ext cx="6603847" cy="4121643"/>
          </a:xfrm>
          <a:prstGeom prst="rect">
            <a:avLst/>
          </a:prstGeom>
        </p:spPr>
      </p:pic>
      <p:sp>
        <p:nvSpPr>
          <p:cNvPr id="13" name="Rechteck 12">
            <a:extLst>
              <a:ext uri="{FF2B5EF4-FFF2-40B4-BE49-F238E27FC236}">
                <a16:creationId xmlns:a16="http://schemas.microsoft.com/office/drawing/2014/main" id="{A3147154-E7CA-492E-896A-72964F85C065}"/>
              </a:ext>
            </a:extLst>
          </p:cNvPr>
          <p:cNvSpPr/>
          <p:nvPr/>
        </p:nvSpPr>
        <p:spPr>
          <a:xfrm>
            <a:off x="2016808" y="3253341"/>
            <a:ext cx="68232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49683F2-9D2D-4D4B-8684-EF599EC32FAD}"/>
              </a:ext>
            </a:extLst>
          </p:cNvPr>
          <p:cNvSpPr/>
          <p:nvPr/>
        </p:nvSpPr>
        <p:spPr>
          <a:xfrm>
            <a:off x="1961722" y="4259456"/>
            <a:ext cx="321620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6979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454F3-4497-451A-AC54-789CCA2590C9}"/>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86853F22-14DF-4817-8443-4B52B8CC22AF}"/>
              </a:ext>
            </a:extLst>
          </p:cNvPr>
          <p:cNvSpPr>
            <a:spLocks noGrp="1"/>
          </p:cNvSpPr>
          <p:nvPr>
            <p:ph idx="1"/>
          </p:nvPr>
        </p:nvSpPr>
        <p:spPr>
          <a:xfrm>
            <a:off x="838200" y="1520825"/>
            <a:ext cx="11004933" cy="4645025"/>
          </a:xfrm>
        </p:spPr>
        <p:txBody>
          <a:bodyPr/>
          <a:lstStyle/>
          <a:p>
            <a:r>
              <a:rPr lang="de-DE" dirty="0"/>
              <a:t>Android Version aussuchen, evtl. gleiche Version wie auf Eurem Phone</a:t>
            </a:r>
          </a:p>
        </p:txBody>
      </p:sp>
      <p:sp>
        <p:nvSpPr>
          <p:cNvPr id="4" name="Datumsplatzhalter 3">
            <a:extLst>
              <a:ext uri="{FF2B5EF4-FFF2-40B4-BE49-F238E27FC236}">
                <a16:creationId xmlns:a16="http://schemas.microsoft.com/office/drawing/2014/main" id="{80EDBEE7-F95A-4152-9979-6A8847127CE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B9438231-66E5-4D5F-BE6F-9468D9CB05D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3BEA64F-3A50-4353-B3BD-9C9392B1AF78}"/>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813CDD06-B5BD-49BD-AB1B-0033BEEF5DD0}"/>
              </a:ext>
            </a:extLst>
          </p:cNvPr>
          <p:cNvPicPr>
            <a:picLocks noChangeAspect="1"/>
          </p:cNvPicPr>
          <p:nvPr/>
        </p:nvPicPr>
        <p:blipFill>
          <a:blip r:embed="rId3"/>
          <a:stretch>
            <a:fillRect/>
          </a:stretch>
        </p:blipFill>
        <p:spPr>
          <a:xfrm>
            <a:off x="1178806" y="1946736"/>
            <a:ext cx="6764356" cy="4221822"/>
          </a:xfrm>
          <a:prstGeom prst="rect">
            <a:avLst/>
          </a:prstGeom>
        </p:spPr>
      </p:pic>
      <p:sp>
        <p:nvSpPr>
          <p:cNvPr id="9" name="Rechteck 8">
            <a:extLst>
              <a:ext uri="{FF2B5EF4-FFF2-40B4-BE49-F238E27FC236}">
                <a16:creationId xmlns:a16="http://schemas.microsoft.com/office/drawing/2014/main" id="{79276152-E2E5-4A9A-A037-92B89AD3EC4E}"/>
              </a:ext>
            </a:extLst>
          </p:cNvPr>
          <p:cNvSpPr/>
          <p:nvPr/>
        </p:nvSpPr>
        <p:spPr>
          <a:xfrm>
            <a:off x="1344779" y="4347591"/>
            <a:ext cx="3733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32027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06ECF-1513-49AA-9F88-B06B02271295}"/>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78FDEB00-1B53-4BDA-8482-84D18CD32E31}"/>
              </a:ext>
            </a:extLst>
          </p:cNvPr>
          <p:cNvSpPr>
            <a:spLocks noGrp="1"/>
          </p:cNvSpPr>
          <p:nvPr>
            <p:ph idx="1"/>
          </p:nvPr>
        </p:nvSpPr>
        <p:spPr/>
        <p:txBody>
          <a:bodyPr/>
          <a:lstStyle/>
          <a:p>
            <a:r>
              <a:rPr lang="de-DE" dirty="0"/>
              <a:t>Warten, Finish</a:t>
            </a:r>
          </a:p>
        </p:txBody>
      </p:sp>
      <p:sp>
        <p:nvSpPr>
          <p:cNvPr id="4" name="Datumsplatzhalter 3">
            <a:extLst>
              <a:ext uri="{FF2B5EF4-FFF2-40B4-BE49-F238E27FC236}">
                <a16:creationId xmlns:a16="http://schemas.microsoft.com/office/drawing/2014/main" id="{749C8C97-BA0C-4DA9-88AC-BE1722F3E071}"/>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C8A8652E-68DB-4BE0-91A9-FCF6EA95856D}"/>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99D947A-0299-46F6-B833-DAB23DA60E8F}"/>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0E385604-59D7-4DEB-9C60-32646B4B499F}"/>
              </a:ext>
            </a:extLst>
          </p:cNvPr>
          <p:cNvPicPr>
            <a:picLocks noChangeAspect="1"/>
          </p:cNvPicPr>
          <p:nvPr/>
        </p:nvPicPr>
        <p:blipFill>
          <a:blip r:embed="rId2"/>
          <a:stretch>
            <a:fillRect/>
          </a:stretch>
        </p:blipFill>
        <p:spPr>
          <a:xfrm>
            <a:off x="838200" y="2219391"/>
            <a:ext cx="5408364" cy="3946459"/>
          </a:xfrm>
          <a:prstGeom prst="rect">
            <a:avLst/>
          </a:prstGeom>
        </p:spPr>
      </p:pic>
      <p:sp>
        <p:nvSpPr>
          <p:cNvPr id="9" name="Rechteck 8">
            <a:extLst>
              <a:ext uri="{FF2B5EF4-FFF2-40B4-BE49-F238E27FC236}">
                <a16:creationId xmlns:a16="http://schemas.microsoft.com/office/drawing/2014/main" id="{EEE995E0-A763-49AE-8B68-65D7FFE0DBC4}"/>
              </a:ext>
            </a:extLst>
          </p:cNvPr>
          <p:cNvSpPr/>
          <p:nvPr/>
        </p:nvSpPr>
        <p:spPr>
          <a:xfrm>
            <a:off x="5508434" y="5814533"/>
            <a:ext cx="73813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8199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BEC33B-94E9-44FF-8274-4B9A33CB9BE7}"/>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1BA17CF-99F6-4CED-9A83-2D038437896F}"/>
              </a:ext>
            </a:extLst>
          </p:cNvPr>
          <p:cNvSpPr>
            <a:spLocks noGrp="1"/>
          </p:cNvSpPr>
          <p:nvPr>
            <p:ph idx="1"/>
          </p:nvPr>
        </p:nvSpPr>
        <p:spPr/>
        <p:txBody>
          <a:bodyPr/>
          <a:lstStyle/>
          <a:p>
            <a:r>
              <a:rPr lang="de-DE" dirty="0"/>
              <a:t>Android Version selektieren</a:t>
            </a:r>
          </a:p>
        </p:txBody>
      </p:sp>
      <p:sp>
        <p:nvSpPr>
          <p:cNvPr id="4" name="Datumsplatzhalter 3">
            <a:extLst>
              <a:ext uri="{FF2B5EF4-FFF2-40B4-BE49-F238E27FC236}">
                <a16:creationId xmlns:a16="http://schemas.microsoft.com/office/drawing/2014/main" id="{2EADB003-E907-497A-A332-D95676EDE97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ADFBC2A-2B94-41EF-A7E5-67798723C6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694AD4A-76F5-4E5E-99D9-BB1DB239D465}"/>
              </a:ext>
            </a:extLst>
          </p:cNvPr>
          <p:cNvSpPr>
            <a:spLocks noGrp="1"/>
          </p:cNvSpPr>
          <p:nvPr>
            <p:ph type="sldNum" sz="quarter" idx="12"/>
          </p:nvPr>
        </p:nvSpPr>
        <p:spPr/>
        <p:txBody>
          <a:bodyPr/>
          <a:lstStyle/>
          <a:p>
            <a:fld id="{3A1F27E2-D58A-4028-9FF2-B12D897F257E}" type="slidenum">
              <a:rPr lang="de-DE" smtClean="0"/>
              <a:t>43</a:t>
            </a:fld>
            <a:endParaRPr lang="de-DE"/>
          </a:p>
        </p:txBody>
      </p:sp>
      <p:pic>
        <p:nvPicPr>
          <p:cNvPr id="8" name="Grafik 7">
            <a:extLst>
              <a:ext uri="{FF2B5EF4-FFF2-40B4-BE49-F238E27FC236}">
                <a16:creationId xmlns:a16="http://schemas.microsoft.com/office/drawing/2014/main" id="{41F1FEFA-CF75-4BC4-AF35-1F18060CCB9C}"/>
              </a:ext>
            </a:extLst>
          </p:cNvPr>
          <p:cNvPicPr>
            <a:picLocks noChangeAspect="1"/>
          </p:cNvPicPr>
          <p:nvPr/>
        </p:nvPicPr>
        <p:blipFill>
          <a:blip r:embed="rId2"/>
          <a:stretch>
            <a:fillRect/>
          </a:stretch>
        </p:blipFill>
        <p:spPr>
          <a:xfrm>
            <a:off x="838200" y="2051083"/>
            <a:ext cx="6592830" cy="4114767"/>
          </a:xfrm>
          <a:prstGeom prst="rect">
            <a:avLst/>
          </a:prstGeom>
        </p:spPr>
      </p:pic>
      <p:sp>
        <p:nvSpPr>
          <p:cNvPr id="9" name="Rechteck 8">
            <a:extLst>
              <a:ext uri="{FF2B5EF4-FFF2-40B4-BE49-F238E27FC236}">
                <a16:creationId xmlns:a16="http://schemas.microsoft.com/office/drawing/2014/main" id="{D0472EDB-F30E-4DA4-B0F4-FC9CAB6EF889}"/>
              </a:ext>
            </a:extLst>
          </p:cNvPr>
          <p:cNvSpPr/>
          <p:nvPr/>
        </p:nvSpPr>
        <p:spPr>
          <a:xfrm>
            <a:off x="5547730" y="581453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0416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2A451-64BF-476F-B587-9257A8C1FD0A}"/>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63CCB5D6-5F74-4559-83B8-730EC00B7EAB}"/>
              </a:ext>
            </a:extLst>
          </p:cNvPr>
          <p:cNvSpPr>
            <a:spLocks noGrp="1"/>
          </p:cNvSpPr>
          <p:nvPr>
            <p:ph idx="1"/>
          </p:nvPr>
        </p:nvSpPr>
        <p:spPr/>
        <p:txBody>
          <a:bodyPr/>
          <a:lstStyle/>
          <a:p>
            <a:r>
              <a:rPr lang="de-DE" dirty="0"/>
              <a:t>Ausrichtung wählen</a:t>
            </a:r>
          </a:p>
        </p:txBody>
      </p:sp>
      <p:sp>
        <p:nvSpPr>
          <p:cNvPr id="4" name="Datumsplatzhalter 3">
            <a:extLst>
              <a:ext uri="{FF2B5EF4-FFF2-40B4-BE49-F238E27FC236}">
                <a16:creationId xmlns:a16="http://schemas.microsoft.com/office/drawing/2014/main" id="{8525DD59-D41F-4AA6-B700-5B33F5E5E268}"/>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D5D2FE9C-F4D0-4E00-A71B-F5879C36922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B2A07C-28E6-4363-88DB-51E2410D266C}"/>
              </a:ext>
            </a:extLst>
          </p:cNvPr>
          <p:cNvSpPr>
            <a:spLocks noGrp="1"/>
          </p:cNvSpPr>
          <p:nvPr>
            <p:ph type="sldNum" sz="quarter" idx="12"/>
          </p:nvPr>
        </p:nvSpPr>
        <p:spPr/>
        <p:txBody>
          <a:bodyPr/>
          <a:lstStyle/>
          <a:p>
            <a:fld id="{3A1F27E2-D58A-4028-9FF2-B12D897F257E}" type="slidenum">
              <a:rPr lang="de-DE" smtClean="0"/>
              <a:t>44</a:t>
            </a:fld>
            <a:endParaRPr lang="de-DE"/>
          </a:p>
        </p:txBody>
      </p:sp>
      <p:pic>
        <p:nvPicPr>
          <p:cNvPr id="8" name="Grafik 7">
            <a:extLst>
              <a:ext uri="{FF2B5EF4-FFF2-40B4-BE49-F238E27FC236}">
                <a16:creationId xmlns:a16="http://schemas.microsoft.com/office/drawing/2014/main" id="{8BA1EAD2-0B65-492B-9263-E4417983ABB9}"/>
              </a:ext>
            </a:extLst>
          </p:cNvPr>
          <p:cNvPicPr>
            <a:picLocks noChangeAspect="1"/>
          </p:cNvPicPr>
          <p:nvPr/>
        </p:nvPicPr>
        <p:blipFill>
          <a:blip r:embed="rId2"/>
          <a:stretch>
            <a:fillRect/>
          </a:stretch>
        </p:blipFill>
        <p:spPr>
          <a:xfrm>
            <a:off x="843327" y="2039625"/>
            <a:ext cx="5160295" cy="4186544"/>
          </a:xfrm>
          <a:prstGeom prst="rect">
            <a:avLst/>
          </a:prstGeom>
        </p:spPr>
      </p:pic>
      <p:sp>
        <p:nvSpPr>
          <p:cNvPr id="9" name="Rechteck 8">
            <a:extLst>
              <a:ext uri="{FF2B5EF4-FFF2-40B4-BE49-F238E27FC236}">
                <a16:creationId xmlns:a16="http://schemas.microsoft.com/office/drawing/2014/main" id="{88C76C34-CAC4-4BD8-B936-D173168B5BFC}"/>
              </a:ext>
            </a:extLst>
          </p:cNvPr>
          <p:cNvSpPr/>
          <p:nvPr/>
        </p:nvSpPr>
        <p:spPr>
          <a:xfrm>
            <a:off x="5296014" y="591772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844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p:txBody>
          <a:bodyPr/>
          <a:lstStyle/>
          <a:p>
            <a:r>
              <a:rPr lang="de-DE" dirty="0"/>
              <a:t>Das emulierte Gerät ist jetzt verfügbar</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55C25C56-E080-4F82-AEB0-C8E02E52C5D5}"/>
              </a:ext>
            </a:extLst>
          </p:cNvPr>
          <p:cNvPicPr>
            <a:picLocks noChangeAspect="1"/>
          </p:cNvPicPr>
          <p:nvPr/>
        </p:nvPicPr>
        <p:blipFill>
          <a:blip r:embed="rId2"/>
          <a:stretch>
            <a:fillRect/>
          </a:stretch>
        </p:blipFill>
        <p:spPr>
          <a:xfrm>
            <a:off x="838200" y="2223643"/>
            <a:ext cx="6517734" cy="3735310"/>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6964794" y="2191543"/>
            <a:ext cx="39114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4024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a:xfrm>
            <a:off x="838201" y="1520825"/>
            <a:ext cx="6111240" cy="4645025"/>
          </a:xfrm>
        </p:spPr>
        <p:txBody>
          <a:bodyPr/>
          <a:lstStyle/>
          <a:p>
            <a:r>
              <a:rPr lang="de-DE" dirty="0"/>
              <a:t>Liste der Geräte aktualisieren (Refresh)</a:t>
            </a:r>
          </a:p>
          <a:p>
            <a:r>
              <a:rPr lang="de-DE" dirty="0"/>
              <a:t>Gerät auswählen (hier: Pixel 4 API 26)</a:t>
            </a:r>
          </a:p>
          <a:p>
            <a:r>
              <a:rPr lang="de-DE" dirty="0"/>
              <a:t>Wenn der Emulator läuft: Android SDK … ist ausgewählt</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10" name="Grafik 9">
            <a:extLst>
              <a:ext uri="{FF2B5EF4-FFF2-40B4-BE49-F238E27FC236}">
                <a16:creationId xmlns:a16="http://schemas.microsoft.com/office/drawing/2014/main" id="{5E0F97A0-73E6-4660-9F17-4876A90E3B8D}"/>
              </a:ext>
            </a:extLst>
          </p:cNvPr>
          <p:cNvPicPr>
            <a:picLocks noChangeAspect="1"/>
          </p:cNvPicPr>
          <p:nvPr/>
        </p:nvPicPr>
        <p:blipFill>
          <a:blip r:embed="rId2"/>
          <a:stretch>
            <a:fillRect/>
          </a:stretch>
        </p:blipFill>
        <p:spPr>
          <a:xfrm>
            <a:off x="1037243" y="3829843"/>
            <a:ext cx="4859714" cy="1753309"/>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1333614" y="5231835"/>
            <a:ext cx="70854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75005434-A059-4AEA-B2EC-7B2735A94F9C}"/>
              </a:ext>
            </a:extLst>
          </p:cNvPr>
          <p:cNvSpPr/>
          <p:nvPr/>
        </p:nvSpPr>
        <p:spPr>
          <a:xfrm>
            <a:off x="3002394" y="4948156"/>
            <a:ext cx="103620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71BBD8E-75A4-4870-9D92-91EF1167BB28}"/>
              </a:ext>
            </a:extLst>
          </p:cNvPr>
          <p:cNvSpPr/>
          <p:nvPr/>
        </p:nvSpPr>
        <p:spPr>
          <a:xfrm>
            <a:off x="5563582" y="3910097"/>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72C6601B-51C8-436C-88C9-B067BD5D3005}"/>
              </a:ext>
            </a:extLst>
          </p:cNvPr>
          <p:cNvPicPr>
            <a:picLocks noChangeAspect="1"/>
          </p:cNvPicPr>
          <p:nvPr/>
        </p:nvPicPr>
        <p:blipFill>
          <a:blip r:embed="rId3"/>
          <a:stretch>
            <a:fillRect/>
          </a:stretch>
        </p:blipFill>
        <p:spPr>
          <a:xfrm>
            <a:off x="8137257" y="1820658"/>
            <a:ext cx="2104698" cy="3947160"/>
          </a:xfrm>
          <a:prstGeom prst="rect">
            <a:avLst/>
          </a:prstGeom>
        </p:spPr>
      </p:pic>
      <p:sp>
        <p:nvSpPr>
          <p:cNvPr id="15" name="Textfeld 14">
            <a:extLst>
              <a:ext uri="{FF2B5EF4-FFF2-40B4-BE49-F238E27FC236}">
                <a16:creationId xmlns:a16="http://schemas.microsoft.com/office/drawing/2014/main" id="{5941C7F5-7A09-48BB-87E6-A9F6EB96DBE3}"/>
              </a:ext>
            </a:extLst>
          </p:cNvPr>
          <p:cNvSpPr txBox="1"/>
          <p:nvPr/>
        </p:nvSpPr>
        <p:spPr>
          <a:xfrm>
            <a:off x="1508190" y="5583152"/>
            <a:ext cx="359394" cy="369332"/>
          </a:xfrm>
          <a:prstGeom prst="rect">
            <a:avLst/>
          </a:prstGeom>
          <a:noFill/>
        </p:spPr>
        <p:txBody>
          <a:bodyPr wrap="none" rtlCol="0">
            <a:spAutoFit/>
          </a:bodyPr>
          <a:lstStyle/>
          <a:p>
            <a:r>
              <a:rPr lang="de-DE" dirty="0">
                <a:solidFill>
                  <a:schemeClr val="accent1"/>
                </a:solidFill>
              </a:rPr>
              <a:t>1.</a:t>
            </a:r>
          </a:p>
        </p:txBody>
      </p:sp>
      <p:sp>
        <p:nvSpPr>
          <p:cNvPr id="16" name="Textfeld 15">
            <a:extLst>
              <a:ext uri="{FF2B5EF4-FFF2-40B4-BE49-F238E27FC236}">
                <a16:creationId xmlns:a16="http://schemas.microsoft.com/office/drawing/2014/main" id="{C03CDD47-E9C8-4E06-B500-FBC2A56EA321}"/>
              </a:ext>
            </a:extLst>
          </p:cNvPr>
          <p:cNvSpPr txBox="1"/>
          <p:nvPr/>
        </p:nvSpPr>
        <p:spPr>
          <a:xfrm>
            <a:off x="3363546" y="5222827"/>
            <a:ext cx="359394" cy="369332"/>
          </a:xfrm>
          <a:prstGeom prst="rect">
            <a:avLst/>
          </a:prstGeom>
          <a:noFill/>
        </p:spPr>
        <p:txBody>
          <a:bodyPr wrap="none" rtlCol="0">
            <a:spAutoFit/>
          </a:bodyPr>
          <a:lstStyle/>
          <a:p>
            <a:r>
              <a:rPr lang="de-DE" dirty="0">
                <a:solidFill>
                  <a:schemeClr val="accent1"/>
                </a:solidFill>
              </a:rPr>
              <a:t>2.</a:t>
            </a:r>
          </a:p>
        </p:txBody>
      </p:sp>
      <p:sp>
        <p:nvSpPr>
          <p:cNvPr id="17" name="Textfeld 16">
            <a:extLst>
              <a:ext uri="{FF2B5EF4-FFF2-40B4-BE49-F238E27FC236}">
                <a16:creationId xmlns:a16="http://schemas.microsoft.com/office/drawing/2014/main" id="{204C307E-416F-498B-AE6E-D28662960977}"/>
              </a:ext>
            </a:extLst>
          </p:cNvPr>
          <p:cNvSpPr txBox="1"/>
          <p:nvPr/>
        </p:nvSpPr>
        <p:spPr>
          <a:xfrm>
            <a:off x="5563582" y="4256570"/>
            <a:ext cx="359394" cy="369332"/>
          </a:xfrm>
          <a:prstGeom prst="rect">
            <a:avLst/>
          </a:prstGeom>
          <a:noFill/>
        </p:spPr>
        <p:txBody>
          <a:bodyPr wrap="none" rtlCol="0">
            <a:spAutoFit/>
          </a:bodyPr>
          <a:lstStyle/>
          <a:p>
            <a:r>
              <a:rPr lang="de-DE" dirty="0">
                <a:solidFill>
                  <a:schemeClr val="accent1"/>
                </a:solidFill>
              </a:rPr>
              <a:t>3.</a:t>
            </a:r>
          </a:p>
        </p:txBody>
      </p:sp>
      <p:sp>
        <p:nvSpPr>
          <p:cNvPr id="18" name="Rechteck 17">
            <a:extLst>
              <a:ext uri="{FF2B5EF4-FFF2-40B4-BE49-F238E27FC236}">
                <a16:creationId xmlns:a16="http://schemas.microsoft.com/office/drawing/2014/main" id="{90DC0F51-266D-42A5-9CCD-54BF331636BF}"/>
              </a:ext>
            </a:extLst>
          </p:cNvPr>
          <p:cNvSpPr/>
          <p:nvPr/>
        </p:nvSpPr>
        <p:spPr>
          <a:xfrm>
            <a:off x="9954300" y="1820658"/>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DF6EA910-19EA-49FA-AAB9-3B5B3BC1CAD5}"/>
              </a:ext>
            </a:extLst>
          </p:cNvPr>
          <p:cNvSpPr txBox="1"/>
          <p:nvPr/>
        </p:nvSpPr>
        <p:spPr>
          <a:xfrm>
            <a:off x="10286881" y="1820658"/>
            <a:ext cx="359394" cy="369332"/>
          </a:xfrm>
          <a:prstGeom prst="rect">
            <a:avLst/>
          </a:prstGeom>
          <a:noFill/>
        </p:spPr>
        <p:txBody>
          <a:bodyPr wrap="none" rtlCol="0">
            <a:spAutoFit/>
          </a:bodyPr>
          <a:lstStyle/>
          <a:p>
            <a:r>
              <a:rPr lang="de-DE" dirty="0">
                <a:solidFill>
                  <a:schemeClr val="accent1"/>
                </a:solidFill>
              </a:rPr>
              <a:t>4.</a:t>
            </a:r>
          </a:p>
        </p:txBody>
      </p:sp>
      <p:sp>
        <p:nvSpPr>
          <p:cNvPr id="20" name="Textfeld 19">
            <a:extLst>
              <a:ext uri="{FF2B5EF4-FFF2-40B4-BE49-F238E27FC236}">
                <a16:creationId xmlns:a16="http://schemas.microsoft.com/office/drawing/2014/main" id="{0A6EF321-A884-4ADA-91F7-BC1F6EC855AA}"/>
              </a:ext>
            </a:extLst>
          </p:cNvPr>
          <p:cNvSpPr txBox="1"/>
          <p:nvPr/>
        </p:nvSpPr>
        <p:spPr>
          <a:xfrm>
            <a:off x="10286881" y="2189990"/>
            <a:ext cx="1589218" cy="646331"/>
          </a:xfrm>
          <a:prstGeom prst="rect">
            <a:avLst/>
          </a:prstGeom>
          <a:noFill/>
        </p:spPr>
        <p:txBody>
          <a:bodyPr wrap="none" rtlCol="0">
            <a:spAutoFit/>
          </a:bodyPr>
          <a:lstStyle/>
          <a:p>
            <a:r>
              <a:rPr lang="de-DE" dirty="0"/>
              <a:t>falls Bildschirm</a:t>
            </a:r>
          </a:p>
          <a:p>
            <a:r>
              <a:rPr lang="de-DE" dirty="0"/>
              <a:t>Schwarz bleibt</a:t>
            </a:r>
          </a:p>
        </p:txBody>
      </p:sp>
    </p:spTree>
    <p:extLst>
      <p:ext uri="{BB962C8B-B14F-4D97-AF65-F5344CB8AC3E}">
        <p14:creationId xmlns:p14="http://schemas.microsoft.com/office/powerpoint/2010/main" val="1867385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5B289-7CB6-4F77-A9BE-2DD7573CA67A}"/>
              </a:ext>
            </a:extLst>
          </p:cNvPr>
          <p:cNvSpPr>
            <a:spLocks noGrp="1"/>
          </p:cNvSpPr>
          <p:nvPr>
            <p:ph type="title"/>
          </p:nvPr>
        </p:nvSpPr>
        <p:spPr/>
        <p:txBody>
          <a:bodyPr/>
          <a:lstStyle/>
          <a:p>
            <a:r>
              <a:rPr lang="de-DE" dirty="0"/>
              <a:t>Virtuelles Gerät anlegen (offline)</a:t>
            </a:r>
          </a:p>
        </p:txBody>
      </p:sp>
      <p:sp>
        <p:nvSpPr>
          <p:cNvPr id="3" name="Inhaltsplatzhalter 2">
            <a:extLst>
              <a:ext uri="{FF2B5EF4-FFF2-40B4-BE49-F238E27FC236}">
                <a16:creationId xmlns:a16="http://schemas.microsoft.com/office/drawing/2014/main" id="{561B6C4E-B3BA-4ACF-9628-23EA18DDE36D}"/>
              </a:ext>
            </a:extLst>
          </p:cNvPr>
          <p:cNvSpPr>
            <a:spLocks noGrp="1"/>
          </p:cNvSpPr>
          <p:nvPr>
            <p:ph idx="1"/>
          </p:nvPr>
        </p:nvSpPr>
        <p:spPr/>
        <p:txBody>
          <a:bodyPr/>
          <a:lstStyle/>
          <a:p>
            <a:endParaRPr lang="de-DE"/>
          </a:p>
        </p:txBody>
      </p:sp>
      <p:sp>
        <p:nvSpPr>
          <p:cNvPr id="4" name="Datumsplatzhalter 3">
            <a:extLst>
              <a:ext uri="{FF2B5EF4-FFF2-40B4-BE49-F238E27FC236}">
                <a16:creationId xmlns:a16="http://schemas.microsoft.com/office/drawing/2014/main" id="{426139B0-D4F3-4F19-AA56-9FA59B918BE4}"/>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365CD957-E03C-4D38-AFFB-323A1554F4D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2FA0442F-79CD-403C-8A0E-F33F7ABFE99B}"/>
              </a:ext>
            </a:extLst>
          </p:cNvPr>
          <p:cNvSpPr>
            <a:spLocks noGrp="1"/>
          </p:cNvSpPr>
          <p:nvPr>
            <p:ph type="sldNum" sz="quarter" idx="12"/>
          </p:nvPr>
        </p:nvSpPr>
        <p:spPr/>
        <p:txBody>
          <a:bodyPr/>
          <a:lstStyle/>
          <a:p>
            <a:fld id="{3A1F27E2-D58A-4028-9FF2-B12D897F257E}" type="slidenum">
              <a:rPr lang="de-DE" smtClean="0"/>
              <a:t>47</a:t>
            </a:fld>
            <a:endParaRPr lang="de-DE"/>
          </a:p>
        </p:txBody>
      </p:sp>
    </p:spTree>
    <p:extLst>
      <p:ext uri="{BB962C8B-B14F-4D97-AF65-F5344CB8AC3E}">
        <p14:creationId xmlns:p14="http://schemas.microsoft.com/office/powerpoint/2010/main" val="3534220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b="23672"/>
          <a:stretch/>
        </p:blipFill>
        <p:spPr>
          <a:xfrm>
            <a:off x="952120" y="2123945"/>
            <a:ext cx="8707695" cy="3911095"/>
          </a:xfrm>
          <a:prstGeom prst="rect">
            <a:avLst/>
          </a:prstGeom>
        </p:spPr>
      </p:pic>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Gerät editieren</a:t>
            </a:r>
          </a:p>
          <a:p>
            <a:pPr marL="0" indent="0">
              <a:buNone/>
            </a:pPr>
            <a:endParaRPr lang="de-DE" dirty="0"/>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48</a:t>
            </a:fld>
            <a:endParaRPr lang="de-DE"/>
          </a:p>
        </p:txBody>
      </p:sp>
      <p:sp>
        <p:nvSpPr>
          <p:cNvPr id="14" name="Rechteck 13">
            <a:extLst>
              <a:ext uri="{FF2B5EF4-FFF2-40B4-BE49-F238E27FC236}">
                <a16:creationId xmlns:a16="http://schemas.microsoft.com/office/drawing/2014/main" id="{85560B81-A6BE-4DC9-B69C-4241C54B1911}"/>
              </a:ext>
            </a:extLst>
          </p:cNvPr>
          <p:cNvSpPr/>
          <p:nvPr/>
        </p:nvSpPr>
        <p:spPr>
          <a:xfrm>
            <a:off x="8843359" y="3843337"/>
            <a:ext cx="352224"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5977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49</a:t>
            </a:fld>
            <a:endParaRPr lang="de-DE"/>
          </a:p>
        </p:txBody>
      </p:sp>
      <p:pic>
        <p:nvPicPr>
          <p:cNvPr id="7" name="Grafik 6"/>
          <p:cNvPicPr>
            <a:picLocks noChangeAspect="1"/>
          </p:cNvPicPr>
          <p:nvPr/>
        </p:nvPicPr>
        <p:blipFill>
          <a:blip r:embed="rId3"/>
          <a:stretch>
            <a:fillRect/>
          </a:stretch>
        </p:blipFill>
        <p:spPr>
          <a:xfrm>
            <a:off x="897010" y="1543037"/>
            <a:ext cx="7107508" cy="4610659"/>
          </a:xfrm>
          <a:prstGeom prst="rect">
            <a:avLst/>
          </a:prstGeom>
        </p:spPr>
      </p:pic>
      <p:sp>
        <p:nvSpPr>
          <p:cNvPr id="10" name="Rechteck 9">
            <a:extLst>
              <a:ext uri="{FF2B5EF4-FFF2-40B4-BE49-F238E27FC236}">
                <a16:creationId xmlns:a16="http://schemas.microsoft.com/office/drawing/2014/main" id="{85560B81-A6BE-4DC9-B69C-4241C54B1911}"/>
              </a:ext>
            </a:extLst>
          </p:cNvPr>
          <p:cNvSpPr/>
          <p:nvPr/>
        </p:nvSpPr>
        <p:spPr>
          <a:xfrm>
            <a:off x="1019732" y="5029712"/>
            <a:ext cx="128268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8839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https://aws.amazon.com/de/corretto/</a:t>
            </a:r>
            <a:endParaRPr lang="de-DE" dirty="0"/>
          </a:p>
          <a:p>
            <a:pPr lvl="1"/>
            <a:r>
              <a:rPr lang="de-DE" dirty="0"/>
              <a:t>Leider unübersichtliche Seite</a:t>
            </a:r>
          </a:p>
        </p:txBody>
      </p:sp>
      <p:sp>
        <p:nvSpPr>
          <p:cNvPr id="4" name="Datumsplatzhalter 3">
            <a:extLst>
              <a:ext uri="{FF2B5EF4-FFF2-40B4-BE49-F238E27FC236}">
                <a16:creationId xmlns:a16="http://schemas.microsoft.com/office/drawing/2014/main" id="{C37515A2-6923-4204-96D7-4F86D5B29C4A}"/>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7365"/>
          <a:stretch/>
        </p:blipFill>
        <p:spPr>
          <a:xfrm>
            <a:off x="4595445" y="1551061"/>
            <a:ext cx="7212037" cy="4333923"/>
          </a:xfrm>
          <a:prstGeom prst="rect">
            <a:avLst/>
          </a:prstGeom>
        </p:spPr>
      </p:pic>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50</a:t>
            </a:fld>
            <a:endParaRPr lang="de-DE"/>
          </a:p>
        </p:txBody>
      </p:sp>
      <p:sp>
        <p:nvSpPr>
          <p:cNvPr id="10" name="Rechteck 9">
            <a:extLst>
              <a:ext uri="{FF2B5EF4-FFF2-40B4-BE49-F238E27FC236}">
                <a16:creationId xmlns:a16="http://schemas.microsoft.com/office/drawing/2014/main" id="{85560B81-A6BE-4DC9-B69C-4241C54B1911}"/>
              </a:ext>
            </a:extLst>
          </p:cNvPr>
          <p:cNvSpPr/>
          <p:nvPr/>
        </p:nvSpPr>
        <p:spPr>
          <a:xfrm>
            <a:off x="6342519" y="3658744"/>
            <a:ext cx="1408777" cy="3108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2">
            <a:extLst>
              <a:ext uri="{FF2B5EF4-FFF2-40B4-BE49-F238E27FC236}">
                <a16:creationId xmlns:a16="http://schemas.microsoft.com/office/drawing/2014/main" id="{EF420444-B9D9-449D-9F83-EDAC6443C9E0}"/>
              </a:ext>
            </a:extLst>
          </p:cNvPr>
          <p:cNvSpPr>
            <a:spLocks noGrp="1"/>
          </p:cNvSpPr>
          <p:nvPr>
            <p:ph idx="1"/>
          </p:nvPr>
        </p:nvSpPr>
        <p:spPr>
          <a:xfrm>
            <a:off x="838200" y="1520825"/>
            <a:ext cx="10514013" cy="4645025"/>
          </a:xfrm>
        </p:spPr>
        <p:txBody>
          <a:bodyPr/>
          <a:lstStyle/>
          <a:p>
            <a:r>
              <a:rPr lang="de-DE" dirty="0"/>
              <a:t>Internal Storage:</a:t>
            </a:r>
          </a:p>
          <a:p>
            <a:pPr lvl="1"/>
            <a:r>
              <a:rPr lang="de-DE" dirty="0"/>
              <a:t>Auf 2000 MB setzen</a:t>
            </a:r>
          </a:p>
          <a:p>
            <a:pPr marL="0" indent="0">
              <a:buNone/>
            </a:pPr>
            <a:endParaRPr lang="de-DE" dirty="0"/>
          </a:p>
        </p:txBody>
      </p:sp>
    </p:spTree>
    <p:extLst>
      <p:ext uri="{BB962C8B-B14F-4D97-AF65-F5344CB8AC3E}">
        <p14:creationId xmlns:p14="http://schemas.microsoft.com/office/powerpoint/2010/main" val="847284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51</a:t>
            </a:fld>
            <a:endParaRPr lang="de-DE"/>
          </a:p>
        </p:txBody>
      </p:sp>
      <p:sp>
        <p:nvSpPr>
          <p:cNvPr id="10" name="Rechteck 9">
            <a:extLst>
              <a:ext uri="{FF2B5EF4-FFF2-40B4-BE49-F238E27FC236}">
                <a16:creationId xmlns:a16="http://schemas.microsoft.com/office/drawing/2014/main" id="{85560B81-A6BE-4DC9-B69C-4241C54B1911}"/>
              </a:ext>
            </a:extLst>
          </p:cNvPr>
          <p:cNvSpPr/>
          <p:nvPr/>
        </p:nvSpPr>
        <p:spPr>
          <a:xfrm>
            <a:off x="6342519" y="3658744"/>
            <a:ext cx="1408777" cy="3108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2">
            <a:extLst>
              <a:ext uri="{FF2B5EF4-FFF2-40B4-BE49-F238E27FC236}">
                <a16:creationId xmlns:a16="http://schemas.microsoft.com/office/drawing/2014/main" id="{EF420444-B9D9-449D-9F83-EDAC6443C9E0}"/>
              </a:ext>
            </a:extLst>
          </p:cNvPr>
          <p:cNvSpPr>
            <a:spLocks noGrp="1"/>
          </p:cNvSpPr>
          <p:nvPr>
            <p:ph idx="1"/>
          </p:nvPr>
        </p:nvSpPr>
        <p:spPr>
          <a:xfrm>
            <a:off x="838200" y="1520825"/>
            <a:ext cx="10514013" cy="4645025"/>
          </a:xfrm>
        </p:spPr>
        <p:txBody>
          <a:bodyPr/>
          <a:lstStyle/>
          <a:p>
            <a:r>
              <a:rPr lang="de-DE" dirty="0"/>
              <a:t>Virtual Device Starten</a:t>
            </a:r>
          </a:p>
          <a:p>
            <a:pPr marL="0" indent="0">
              <a:buNone/>
            </a:pPr>
            <a:endParaRPr lang="de-DE" dirty="0"/>
          </a:p>
        </p:txBody>
      </p:sp>
      <p:pic>
        <p:nvPicPr>
          <p:cNvPr id="7" name="Grafik 6"/>
          <p:cNvPicPr>
            <a:picLocks noChangeAspect="1"/>
          </p:cNvPicPr>
          <p:nvPr/>
        </p:nvPicPr>
        <p:blipFill>
          <a:blip r:embed="rId3"/>
          <a:stretch>
            <a:fillRect/>
          </a:stretch>
        </p:blipFill>
        <p:spPr>
          <a:xfrm>
            <a:off x="838200" y="2484593"/>
            <a:ext cx="8541189" cy="2470277"/>
          </a:xfrm>
          <a:prstGeom prst="rect">
            <a:avLst/>
          </a:prstGeom>
        </p:spPr>
      </p:pic>
      <p:sp>
        <p:nvSpPr>
          <p:cNvPr id="11" name="Rechteck 10">
            <a:extLst>
              <a:ext uri="{FF2B5EF4-FFF2-40B4-BE49-F238E27FC236}">
                <a16:creationId xmlns:a16="http://schemas.microsoft.com/office/drawing/2014/main" id="{85560B81-A6BE-4DC9-B69C-4241C54B1911}"/>
              </a:ext>
            </a:extLst>
          </p:cNvPr>
          <p:cNvSpPr/>
          <p:nvPr/>
        </p:nvSpPr>
        <p:spPr>
          <a:xfrm>
            <a:off x="8009542" y="4162836"/>
            <a:ext cx="327910"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2511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52</a:t>
            </a:fld>
            <a:endParaRPr lang="de-DE"/>
          </a:p>
        </p:txBody>
      </p:sp>
      <p:sp>
        <p:nvSpPr>
          <p:cNvPr id="9" name="Inhaltsplatzhalter 2">
            <a:extLst>
              <a:ext uri="{FF2B5EF4-FFF2-40B4-BE49-F238E27FC236}">
                <a16:creationId xmlns:a16="http://schemas.microsoft.com/office/drawing/2014/main" id="{EF420444-B9D9-449D-9F83-EDAC6443C9E0}"/>
              </a:ext>
            </a:extLst>
          </p:cNvPr>
          <p:cNvSpPr>
            <a:spLocks noGrp="1"/>
          </p:cNvSpPr>
          <p:nvPr>
            <p:ph idx="1"/>
          </p:nvPr>
        </p:nvSpPr>
        <p:spPr>
          <a:xfrm>
            <a:off x="838200" y="1520825"/>
            <a:ext cx="10514013" cy="4645025"/>
          </a:xfrm>
        </p:spPr>
        <p:txBody>
          <a:bodyPr/>
          <a:lstStyle/>
          <a:p>
            <a:r>
              <a:rPr lang="de-DE" dirty="0"/>
              <a:t>Gerät auswählen und App starten</a:t>
            </a:r>
          </a:p>
          <a:p>
            <a:pPr marL="0" indent="0">
              <a:buNone/>
            </a:pPr>
            <a:endParaRPr lang="de-DE" dirty="0"/>
          </a:p>
        </p:txBody>
      </p:sp>
      <p:pic>
        <p:nvPicPr>
          <p:cNvPr id="8" name="Grafik 7"/>
          <p:cNvPicPr>
            <a:picLocks noChangeAspect="1"/>
          </p:cNvPicPr>
          <p:nvPr/>
        </p:nvPicPr>
        <p:blipFill>
          <a:blip r:embed="rId3"/>
          <a:stretch>
            <a:fillRect/>
          </a:stretch>
        </p:blipFill>
        <p:spPr>
          <a:xfrm>
            <a:off x="838200" y="2195976"/>
            <a:ext cx="8649145" cy="3816546"/>
          </a:xfrm>
          <a:prstGeom prst="rect">
            <a:avLst/>
          </a:prstGeom>
        </p:spPr>
      </p:pic>
      <p:sp>
        <p:nvSpPr>
          <p:cNvPr id="13" name="Rechteck 12">
            <a:extLst>
              <a:ext uri="{FF2B5EF4-FFF2-40B4-BE49-F238E27FC236}">
                <a16:creationId xmlns:a16="http://schemas.microsoft.com/office/drawing/2014/main" id="{85560B81-A6BE-4DC9-B69C-4241C54B1911}"/>
              </a:ext>
            </a:extLst>
          </p:cNvPr>
          <p:cNvSpPr/>
          <p:nvPr/>
        </p:nvSpPr>
        <p:spPr>
          <a:xfrm>
            <a:off x="6095206" y="2423132"/>
            <a:ext cx="327910"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85560B81-A6BE-4DC9-B69C-4241C54B1911}"/>
              </a:ext>
            </a:extLst>
          </p:cNvPr>
          <p:cNvSpPr/>
          <p:nvPr/>
        </p:nvSpPr>
        <p:spPr>
          <a:xfrm>
            <a:off x="999142" y="2423131"/>
            <a:ext cx="2245805"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432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Virtuelles Gerät Speicher erweitern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7" name="Grafik 6"/>
          <p:cNvPicPr>
            <a:picLocks noChangeAspect="1"/>
          </p:cNvPicPr>
          <p:nvPr/>
        </p:nvPicPr>
        <p:blipFill>
          <a:blip r:embed="rId2"/>
          <a:stretch>
            <a:fillRect/>
          </a:stretch>
        </p:blipFill>
        <p:spPr>
          <a:xfrm>
            <a:off x="838200" y="1593691"/>
            <a:ext cx="6275363" cy="4474563"/>
          </a:xfrm>
          <a:prstGeom prst="rect">
            <a:avLst/>
          </a:prstGeom>
        </p:spPr>
      </p:pic>
      <p:pic>
        <p:nvPicPr>
          <p:cNvPr id="12" name="Grafik 11">
            <a:extLst>
              <a:ext uri="{FF2B5EF4-FFF2-40B4-BE49-F238E27FC236}">
                <a16:creationId xmlns:a16="http://schemas.microsoft.com/office/drawing/2014/main" id="{A5F50C68-E92F-4D6E-A707-71EBD7DA5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2886" y="2601672"/>
            <a:ext cx="1021354" cy="1044566"/>
          </a:xfrm>
          <a:prstGeom prst="rect">
            <a:avLst/>
          </a:prstGeom>
        </p:spPr>
      </p:pic>
    </p:spTree>
    <p:extLst>
      <p:ext uri="{BB962C8B-B14F-4D97-AF65-F5344CB8AC3E}">
        <p14:creationId xmlns:p14="http://schemas.microsoft.com/office/powerpoint/2010/main" val="968336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15.02.2023</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spTree>
    <p:extLst>
      <p:ext uri="{BB962C8B-B14F-4D97-AF65-F5344CB8AC3E}">
        <p14:creationId xmlns:p14="http://schemas.microsoft.com/office/powerpoint/2010/main" val="2637983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15.02.2023</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spTree>
    <p:extLst>
      <p:ext uri="{BB962C8B-B14F-4D97-AF65-F5344CB8AC3E}">
        <p14:creationId xmlns:p14="http://schemas.microsoft.com/office/powerpoint/2010/main" val="326950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15.02.2023</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id="{8D6E21C6-1DA7-4D5C-B6A4-D980BE9EE166}"/>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 </a:t>
            </a:r>
            <a:r>
              <a:rPr lang="de-DE" dirty="0" err="1"/>
              <a:t>IntelliJ</a:t>
            </a:r>
            <a:r>
              <a:rPr lang="de-DE" dirty="0"/>
              <a:t>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15.02.2023</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id="{848A1A9E-248E-4E1E-AEA6-E3EAB45FE11F}"/>
              </a:ext>
            </a:extLst>
          </p:cNvPr>
          <p:cNvSpPr>
            <a:spLocks noGrp="1"/>
          </p:cNvSpPr>
          <p:nvPr>
            <p:ph type="dt" sz="half" idx="10"/>
          </p:nvPr>
        </p:nvSpPr>
        <p:spPr/>
        <p:txBody>
          <a:bodyPr/>
          <a:lstStyle/>
          <a:p>
            <a:fld id="{DAFA5E08-56C4-4D00-93E8-8E8047A8DE89}" type="datetime1">
              <a:rPr lang="de-DE" smtClean="0"/>
              <a:t>15.02.2023</a:t>
            </a:fld>
            <a:endParaRPr lang="de-DE"/>
          </a:p>
        </p:txBody>
      </p:sp>
      <p:sp>
        <p:nvSpPr>
          <p:cNvPr id="5" name="Fußzeilenplatzhalter 4">
            <a:extLst>
              <a:ext uri="{FF2B5EF4-FFF2-40B4-BE49-F238E27FC236}">
                <a16:creationId xmlns:a16="http://schemas.microsoft.com/office/drawing/2014/main"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1992</Words>
  <Application>Microsoft Office PowerPoint</Application>
  <PresentationFormat>Widescreen</PresentationFormat>
  <Paragraphs>483</Paragraphs>
  <Slides>55</Slides>
  <Notes>33</Notes>
  <HiddenSlides>13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u2400</vt:lpstr>
      <vt:lpstr>Arial</vt:lpstr>
      <vt:lpstr>Calibri</vt:lpstr>
      <vt:lpstr>Consolas</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Demo-App ausprobieren</vt:lpstr>
      <vt:lpstr>Demo-App ausprobieren</vt:lpstr>
      <vt:lpstr>Demo-App ausprobieren</vt:lpstr>
      <vt:lpstr>Demo-App ausprobieren</vt:lpstr>
      <vt:lpstr>Demo-App ausprobieren</vt:lpstr>
      <vt:lpstr>Demo-App ausprobieren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 (offline)</vt:lpstr>
      <vt:lpstr>Virtuelles Gerät Speicher erweitern</vt:lpstr>
      <vt:lpstr>Virtuelles Gerät Speicher erweitern</vt:lpstr>
      <vt:lpstr>Virtuelles Gerät Speicher erweitern</vt:lpstr>
      <vt:lpstr>Virtuelles Gerät Speicher erweitern</vt:lpstr>
      <vt:lpstr>Virtuelles Gerät Speicher erweitern</vt:lpstr>
      <vt:lpstr>Virtuelles Gerät Speicher erweitern</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Thomas Weller</cp:lastModifiedBy>
  <cp:revision>50</cp:revision>
  <dcterms:created xsi:type="dcterms:W3CDTF">2021-09-06T07:11:40Z</dcterms:created>
  <dcterms:modified xsi:type="dcterms:W3CDTF">2023-02-15T15:34:47Z</dcterms:modified>
</cp:coreProperties>
</file>