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6" r:id="rId2"/>
  </p:sldMasterIdLst>
  <p:notesMasterIdLst>
    <p:notesMasterId r:id="rId43"/>
  </p:notesMasterIdLst>
  <p:handoutMasterIdLst>
    <p:handoutMasterId r:id="rId44"/>
  </p:handoutMasterIdLst>
  <p:sldIdLst>
    <p:sldId id="256" r:id="rId3"/>
    <p:sldId id="257" r:id="rId4"/>
    <p:sldId id="259" r:id="rId5"/>
    <p:sldId id="260" r:id="rId6"/>
    <p:sldId id="287" r:id="rId7"/>
    <p:sldId id="296" r:id="rId8"/>
    <p:sldId id="297" r:id="rId9"/>
    <p:sldId id="261" r:id="rId10"/>
    <p:sldId id="274" r:id="rId11"/>
    <p:sldId id="262" r:id="rId12"/>
    <p:sldId id="298" r:id="rId13"/>
    <p:sldId id="286" r:id="rId14"/>
    <p:sldId id="288" r:id="rId15"/>
    <p:sldId id="272" r:id="rId16"/>
    <p:sldId id="263" r:id="rId17"/>
    <p:sldId id="264" r:id="rId18"/>
    <p:sldId id="265" r:id="rId19"/>
    <p:sldId id="266" r:id="rId20"/>
    <p:sldId id="267" r:id="rId21"/>
    <p:sldId id="268" r:id="rId22"/>
    <p:sldId id="277" r:id="rId23"/>
    <p:sldId id="278" r:id="rId24"/>
    <p:sldId id="279" r:id="rId25"/>
    <p:sldId id="280" r:id="rId26"/>
    <p:sldId id="281" r:id="rId27"/>
    <p:sldId id="282" r:id="rId28"/>
    <p:sldId id="271" r:id="rId29"/>
    <p:sldId id="273" r:id="rId30"/>
    <p:sldId id="275" r:id="rId31"/>
    <p:sldId id="284" r:id="rId32"/>
    <p:sldId id="285" r:id="rId33"/>
    <p:sldId id="283" r:id="rId34"/>
    <p:sldId id="270" r:id="rId35"/>
    <p:sldId id="289" r:id="rId36"/>
    <p:sldId id="290" r:id="rId37"/>
    <p:sldId id="291" r:id="rId38"/>
    <p:sldId id="292" r:id="rId39"/>
    <p:sldId id="294" r:id="rId40"/>
    <p:sldId id="258" r:id="rId41"/>
    <p:sldId id="295" r:id="rId4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inleitung" id="{10E6BEA8-339C-4439-8385-8B472A06F5BD}">
          <p14:sldIdLst>
            <p14:sldId id="256"/>
            <p14:sldId id="257"/>
            <p14:sldId id="259"/>
          </p14:sldIdLst>
        </p14:section>
        <p14:section name="Inhalt" id="{EB7416D2-FE43-421A-A82D-DCCB9519097D}">
          <p14:sldIdLst>
            <p14:sldId id="260"/>
            <p14:sldId id="287"/>
            <p14:sldId id="296"/>
            <p14:sldId id="297"/>
            <p14:sldId id="261"/>
            <p14:sldId id="274"/>
          </p14:sldIdLst>
        </p14:section>
        <p14:section name="Installation" id="{FFD5355E-4189-4BE6-B985-1DE619E72FCD}">
          <p14:sldIdLst>
            <p14:sldId id="262"/>
            <p14:sldId id="298"/>
          </p14:sldIdLst>
        </p14:section>
        <p14:section name="Amazon Coretto" id="{1D2ABB2A-04E9-4D57-9C7D-7F14CBE4AA8B}">
          <p14:sldIdLst>
            <p14:sldId id="286"/>
            <p14:sldId id="288"/>
          </p14:sldIdLst>
        </p14:section>
        <p14:section name="Android Studio" id="{46120EF0-09F0-4B09-A8E2-93CB2C2CF2C5}">
          <p14:sldIdLst>
            <p14:sldId id="272"/>
            <p14:sldId id="263"/>
            <p14:sldId id="264"/>
            <p14:sldId id="265"/>
            <p14:sldId id="266"/>
            <p14:sldId id="267"/>
            <p14:sldId id="268"/>
          </p14:sldIdLst>
        </p14:section>
        <p14:section name="Android Studio Plugins" id="{A3A77AC1-9623-47E1-9523-5DE3DCE86F73}">
          <p14:sldIdLst>
            <p14:sldId id="277"/>
            <p14:sldId id="278"/>
            <p14:sldId id="279"/>
            <p14:sldId id="280"/>
            <p14:sldId id="281"/>
            <p14:sldId id="282"/>
          </p14:sldIdLst>
        </p14:section>
        <p14:section name="Flutter" id="{C979FA38-2DA0-42ED-977D-4C7D0B76DDF7}">
          <p14:sldIdLst>
            <p14:sldId id="271"/>
            <p14:sldId id="273"/>
            <p14:sldId id="275"/>
            <p14:sldId id="284"/>
            <p14:sldId id="285"/>
            <p14:sldId id="283"/>
          </p14:sldIdLst>
        </p14:section>
        <p14:section name="Übungsprojekt" id="{627626BA-C082-4E80-9285-18FD841F463C}">
          <p14:sldIdLst>
            <p14:sldId id="270"/>
            <p14:sldId id="289"/>
            <p14:sldId id="290"/>
            <p14:sldId id="291"/>
            <p14:sldId id="292"/>
            <p14:sldId id="294"/>
          </p14:sldIdLst>
        </p14:section>
        <p14:section name="Zusammenfassung" id="{3935168F-CA97-4DBE-AA4D-CD6487E81BA7}">
          <p14:sldIdLst>
            <p14:sldId id="258"/>
            <p14:sldId id="29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99B6D3"/>
    <a:srgbClr val="336DA6"/>
    <a:srgbClr val="0031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9298" autoAdjust="0"/>
  </p:normalViewPr>
  <p:slideViewPr>
    <p:cSldViewPr snapToGrid="0">
      <p:cViewPr varScale="1">
        <p:scale>
          <a:sx n="87" d="100"/>
          <a:sy n="87" d="100"/>
        </p:scale>
        <p:origin x="1374" y="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5" d="100"/>
          <a:sy n="85" d="100"/>
        </p:scale>
        <p:origin x="3804" y="11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451555" y="229394"/>
            <a:ext cx="4820356" cy="458788"/>
          </a:xfrm>
          <a:prstGeom prst="rect">
            <a:avLst/>
          </a:prstGeom>
        </p:spPr>
        <p:txBody>
          <a:bodyPr vert="horz" lIns="91440" tIns="45720" rIns="91440" bIns="45720" rtlCol="0"/>
          <a:lstStyle>
            <a:lvl1pPr algn="l">
              <a:defRPr sz="1200"/>
            </a:lvl1pPr>
          </a:lstStyle>
          <a:p>
            <a:endParaRPr lang="de-DE" dirty="0">
              <a:solidFill>
                <a:schemeClr val="tx2"/>
              </a:solidFill>
            </a:endParaRPr>
          </a:p>
        </p:txBody>
      </p:sp>
      <p:sp>
        <p:nvSpPr>
          <p:cNvPr id="3" name="Datumsplatzhalter 2"/>
          <p:cNvSpPr>
            <a:spLocks noGrp="1"/>
          </p:cNvSpPr>
          <p:nvPr>
            <p:ph type="dt" sz="quarter" idx="1"/>
          </p:nvPr>
        </p:nvSpPr>
        <p:spPr>
          <a:xfrm>
            <a:off x="5271911" y="229394"/>
            <a:ext cx="1123244" cy="458788"/>
          </a:xfrm>
          <a:prstGeom prst="rect">
            <a:avLst/>
          </a:prstGeom>
        </p:spPr>
        <p:txBody>
          <a:bodyPr vert="horz" lIns="91440" tIns="45720" rIns="91440" bIns="45720" rtlCol="0"/>
          <a:lstStyle>
            <a:lvl1pPr algn="r">
              <a:defRPr sz="1200"/>
            </a:lvl1pPr>
          </a:lstStyle>
          <a:p>
            <a:fld id="{D651C649-7A39-401D-9C20-CE823C3B32D5}" type="datetimeFigureOut">
              <a:rPr lang="de-DE" smtClean="0">
                <a:solidFill>
                  <a:schemeClr val="tx2"/>
                </a:solidFill>
              </a:rPr>
              <a:t>29.09.2021</a:t>
            </a:fld>
            <a:endParaRPr lang="de-DE">
              <a:solidFill>
                <a:schemeClr val="tx2"/>
              </a:solidFill>
            </a:endParaRPr>
          </a:p>
        </p:txBody>
      </p:sp>
      <p:sp>
        <p:nvSpPr>
          <p:cNvPr id="4" name="Fußzeilenplatzhalter 3"/>
          <p:cNvSpPr>
            <a:spLocks noGrp="1"/>
          </p:cNvSpPr>
          <p:nvPr>
            <p:ph type="ftr" sz="quarter" idx="2"/>
          </p:nvPr>
        </p:nvSpPr>
        <p:spPr>
          <a:xfrm>
            <a:off x="451555" y="8455819"/>
            <a:ext cx="4820356" cy="458787"/>
          </a:xfrm>
          <a:prstGeom prst="rect">
            <a:avLst/>
          </a:prstGeom>
        </p:spPr>
        <p:txBody>
          <a:bodyPr vert="horz" lIns="91440" tIns="45720" rIns="91440" bIns="45720" rtlCol="0" anchor="b"/>
          <a:lstStyle>
            <a:lvl1pPr algn="l">
              <a:defRPr sz="1200"/>
            </a:lvl1pPr>
          </a:lstStyle>
          <a:p>
            <a:endParaRPr lang="de-DE">
              <a:solidFill>
                <a:schemeClr val="tx2"/>
              </a:solidFill>
            </a:endParaRPr>
          </a:p>
        </p:txBody>
      </p:sp>
      <p:sp>
        <p:nvSpPr>
          <p:cNvPr id="5" name="Foliennummernplatzhalter 4"/>
          <p:cNvSpPr>
            <a:spLocks noGrp="1"/>
          </p:cNvSpPr>
          <p:nvPr>
            <p:ph type="sldNum" sz="quarter" idx="3"/>
          </p:nvPr>
        </p:nvSpPr>
        <p:spPr>
          <a:xfrm>
            <a:off x="5271911" y="8455819"/>
            <a:ext cx="1123244" cy="458787"/>
          </a:xfrm>
          <a:prstGeom prst="rect">
            <a:avLst/>
          </a:prstGeom>
        </p:spPr>
        <p:txBody>
          <a:bodyPr vert="horz" lIns="91440" tIns="45720" rIns="91440" bIns="45720" rtlCol="0" anchor="b"/>
          <a:lstStyle>
            <a:lvl1pPr algn="r">
              <a:defRPr sz="1200"/>
            </a:lvl1pPr>
          </a:lstStyle>
          <a:p>
            <a:fld id="{3097E42B-5E4C-4786-B9D6-102E78431102}" type="slidenum">
              <a:rPr lang="de-DE" smtClean="0">
                <a:solidFill>
                  <a:schemeClr val="tx2"/>
                </a:solidFill>
              </a:rPr>
              <a:t>‹Nr.›</a:t>
            </a:fld>
            <a:endParaRPr lang="de-DE">
              <a:solidFill>
                <a:schemeClr val="tx2"/>
              </a:solidFill>
            </a:endParaRPr>
          </a:p>
        </p:txBody>
      </p:sp>
      <p:cxnSp>
        <p:nvCxnSpPr>
          <p:cNvPr id="6" name="Straight Connector 6"/>
          <p:cNvCxnSpPr/>
          <p:nvPr/>
        </p:nvCxnSpPr>
        <p:spPr>
          <a:xfrm>
            <a:off x="451555" y="695352"/>
            <a:ext cx="59436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9" name="Straight Connector 6"/>
          <p:cNvCxnSpPr/>
          <p:nvPr/>
        </p:nvCxnSpPr>
        <p:spPr>
          <a:xfrm>
            <a:off x="451555" y="8455819"/>
            <a:ext cx="59436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0" name="Gruppieren 9"/>
          <p:cNvGrpSpPr/>
          <p:nvPr/>
        </p:nvGrpSpPr>
        <p:grpSpPr>
          <a:xfrm>
            <a:off x="6018955" y="8205168"/>
            <a:ext cx="562467" cy="501300"/>
            <a:chOff x="11460199" y="6030240"/>
            <a:chExt cx="731801" cy="652219"/>
          </a:xfrm>
        </p:grpSpPr>
        <p:pic>
          <p:nvPicPr>
            <p:cNvPr id="11" name="Grafik 10"/>
            <p:cNvPicPr>
              <a:picLocks noChangeAspect="1"/>
            </p:cNvPicPr>
            <p:nvPr userDrawn="1"/>
          </p:nvPicPr>
          <p:blipFill rotWithShape="1">
            <a:blip r:embed="rId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12" name="Rechteck 11"/>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24171042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685800" y="229393"/>
            <a:ext cx="4270022" cy="458788"/>
          </a:xfrm>
          <a:prstGeom prst="rect">
            <a:avLst/>
          </a:prstGeom>
        </p:spPr>
        <p:txBody>
          <a:bodyPr vert="horz" lIns="91440" tIns="45720" rIns="91440" bIns="45720" rtlCol="0"/>
          <a:lstStyle>
            <a:lvl1pPr algn="l">
              <a:defRPr sz="1200">
                <a:solidFill>
                  <a:schemeClr val="tx2"/>
                </a:solidFill>
              </a:defRPr>
            </a:lvl1pPr>
          </a:lstStyle>
          <a:p>
            <a:endParaRPr lang="de-DE" dirty="0"/>
          </a:p>
        </p:txBody>
      </p:sp>
      <p:sp>
        <p:nvSpPr>
          <p:cNvPr id="3" name="Datumsplatzhalter 2"/>
          <p:cNvSpPr>
            <a:spLocks noGrp="1"/>
          </p:cNvSpPr>
          <p:nvPr>
            <p:ph type="dt" idx="1"/>
          </p:nvPr>
        </p:nvSpPr>
        <p:spPr>
          <a:xfrm>
            <a:off x="4955822" y="229393"/>
            <a:ext cx="1063133" cy="458788"/>
          </a:xfrm>
          <a:prstGeom prst="rect">
            <a:avLst/>
          </a:prstGeom>
        </p:spPr>
        <p:txBody>
          <a:bodyPr vert="horz" lIns="91440" tIns="45720" rIns="91440" bIns="45720" rtlCol="0"/>
          <a:lstStyle>
            <a:lvl1pPr algn="r">
              <a:defRPr sz="1200">
                <a:solidFill>
                  <a:schemeClr val="tx2"/>
                </a:solidFill>
              </a:defRPr>
            </a:lvl1pPr>
          </a:lstStyle>
          <a:p>
            <a:fld id="{B4113CCE-1A1A-46DB-884A-AE560F65C3AF}" type="datetimeFigureOut">
              <a:rPr lang="de-DE" smtClean="0"/>
              <a:pPr/>
              <a:t>29.09.2021</a:t>
            </a:fld>
            <a:endParaRPr lang="de-DE"/>
          </a:p>
        </p:txBody>
      </p:sp>
      <p:sp>
        <p:nvSpPr>
          <p:cNvPr id="4" name="Folienbildplatzhalter 3"/>
          <p:cNvSpPr>
            <a:spLocks noGrp="1" noRot="1" noChangeAspect="1"/>
          </p:cNvSpPr>
          <p:nvPr>
            <p:ph type="sldImg" idx="2"/>
          </p:nvPr>
        </p:nvSpPr>
        <p:spPr>
          <a:xfrm>
            <a:off x="685800" y="1143000"/>
            <a:ext cx="4270022" cy="2401887"/>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3870997"/>
            <a:ext cx="5486400" cy="4130003"/>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685800" y="8415424"/>
            <a:ext cx="4270022" cy="458787"/>
          </a:xfrm>
          <a:prstGeom prst="rect">
            <a:avLst/>
          </a:prstGeom>
        </p:spPr>
        <p:txBody>
          <a:bodyPr vert="horz" lIns="91440" tIns="45720" rIns="91440" bIns="45720" rtlCol="0" anchor="b"/>
          <a:lstStyle>
            <a:lvl1pPr algn="l">
              <a:defRPr sz="1200">
                <a:solidFill>
                  <a:schemeClr val="tx2"/>
                </a:solidFill>
              </a:defRPr>
            </a:lvl1pPr>
          </a:lstStyle>
          <a:p>
            <a:endParaRPr lang="de-DE"/>
          </a:p>
        </p:txBody>
      </p:sp>
      <p:sp>
        <p:nvSpPr>
          <p:cNvPr id="7" name="Foliennummernplatzhalter 6"/>
          <p:cNvSpPr>
            <a:spLocks noGrp="1"/>
          </p:cNvSpPr>
          <p:nvPr>
            <p:ph type="sldNum" sz="quarter" idx="5"/>
          </p:nvPr>
        </p:nvSpPr>
        <p:spPr>
          <a:xfrm>
            <a:off x="4955822" y="8429769"/>
            <a:ext cx="1063133" cy="458787"/>
          </a:xfrm>
          <a:prstGeom prst="rect">
            <a:avLst/>
          </a:prstGeom>
        </p:spPr>
        <p:txBody>
          <a:bodyPr vert="horz" lIns="91440" tIns="45720" rIns="91440" bIns="45720" rtlCol="0" anchor="b"/>
          <a:lstStyle>
            <a:lvl1pPr algn="r">
              <a:defRPr sz="1200">
                <a:solidFill>
                  <a:schemeClr val="tx2"/>
                </a:solidFill>
              </a:defRPr>
            </a:lvl1pPr>
          </a:lstStyle>
          <a:p>
            <a:fld id="{927DBD90-B360-417B-B4B3-F05A4AFC1996}" type="slidenum">
              <a:rPr lang="de-DE" smtClean="0"/>
              <a:pPr/>
              <a:t>‹Nr.›</a:t>
            </a:fld>
            <a:endParaRPr lang="de-DE"/>
          </a:p>
        </p:txBody>
      </p:sp>
      <p:cxnSp>
        <p:nvCxnSpPr>
          <p:cNvPr id="8" name="Straight Connector 6"/>
          <p:cNvCxnSpPr/>
          <p:nvPr/>
        </p:nvCxnSpPr>
        <p:spPr>
          <a:xfrm>
            <a:off x="685800" y="695352"/>
            <a:ext cx="54864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10" name="Straight Connector 6"/>
          <p:cNvCxnSpPr>
            <a:endCxn id="12" idx="1"/>
          </p:cNvCxnSpPr>
          <p:nvPr/>
        </p:nvCxnSpPr>
        <p:spPr>
          <a:xfrm>
            <a:off x="685800" y="8422596"/>
            <a:ext cx="5333155"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1" name="Gruppieren 10"/>
          <p:cNvGrpSpPr/>
          <p:nvPr/>
        </p:nvGrpSpPr>
        <p:grpSpPr>
          <a:xfrm>
            <a:off x="6018955" y="8096486"/>
            <a:ext cx="731801" cy="652219"/>
            <a:chOff x="11460199" y="6030240"/>
            <a:chExt cx="731801" cy="652219"/>
          </a:xfrm>
        </p:grpSpPr>
        <p:pic>
          <p:nvPicPr>
            <p:cNvPr id="12" name="Grafik 11"/>
            <p:cNvPicPr>
              <a:picLocks noChangeAspect="1"/>
            </p:cNvPicPr>
            <p:nvPr userDrawn="1"/>
          </p:nvPicPr>
          <p:blipFill rotWithShape="1">
            <a:blip r:embed="rId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13" name="Rechteck 12"/>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3060072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1</a:t>
            </a:fld>
            <a:endParaRPr lang="de-DE"/>
          </a:p>
        </p:txBody>
      </p:sp>
    </p:spTree>
    <p:extLst>
      <p:ext uri="{BB962C8B-B14F-4D97-AF65-F5344CB8AC3E}">
        <p14:creationId xmlns:p14="http://schemas.microsoft.com/office/powerpoint/2010/main" val="26562527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Wir haben in dieser Folie nur die Windows-Version berücksichtigt.</a:t>
            </a:r>
          </a:p>
          <a:p>
            <a:r>
              <a:rPr lang="de-DE" dirty="0"/>
              <a:t>Es erscheint etwas unstimmig, dass bei Flutter Windows 7 angegeben ist, obwohl es Dart enthält, was Windows 10 benötigt.</a:t>
            </a:r>
          </a:p>
          <a:p>
            <a:r>
              <a:rPr lang="de-DE" dirty="0"/>
              <a:t>Möglicherweise sind dort die Voraussetzungen genannt, um eine Flutter App laufen zu lassen, nicht zu entwickeln.</a:t>
            </a:r>
          </a:p>
        </p:txBody>
      </p:sp>
      <p:sp>
        <p:nvSpPr>
          <p:cNvPr id="4" name="Foliennummernplatzhalter 3"/>
          <p:cNvSpPr>
            <a:spLocks noGrp="1"/>
          </p:cNvSpPr>
          <p:nvPr>
            <p:ph type="sldNum" sz="quarter" idx="5"/>
          </p:nvPr>
        </p:nvSpPr>
        <p:spPr/>
        <p:txBody>
          <a:bodyPr/>
          <a:lstStyle/>
          <a:p>
            <a:fld id="{927DBD90-B360-417B-B4B3-F05A4AFC1996}" type="slidenum">
              <a:rPr lang="de-DE" smtClean="0"/>
              <a:pPr/>
              <a:t>11</a:t>
            </a:fld>
            <a:endParaRPr lang="de-DE"/>
          </a:p>
        </p:txBody>
      </p:sp>
    </p:spTree>
    <p:extLst>
      <p:ext uri="{BB962C8B-B14F-4D97-AF65-F5344CB8AC3E}">
        <p14:creationId xmlns:p14="http://schemas.microsoft.com/office/powerpoint/2010/main" val="28341728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12</a:t>
            </a:fld>
            <a:endParaRPr lang="de-DE"/>
          </a:p>
        </p:txBody>
      </p:sp>
    </p:spTree>
    <p:extLst>
      <p:ext uri="{BB962C8B-B14F-4D97-AF65-F5344CB8AC3E}">
        <p14:creationId xmlns:p14="http://schemas.microsoft.com/office/powerpoint/2010/main" val="30183451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pPr lvl="0"/>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14</a:t>
            </a:fld>
            <a:endParaRPr lang="de-DE"/>
          </a:p>
        </p:txBody>
      </p:sp>
    </p:spTree>
    <p:extLst>
      <p:ext uri="{BB962C8B-B14F-4D97-AF65-F5344CB8AC3E}">
        <p14:creationId xmlns:p14="http://schemas.microsoft.com/office/powerpoint/2010/main" val="4606849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Wir unterstützen Datenschutz und Datensicherheit und empfehlen daher, Nutzungsdaten nicht zu senden.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16</a:t>
            </a:fld>
            <a:endParaRPr lang="de-DE"/>
          </a:p>
        </p:txBody>
      </p:sp>
    </p:spTree>
    <p:extLst>
      <p:ext uri="{BB962C8B-B14F-4D97-AF65-F5344CB8AC3E}">
        <p14:creationId xmlns:p14="http://schemas.microsoft.com/office/powerpoint/2010/main" val="31734971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Wir möchten uns nicht mit Fehlern rumschlagen, die bekannt und schon gelöst sind.</a:t>
            </a:r>
          </a:p>
          <a:p>
            <a:r>
              <a:rPr lang="de-DE" dirty="0"/>
              <a:t>Daher aktualisieren wir zunächst einmal alles, was es zu aktualisieren gibt.</a:t>
            </a:r>
          </a:p>
        </p:txBody>
      </p:sp>
      <p:sp>
        <p:nvSpPr>
          <p:cNvPr id="4" name="Foliennummernplatzhalter 3"/>
          <p:cNvSpPr>
            <a:spLocks noGrp="1"/>
          </p:cNvSpPr>
          <p:nvPr>
            <p:ph type="sldNum" sz="quarter" idx="5"/>
          </p:nvPr>
        </p:nvSpPr>
        <p:spPr/>
        <p:txBody>
          <a:bodyPr/>
          <a:lstStyle/>
          <a:p>
            <a:fld id="{927DBD90-B360-417B-B4B3-F05A4AFC1996}" type="slidenum">
              <a:rPr lang="de-DE" smtClean="0"/>
              <a:pPr/>
              <a:t>17</a:t>
            </a:fld>
            <a:endParaRPr lang="de-DE"/>
          </a:p>
        </p:txBody>
      </p:sp>
    </p:spTree>
    <p:extLst>
      <p:ext uri="{BB962C8B-B14F-4D97-AF65-F5344CB8AC3E}">
        <p14:creationId xmlns:p14="http://schemas.microsoft.com/office/powerpoint/2010/main" val="11689522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UAC: User Account Control</a:t>
            </a:r>
          </a:p>
        </p:txBody>
      </p:sp>
      <p:sp>
        <p:nvSpPr>
          <p:cNvPr id="4" name="Foliennummernplatzhalter 3"/>
          <p:cNvSpPr>
            <a:spLocks noGrp="1"/>
          </p:cNvSpPr>
          <p:nvPr>
            <p:ph type="sldNum" sz="quarter" idx="5"/>
          </p:nvPr>
        </p:nvSpPr>
        <p:spPr/>
        <p:txBody>
          <a:bodyPr/>
          <a:lstStyle/>
          <a:p>
            <a:fld id="{927DBD90-B360-417B-B4B3-F05A4AFC1996}" type="slidenum">
              <a:rPr lang="de-DE" smtClean="0"/>
              <a:pPr/>
              <a:t>20</a:t>
            </a:fld>
            <a:endParaRPr lang="de-DE"/>
          </a:p>
        </p:txBody>
      </p:sp>
    </p:spTree>
    <p:extLst>
      <p:ext uri="{BB962C8B-B14F-4D97-AF65-F5344CB8AC3E}">
        <p14:creationId xmlns:p14="http://schemas.microsoft.com/office/powerpoint/2010/main" val="21600267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Mit bin !</a:t>
            </a:r>
          </a:p>
        </p:txBody>
      </p:sp>
      <p:sp>
        <p:nvSpPr>
          <p:cNvPr id="4" name="Foliennummernplatzhalter 3"/>
          <p:cNvSpPr>
            <a:spLocks noGrp="1"/>
          </p:cNvSpPr>
          <p:nvPr>
            <p:ph type="sldNum" sz="quarter" idx="5"/>
          </p:nvPr>
        </p:nvSpPr>
        <p:spPr/>
        <p:txBody>
          <a:bodyPr/>
          <a:lstStyle/>
          <a:p>
            <a:fld id="{927DBD90-B360-417B-B4B3-F05A4AFC1996}" type="slidenum">
              <a:rPr lang="de-DE" smtClean="0"/>
              <a:pPr/>
              <a:t>27</a:t>
            </a:fld>
            <a:endParaRPr lang="de-DE"/>
          </a:p>
        </p:txBody>
      </p:sp>
    </p:spTree>
    <p:extLst>
      <p:ext uri="{BB962C8B-B14F-4D97-AF65-F5344CB8AC3E}">
        <p14:creationId xmlns:p14="http://schemas.microsoft.com/office/powerpoint/2010/main" val="10217439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Falls o.g. Fehlermeldung erscheint, sind die Android SDK </a:t>
            </a:r>
            <a:r>
              <a:rPr lang="de-DE" dirty="0" err="1"/>
              <a:t>CommandLine</a:t>
            </a:r>
            <a:r>
              <a:rPr lang="de-DE" dirty="0"/>
              <a:t> Tools nicht installiert</a:t>
            </a:r>
          </a:p>
          <a:p>
            <a:r>
              <a:rPr lang="de-DE" dirty="0"/>
              <a:t>Bild: </a:t>
            </a:r>
            <a:r>
              <a:rPr lang="de-DE" dirty="0" err="1"/>
              <a:t>Pixabay</a:t>
            </a:r>
            <a:r>
              <a:rPr lang="de-DE" dirty="0"/>
              <a:t> License, https://pixabay.com/de/vectors/l%C3%A4cheln-emoji-traurig-m%C3%BCrrisch-5872116/ </a:t>
            </a:r>
            <a:r>
              <a:rPr lang="de-DE" dirty="0" err="1"/>
              <a:t>rev</a:t>
            </a:r>
            <a:r>
              <a:rPr lang="de-DE" dirty="0"/>
              <a:t> 2021-09-06</a:t>
            </a:r>
          </a:p>
        </p:txBody>
      </p:sp>
      <p:sp>
        <p:nvSpPr>
          <p:cNvPr id="4" name="Foliennummernplatzhalter 3"/>
          <p:cNvSpPr>
            <a:spLocks noGrp="1"/>
          </p:cNvSpPr>
          <p:nvPr>
            <p:ph type="sldNum" sz="quarter" idx="5"/>
          </p:nvPr>
        </p:nvSpPr>
        <p:spPr/>
        <p:txBody>
          <a:bodyPr/>
          <a:lstStyle/>
          <a:p>
            <a:fld id="{927DBD90-B360-417B-B4B3-F05A4AFC1996}" type="slidenum">
              <a:rPr lang="de-DE" smtClean="0"/>
              <a:pPr/>
              <a:t>29</a:t>
            </a:fld>
            <a:endParaRPr lang="de-DE"/>
          </a:p>
        </p:txBody>
      </p:sp>
    </p:spTree>
    <p:extLst>
      <p:ext uri="{BB962C8B-B14F-4D97-AF65-F5344CB8AC3E}">
        <p14:creationId xmlns:p14="http://schemas.microsoft.com/office/powerpoint/2010/main" val="17653552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Bild: </a:t>
            </a:r>
            <a:r>
              <a:rPr lang="de-DE" dirty="0" err="1"/>
              <a:t>Pixabay</a:t>
            </a:r>
            <a:r>
              <a:rPr lang="de-DE" dirty="0"/>
              <a:t> License, https://pixabay.com/de/vectors/l%C3%A4cheln-emoji-traurig-m%C3%BCrrisch-5872116/ </a:t>
            </a:r>
            <a:r>
              <a:rPr lang="de-DE" dirty="0" err="1"/>
              <a:t>rev</a:t>
            </a:r>
            <a:r>
              <a:rPr lang="de-DE" dirty="0"/>
              <a:t> 2021-09-06</a:t>
            </a:r>
          </a:p>
        </p:txBody>
      </p:sp>
      <p:sp>
        <p:nvSpPr>
          <p:cNvPr id="4" name="Foliennummernplatzhalter 3"/>
          <p:cNvSpPr>
            <a:spLocks noGrp="1"/>
          </p:cNvSpPr>
          <p:nvPr>
            <p:ph type="sldNum" sz="quarter" idx="5"/>
          </p:nvPr>
        </p:nvSpPr>
        <p:spPr/>
        <p:txBody>
          <a:bodyPr/>
          <a:lstStyle/>
          <a:p>
            <a:fld id="{927DBD90-B360-417B-B4B3-F05A4AFC1996}" type="slidenum">
              <a:rPr lang="de-DE" smtClean="0"/>
              <a:pPr/>
              <a:t>30</a:t>
            </a:fld>
            <a:endParaRPr lang="de-DE"/>
          </a:p>
        </p:txBody>
      </p:sp>
    </p:spTree>
    <p:extLst>
      <p:ext uri="{BB962C8B-B14F-4D97-AF65-F5344CB8AC3E}">
        <p14:creationId xmlns:p14="http://schemas.microsoft.com/office/powerpoint/2010/main" val="28157659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Android gibt es auf mehreren Geräten. Am bekanntesten sind wahrscheinlich Smartphones.</a:t>
            </a:r>
          </a:p>
          <a:p>
            <a:r>
              <a:rPr lang="de-DE" dirty="0"/>
              <a:t>Es gibt aber auch Uhren (</a:t>
            </a:r>
            <a:r>
              <a:rPr lang="de-DE" dirty="0" err="1"/>
              <a:t>Wear</a:t>
            </a:r>
            <a:r>
              <a:rPr lang="de-DE" dirty="0"/>
              <a:t> OS), Fernseher (Android TV) und Unterhaltungselektronik im Auto (Automotive).</a:t>
            </a:r>
          </a:p>
          <a:p>
            <a:r>
              <a:rPr lang="de-DE" dirty="0"/>
              <a:t>Wir brauchen ein Projekt für Smartphones. Aber auch nicht irgendein Projekt, sondern ein Flutter Projekt.</a:t>
            </a:r>
          </a:p>
        </p:txBody>
      </p:sp>
      <p:sp>
        <p:nvSpPr>
          <p:cNvPr id="4" name="Foliennummernplatzhalter 3"/>
          <p:cNvSpPr>
            <a:spLocks noGrp="1"/>
          </p:cNvSpPr>
          <p:nvPr>
            <p:ph type="sldNum" sz="quarter" idx="5"/>
          </p:nvPr>
        </p:nvSpPr>
        <p:spPr/>
        <p:txBody>
          <a:bodyPr/>
          <a:lstStyle/>
          <a:p>
            <a:fld id="{927DBD90-B360-417B-B4B3-F05A4AFC1996}" type="slidenum">
              <a:rPr lang="de-DE" smtClean="0"/>
              <a:pPr/>
              <a:t>33</a:t>
            </a:fld>
            <a:endParaRPr lang="de-DE"/>
          </a:p>
        </p:txBody>
      </p:sp>
    </p:spTree>
    <p:extLst>
      <p:ext uri="{BB962C8B-B14F-4D97-AF65-F5344CB8AC3E}">
        <p14:creationId xmlns:p14="http://schemas.microsoft.com/office/powerpoint/2010/main" val="881721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Fragen bitte zwischendurch stellen. Es ist wichtig, dass wir Probleme gleich lösen, wenn wir sie erkennen, bevor wir es noch schlimmer machen.</a:t>
            </a:r>
          </a:p>
        </p:txBody>
      </p:sp>
      <p:sp>
        <p:nvSpPr>
          <p:cNvPr id="4" name="Foliennummernplatzhalter 3"/>
          <p:cNvSpPr>
            <a:spLocks noGrp="1"/>
          </p:cNvSpPr>
          <p:nvPr>
            <p:ph type="sldNum" sz="quarter" idx="10"/>
          </p:nvPr>
        </p:nvSpPr>
        <p:spPr/>
        <p:txBody>
          <a:bodyPr/>
          <a:lstStyle/>
          <a:p>
            <a:fld id="{927DBD90-B360-417B-B4B3-F05A4AFC1996}" type="slidenum">
              <a:rPr lang="de-DE" smtClean="0"/>
              <a:t>3</a:t>
            </a:fld>
            <a:endParaRPr lang="de-DE"/>
          </a:p>
        </p:txBody>
      </p:sp>
    </p:spTree>
    <p:extLst>
      <p:ext uri="{BB962C8B-B14F-4D97-AF65-F5344CB8AC3E}">
        <p14:creationId xmlns:p14="http://schemas.microsoft.com/office/powerpoint/2010/main" val="10520479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Test ist eigentlich ein toller Name für schnelle Tests ohne weitere </a:t>
            </a:r>
            <a:r>
              <a:rPr lang="de-DE" dirty="0" err="1"/>
              <a:t>Bewandnis</a:t>
            </a:r>
            <a:r>
              <a:rPr lang="de-DE" dirty="0"/>
              <a:t>. Allerdings gibt es da Konflikte mit Tests für die Anwendung.</a:t>
            </a:r>
          </a:p>
        </p:txBody>
      </p:sp>
      <p:sp>
        <p:nvSpPr>
          <p:cNvPr id="4" name="Foliennummernplatzhalter 3"/>
          <p:cNvSpPr>
            <a:spLocks noGrp="1"/>
          </p:cNvSpPr>
          <p:nvPr>
            <p:ph type="sldNum" sz="quarter" idx="5"/>
          </p:nvPr>
        </p:nvSpPr>
        <p:spPr/>
        <p:txBody>
          <a:bodyPr/>
          <a:lstStyle/>
          <a:p>
            <a:fld id="{927DBD90-B360-417B-B4B3-F05A4AFC1996}" type="slidenum">
              <a:rPr lang="de-DE" smtClean="0"/>
              <a:pPr/>
              <a:t>35</a:t>
            </a:fld>
            <a:endParaRPr lang="de-DE"/>
          </a:p>
        </p:txBody>
      </p:sp>
    </p:spTree>
    <p:extLst>
      <p:ext uri="{BB962C8B-B14F-4D97-AF65-F5344CB8AC3E}">
        <p14:creationId xmlns:p14="http://schemas.microsoft.com/office/powerpoint/2010/main" val="17338516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Test ist eigentlich ein toller Name für schnelle Tests ohne weitere </a:t>
            </a:r>
            <a:r>
              <a:rPr lang="de-DE" dirty="0" err="1"/>
              <a:t>Bewandnis</a:t>
            </a:r>
            <a:r>
              <a:rPr lang="de-DE" dirty="0"/>
              <a:t>. Allerdings gibt es da Konflikte mit Tests für die Anwendung.</a:t>
            </a:r>
          </a:p>
        </p:txBody>
      </p:sp>
      <p:sp>
        <p:nvSpPr>
          <p:cNvPr id="4" name="Foliennummernplatzhalter 3"/>
          <p:cNvSpPr>
            <a:spLocks noGrp="1"/>
          </p:cNvSpPr>
          <p:nvPr>
            <p:ph type="sldNum" sz="quarter" idx="5"/>
          </p:nvPr>
        </p:nvSpPr>
        <p:spPr/>
        <p:txBody>
          <a:bodyPr/>
          <a:lstStyle/>
          <a:p>
            <a:fld id="{927DBD90-B360-417B-B4B3-F05A4AFC1996}" type="slidenum">
              <a:rPr lang="de-DE" smtClean="0"/>
              <a:pPr/>
              <a:t>36</a:t>
            </a:fld>
            <a:endParaRPr lang="de-DE"/>
          </a:p>
        </p:txBody>
      </p:sp>
    </p:spTree>
    <p:extLst>
      <p:ext uri="{BB962C8B-B14F-4D97-AF65-F5344CB8AC3E}">
        <p14:creationId xmlns:p14="http://schemas.microsoft.com/office/powerpoint/2010/main" val="8017496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39</a:t>
            </a:fld>
            <a:endParaRPr lang="de-DE"/>
          </a:p>
        </p:txBody>
      </p:sp>
    </p:spTree>
    <p:extLst>
      <p:ext uri="{BB962C8B-B14F-4D97-AF65-F5344CB8AC3E}">
        <p14:creationId xmlns:p14="http://schemas.microsoft.com/office/powerpoint/2010/main" val="11518401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927DBD90-B360-417B-B4B3-F05A4AFC1996}" type="slidenum">
              <a:rPr lang="de-DE" smtClean="0"/>
              <a:t>40</a:t>
            </a:fld>
            <a:endParaRPr lang="de-DE"/>
          </a:p>
        </p:txBody>
      </p:sp>
    </p:spTree>
    <p:extLst>
      <p:ext uri="{BB962C8B-B14F-4D97-AF65-F5344CB8AC3E}">
        <p14:creationId xmlns:p14="http://schemas.microsoft.com/office/powerpoint/2010/main" val="3408752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Es muss nicht nur ein SDK für eine Programmiersprache geben.</a:t>
            </a:r>
          </a:p>
          <a:p>
            <a:r>
              <a:rPr lang="de-DE" dirty="0"/>
              <a:t>Als Java von Oracle kostenpflichtig gemacht wurde, haben sich Abspaltungen von Java ergeben. Daher gibt es mittlerweile mehrere JDKs.</a:t>
            </a:r>
          </a:p>
          <a:p>
            <a:r>
              <a:rPr lang="de-DE" dirty="0"/>
              <a:t>Eine </a:t>
            </a:r>
            <a:r>
              <a:rPr lang="de-DE" dirty="0" err="1"/>
              <a:t>Toolchain</a:t>
            </a:r>
            <a:r>
              <a:rPr lang="de-DE" dirty="0"/>
              <a:t> ist eine Kette von Programmen, die nacheinander ausgeführt werden müssen, um ein bestimmtes Ergebnis zu erreichen.</a:t>
            </a:r>
          </a:p>
          <a:p>
            <a:r>
              <a:rPr lang="de-DE" dirty="0"/>
              <a:t>Eine </a:t>
            </a:r>
            <a:r>
              <a:rPr lang="de-DE" dirty="0" err="1"/>
              <a:t>Toolchain</a:t>
            </a:r>
            <a:r>
              <a:rPr lang="de-DE" dirty="0"/>
              <a:t> kann z.B. bestehen aus:</a:t>
            </a:r>
          </a:p>
          <a:p>
            <a:pPr marL="171450" indent="-171450">
              <a:buFont typeface="Arial" panose="020B0604020202020204" pitchFamily="34" charset="0"/>
              <a:buChar char="•"/>
            </a:pPr>
            <a:r>
              <a:rPr lang="de-DE" dirty="0"/>
              <a:t>Editor: zum Schreiben / Bearbeiten von Quelltext</a:t>
            </a:r>
          </a:p>
          <a:p>
            <a:pPr marL="171450" indent="-171450">
              <a:buFont typeface="Arial" panose="020B0604020202020204" pitchFamily="34" charset="0"/>
              <a:buChar char="•"/>
            </a:pPr>
            <a:r>
              <a:rPr lang="de-DE" dirty="0"/>
              <a:t>Präprozessor: Vorverarbeitung, z.B. Auflösung von Makros</a:t>
            </a:r>
          </a:p>
          <a:p>
            <a:pPr marL="171450" indent="-171450">
              <a:buFont typeface="Arial" panose="020B0604020202020204" pitchFamily="34" charset="0"/>
              <a:buChar char="•"/>
            </a:pPr>
            <a:r>
              <a:rPr lang="de-DE" dirty="0"/>
              <a:t>Compiler: Verarbeitung zu Maschinencode</a:t>
            </a:r>
          </a:p>
          <a:p>
            <a:pPr marL="171450" indent="-171450">
              <a:buFont typeface="Arial" panose="020B0604020202020204" pitchFamily="34" charset="0"/>
              <a:buChar char="•"/>
            </a:pPr>
            <a:r>
              <a:rPr lang="de-DE" dirty="0"/>
              <a:t>Linker: Verbindet einzelne Programmteile zum Ganzen</a:t>
            </a:r>
          </a:p>
          <a:p>
            <a:pPr marL="171450" indent="-171450">
              <a:buFont typeface="Arial" panose="020B0604020202020204" pitchFamily="34" charset="0"/>
              <a:buChar char="•"/>
            </a:pPr>
            <a:r>
              <a:rPr lang="de-DE" dirty="0"/>
              <a:t>Debugger: Fehlersuche zur Laufzeit des Programms</a:t>
            </a:r>
          </a:p>
          <a:p>
            <a:endParaRPr lang="de-DE" dirty="0"/>
          </a:p>
          <a:p>
            <a:r>
              <a:rPr lang="de-DE" dirty="0"/>
              <a:t>Bild: </a:t>
            </a:r>
            <a:r>
              <a:rPr lang="de-DE" dirty="0" err="1"/>
              <a:t>Pixabay</a:t>
            </a:r>
            <a:r>
              <a:rPr lang="de-DE" dirty="0"/>
              <a:t> License, https://pixabay.com/de/vectors/kette-verkn%c3%bcpfung-metall-halteseil-2027199/ </a:t>
            </a:r>
            <a:r>
              <a:rPr lang="de-DE" dirty="0" err="1"/>
              <a:t>rev</a:t>
            </a:r>
            <a:r>
              <a:rPr lang="de-DE" dirty="0"/>
              <a:t>. 2021-09-06</a:t>
            </a:r>
          </a:p>
        </p:txBody>
      </p:sp>
      <p:sp>
        <p:nvSpPr>
          <p:cNvPr id="4" name="Foliennummernplatzhalter 3"/>
          <p:cNvSpPr>
            <a:spLocks noGrp="1"/>
          </p:cNvSpPr>
          <p:nvPr>
            <p:ph type="sldNum" sz="quarter" idx="5"/>
          </p:nvPr>
        </p:nvSpPr>
        <p:spPr/>
        <p:txBody>
          <a:bodyPr/>
          <a:lstStyle/>
          <a:p>
            <a:fld id="{927DBD90-B360-417B-B4B3-F05A4AFC1996}" type="slidenum">
              <a:rPr lang="de-DE" smtClean="0"/>
              <a:pPr/>
              <a:t>4</a:t>
            </a:fld>
            <a:endParaRPr lang="de-DE"/>
          </a:p>
        </p:txBody>
      </p:sp>
    </p:spTree>
    <p:extLst>
      <p:ext uri="{BB962C8B-B14F-4D97-AF65-F5344CB8AC3E}">
        <p14:creationId xmlns:p14="http://schemas.microsoft.com/office/powerpoint/2010/main" val="12917607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Das Java Development Kit von Oracle ist für Firmen </a:t>
            </a:r>
            <a:r>
              <a:rPr lang="de-DE"/>
              <a:t>kostenpflichtig geworden.</a:t>
            </a:r>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5</a:t>
            </a:fld>
            <a:endParaRPr lang="de-DE"/>
          </a:p>
        </p:txBody>
      </p:sp>
    </p:spTree>
    <p:extLst>
      <p:ext uri="{BB962C8B-B14F-4D97-AF65-F5344CB8AC3E}">
        <p14:creationId xmlns:p14="http://schemas.microsoft.com/office/powerpoint/2010/main" val="120273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Eine IDE vereint</a:t>
            </a:r>
            <a:r>
              <a:rPr lang="de-DE" baseline="0" dirty="0"/>
              <a:t> mehrere Programme, die ansonsten einzeln vorliegen, zu einem großen Programm, das alle Aufgaben eines Entwicklers unterstützt.</a:t>
            </a:r>
          </a:p>
          <a:p>
            <a:r>
              <a:rPr lang="de-DE" baseline="0" dirty="0"/>
              <a:t>Sie hilft beim Schreiben, weil es bekannte Befehle farblich hervorhebt.</a:t>
            </a:r>
          </a:p>
          <a:p>
            <a:r>
              <a:rPr lang="de-DE" baseline="0" dirty="0"/>
              <a:t>Sie hilft während des Tippens, weil es mögliche Befehle ergänzt und aus einer Liste auswählbar macht.</a:t>
            </a:r>
          </a:p>
          <a:p>
            <a:r>
              <a:rPr lang="de-DE" baseline="0" dirty="0"/>
              <a:t>Die IDE kann Programme direkt starten, diese auch Schritt für Schritt ausführen und man kann den Inhalt von Variablen ansehen („Debugger“)</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6</a:t>
            </a:fld>
            <a:endParaRPr lang="de-DE"/>
          </a:p>
        </p:txBody>
      </p:sp>
    </p:spTree>
    <p:extLst>
      <p:ext uri="{BB962C8B-B14F-4D97-AF65-F5344CB8AC3E}">
        <p14:creationId xmlns:p14="http://schemas.microsoft.com/office/powerpoint/2010/main" val="42513929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Mal schnell  etwas auszuprobieren ist online ganz ok, für größere Projekte aber nicht geschickt.</a:t>
            </a:r>
          </a:p>
          <a:p>
            <a:pPr marL="171450" indent="-171450">
              <a:buFontTx/>
              <a:buChar char="-"/>
            </a:pPr>
            <a:r>
              <a:rPr lang="de-DE" dirty="0"/>
              <a:t>Zusammenarbeit im Team?</a:t>
            </a:r>
          </a:p>
          <a:p>
            <a:pPr marL="171450" indent="-171450">
              <a:buFontTx/>
              <a:buChar char="-"/>
            </a:pPr>
            <a:r>
              <a:rPr lang="de-DE" dirty="0"/>
              <a:t>Abspeichern?</a:t>
            </a:r>
          </a:p>
          <a:p>
            <a:pPr marL="171450" indent="-171450">
              <a:buFontTx/>
              <a:buChar char="-"/>
            </a:pPr>
            <a:r>
              <a:rPr lang="de-DE" dirty="0"/>
              <a:t>Verwendung mehrerer Dateien?</a:t>
            </a:r>
          </a:p>
          <a:p>
            <a:pPr marL="171450" indent="-171450">
              <a:buFontTx/>
              <a:buChar char="-"/>
            </a:pPr>
            <a:r>
              <a:rPr lang="de-DE" dirty="0"/>
              <a:t>Versionskontrolle?</a:t>
            </a:r>
          </a:p>
          <a:p>
            <a:pPr marL="171450" indent="-171450">
              <a:buFontTx/>
              <a:buChar char="-"/>
            </a:pPr>
            <a:endParaRPr lang="de-DE" dirty="0"/>
          </a:p>
          <a:p>
            <a:pPr marL="0" indent="0">
              <a:buFontTx/>
              <a:buNone/>
            </a:pPr>
            <a:r>
              <a:rPr lang="de-DE" dirty="0"/>
              <a:t>Aus diesem Grund möchten wir mit Euch eine richtige Entwicklungsumgebung installieren.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7</a:t>
            </a:fld>
            <a:endParaRPr lang="de-DE"/>
          </a:p>
        </p:txBody>
      </p:sp>
    </p:spTree>
    <p:extLst>
      <p:ext uri="{BB962C8B-B14F-4D97-AF65-F5344CB8AC3E}">
        <p14:creationId xmlns:p14="http://schemas.microsoft.com/office/powerpoint/2010/main" val="2543390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Die Firma </a:t>
            </a:r>
            <a:r>
              <a:rPr lang="de-DE" dirty="0" err="1"/>
              <a:t>JetBrains</a:t>
            </a:r>
            <a:r>
              <a:rPr lang="de-DE" dirty="0"/>
              <a:t> bietet mehrere Programmierumgebungen für unterschiedliche Programmiersprachen an.</a:t>
            </a:r>
          </a:p>
        </p:txBody>
      </p:sp>
      <p:sp>
        <p:nvSpPr>
          <p:cNvPr id="4" name="Foliennummernplatzhalter 3"/>
          <p:cNvSpPr>
            <a:spLocks noGrp="1"/>
          </p:cNvSpPr>
          <p:nvPr>
            <p:ph type="sldNum" sz="quarter" idx="5"/>
          </p:nvPr>
        </p:nvSpPr>
        <p:spPr/>
        <p:txBody>
          <a:bodyPr/>
          <a:lstStyle/>
          <a:p>
            <a:fld id="{927DBD90-B360-417B-B4B3-F05A4AFC1996}" type="slidenum">
              <a:rPr lang="de-DE" smtClean="0"/>
              <a:pPr/>
              <a:t>8</a:t>
            </a:fld>
            <a:endParaRPr lang="de-DE"/>
          </a:p>
        </p:txBody>
      </p:sp>
    </p:spTree>
    <p:extLst>
      <p:ext uri="{BB962C8B-B14F-4D97-AF65-F5344CB8AC3E}">
        <p14:creationId xmlns:p14="http://schemas.microsoft.com/office/powerpoint/2010/main" val="885626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„native“ bedeutet direkt für den Prozessor geeignet, ohne eine Zwischenschicht, wie sie z.B. von Java verwendet wird (Bytecode).</a:t>
            </a:r>
          </a:p>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9</a:t>
            </a:fld>
            <a:endParaRPr lang="de-DE"/>
          </a:p>
        </p:txBody>
      </p:sp>
    </p:spTree>
    <p:extLst>
      <p:ext uri="{BB962C8B-B14F-4D97-AF65-F5344CB8AC3E}">
        <p14:creationId xmlns:p14="http://schemas.microsoft.com/office/powerpoint/2010/main" val="3029029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pPr lvl="0"/>
            <a:r>
              <a:rPr lang="de-DE" dirty="0"/>
              <a:t>Wir haben die Software schon heruntergeladen, damit wir diese Zeit sparen.</a:t>
            </a:r>
          </a:p>
          <a:p>
            <a:pPr lvl="0"/>
            <a:r>
              <a:rPr lang="de-DE" dirty="0"/>
              <a:t>Jeder von Euch bekommt einen USB Stick. Den könnt ihr behalten und mit nach Hause nehmen, und ihr könnt Euch auch dort die Entwicklungsumgebung installieren, so dass ihr Eure eigene App entwickeln könnt.</a:t>
            </a:r>
          </a:p>
        </p:txBody>
      </p:sp>
      <p:sp>
        <p:nvSpPr>
          <p:cNvPr id="4" name="Foliennummernplatzhalter 3"/>
          <p:cNvSpPr>
            <a:spLocks noGrp="1"/>
          </p:cNvSpPr>
          <p:nvPr>
            <p:ph type="sldNum" sz="quarter" idx="5"/>
          </p:nvPr>
        </p:nvSpPr>
        <p:spPr/>
        <p:txBody>
          <a:bodyPr/>
          <a:lstStyle/>
          <a:p>
            <a:fld id="{927DBD90-B360-417B-B4B3-F05A4AFC1996}" type="slidenum">
              <a:rPr lang="de-DE" smtClean="0"/>
              <a:pPr/>
              <a:t>10</a:t>
            </a:fld>
            <a:endParaRPr lang="de-DE"/>
          </a:p>
        </p:txBody>
      </p:sp>
    </p:spTree>
    <p:extLst>
      <p:ext uri="{BB962C8B-B14F-4D97-AF65-F5344CB8AC3E}">
        <p14:creationId xmlns:p14="http://schemas.microsoft.com/office/powerpoint/2010/main" val="3406334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832502" y="1916113"/>
            <a:ext cx="10521297" cy="1619000"/>
          </a:xfrm>
        </p:spPr>
        <p:txBody>
          <a:bodyPr anchor="b"/>
          <a:lstStyle>
            <a:lvl1pPr algn="l">
              <a:defRPr lang="de-DE" dirty="0">
                <a:solidFill>
                  <a:schemeClr val="bg1"/>
                </a:solidFill>
              </a:defRPr>
            </a:lvl1pPr>
          </a:lstStyle>
          <a:p>
            <a:r>
              <a:rPr lang="de-DE"/>
              <a:t>Mastertitelformat bearbeiten</a:t>
            </a:r>
            <a:endParaRPr lang="de-DE" dirty="0"/>
          </a:p>
        </p:txBody>
      </p:sp>
      <p:sp>
        <p:nvSpPr>
          <p:cNvPr id="3" name="Untertitel 2"/>
          <p:cNvSpPr>
            <a:spLocks noGrp="1"/>
          </p:cNvSpPr>
          <p:nvPr>
            <p:ph type="subTitle" idx="1"/>
          </p:nvPr>
        </p:nvSpPr>
        <p:spPr>
          <a:xfrm>
            <a:off x="832503" y="3602038"/>
            <a:ext cx="10521296" cy="619125"/>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DE" dirty="0"/>
          </a:p>
        </p:txBody>
      </p:sp>
      <p:sp>
        <p:nvSpPr>
          <p:cNvPr id="4" name="Datumsplatzhalter 3"/>
          <p:cNvSpPr>
            <a:spLocks noGrp="1"/>
          </p:cNvSpPr>
          <p:nvPr>
            <p:ph type="dt" sz="half" idx="10"/>
          </p:nvPr>
        </p:nvSpPr>
        <p:spPr/>
        <p:txBody>
          <a:bodyPr/>
          <a:lstStyle/>
          <a:p>
            <a:fld id="{0617C99F-8972-4D55-9FC9-20A8973FEFCD}" type="datetime1">
              <a:rPr lang="de-DE" smtClean="0"/>
              <a:t>29.09.2021</a:t>
            </a:fld>
            <a:endParaRPr lang="de-DE"/>
          </a:p>
        </p:txBody>
      </p:sp>
      <p:sp>
        <p:nvSpPr>
          <p:cNvPr id="5" name="Fußzeilenplatzhalter 4"/>
          <p:cNvSpPr>
            <a:spLocks noGrp="1"/>
          </p:cNvSpPr>
          <p:nvPr>
            <p:ph type="ftr" sz="quarter" idx="11"/>
          </p:nvPr>
        </p:nvSpPr>
        <p:spPr/>
        <p:txBody>
          <a:bodyPr/>
          <a:lstStyle/>
          <a:p>
            <a:r>
              <a:rPr lang="de-DE"/>
              <a:t>Android Studio</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109619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Zusammenfassung">
    <p:spTree>
      <p:nvGrpSpPr>
        <p:cNvPr id="1" name=""/>
        <p:cNvGrpSpPr/>
        <p:nvPr/>
      </p:nvGrpSpPr>
      <p:grpSpPr>
        <a:xfrm>
          <a:off x="0" y="0"/>
          <a:ext cx="0" cy="0"/>
          <a:chOff x="0" y="0"/>
          <a:chExt cx="0" cy="0"/>
        </a:xfrm>
      </p:grpSpPr>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62154" y="102885"/>
            <a:ext cx="1180118" cy="1180118"/>
          </a:xfrm>
          <a:prstGeom prst="rect">
            <a:avLst/>
          </a:prstGeom>
        </p:spPr>
      </p:pic>
      <p:sp>
        <p:nvSpPr>
          <p:cNvPr id="2" name="Titel 1"/>
          <p:cNvSpPr>
            <a:spLocks noGrp="1"/>
          </p:cNvSpPr>
          <p:nvPr>
            <p:ph type="title" hasCustomPrompt="1"/>
          </p:nvPr>
        </p:nvSpPr>
        <p:spPr/>
        <p:txBody>
          <a:bodyPr/>
          <a:lstStyle>
            <a:lvl1pPr>
              <a:defRPr/>
            </a:lvl1pPr>
          </a:lstStyle>
          <a:p>
            <a:r>
              <a:rPr lang="de-DE" dirty="0"/>
              <a:t>Zusammenfassung</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CE60AF2-85CA-4EDA-9C85-340F8B534780}" type="datetime1">
              <a:rPr lang="de-DE" smtClean="0"/>
              <a:t>29.09.2021</a:t>
            </a:fld>
            <a:endParaRPr lang="de-DE"/>
          </a:p>
        </p:txBody>
      </p:sp>
      <p:sp>
        <p:nvSpPr>
          <p:cNvPr id="5" name="Fußzeilenplatzhalter 4"/>
          <p:cNvSpPr>
            <a:spLocks noGrp="1"/>
          </p:cNvSpPr>
          <p:nvPr>
            <p:ph type="ftr" sz="quarter" idx="11"/>
          </p:nvPr>
        </p:nvSpPr>
        <p:spPr/>
        <p:txBody>
          <a:bodyPr/>
          <a:lstStyle/>
          <a:p>
            <a:r>
              <a:rPr lang="de-DE"/>
              <a:t>Android Studio</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3515286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ragen">
    <p:spTree>
      <p:nvGrpSpPr>
        <p:cNvPr id="1" name=""/>
        <p:cNvGrpSpPr/>
        <p:nvPr/>
      </p:nvGrpSpPr>
      <p:grpSpPr>
        <a:xfrm>
          <a:off x="0" y="0"/>
          <a:ext cx="0" cy="0"/>
          <a:chOff x="0" y="0"/>
          <a:chExt cx="0" cy="0"/>
        </a:xfrm>
      </p:grpSpPr>
      <p:pic>
        <p:nvPicPr>
          <p:cNvPr id="3" name="Grafik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29955" y="2696647"/>
            <a:ext cx="2532090" cy="2532090"/>
          </a:xfrm>
          <a:prstGeom prst="rect">
            <a:avLst/>
          </a:prstGeom>
        </p:spPr>
      </p:pic>
      <p:sp>
        <p:nvSpPr>
          <p:cNvPr id="2" name="Titel 1"/>
          <p:cNvSpPr>
            <a:spLocks noGrp="1"/>
          </p:cNvSpPr>
          <p:nvPr>
            <p:ph type="title" hasCustomPrompt="1"/>
          </p:nvPr>
        </p:nvSpPr>
        <p:spPr/>
        <p:txBody>
          <a:bodyPr/>
          <a:lstStyle>
            <a:lvl1pPr>
              <a:defRPr/>
            </a:lvl1pPr>
          </a:lstStyle>
          <a:p>
            <a:r>
              <a:rPr lang="de-DE" dirty="0"/>
              <a:t>Fragen</a:t>
            </a:r>
          </a:p>
        </p:txBody>
      </p:sp>
      <p:sp>
        <p:nvSpPr>
          <p:cNvPr id="4" name="Datumsplatzhalter 3"/>
          <p:cNvSpPr>
            <a:spLocks noGrp="1"/>
          </p:cNvSpPr>
          <p:nvPr>
            <p:ph type="dt" sz="half" idx="10"/>
          </p:nvPr>
        </p:nvSpPr>
        <p:spPr/>
        <p:txBody>
          <a:bodyPr/>
          <a:lstStyle/>
          <a:p>
            <a:fld id="{838A6544-C481-4408-8F7B-396A7E058B8C}" type="datetime1">
              <a:rPr lang="de-DE" smtClean="0"/>
              <a:t>29.09.2021</a:t>
            </a:fld>
            <a:endParaRPr lang="de-DE"/>
          </a:p>
        </p:txBody>
      </p:sp>
      <p:sp>
        <p:nvSpPr>
          <p:cNvPr id="5" name="Fußzeilenplatzhalter 4"/>
          <p:cNvSpPr>
            <a:spLocks noGrp="1"/>
          </p:cNvSpPr>
          <p:nvPr>
            <p:ph type="ftr" sz="quarter" idx="11"/>
          </p:nvPr>
        </p:nvSpPr>
        <p:spPr/>
        <p:txBody>
          <a:bodyPr/>
          <a:lstStyle/>
          <a:p>
            <a:r>
              <a:rPr lang="de-DE"/>
              <a:t>Android Studio</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856851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Zwei Spalten">
    <p:spTree>
      <p:nvGrpSpPr>
        <p:cNvPr id="1" name=""/>
        <p:cNvGrpSpPr/>
        <p:nvPr/>
      </p:nvGrpSpPr>
      <p:grpSpPr>
        <a:xfrm>
          <a:off x="0" y="0"/>
          <a:ext cx="0" cy="0"/>
          <a:chOff x="0" y="0"/>
          <a:chExt cx="0" cy="0"/>
        </a:xfrm>
      </p:grpSpPr>
      <p:sp>
        <p:nvSpPr>
          <p:cNvPr id="2" name="Titel 1"/>
          <p:cNvSpPr>
            <a:spLocks noGrp="1"/>
          </p:cNvSpPr>
          <p:nvPr>
            <p:ph type="title"/>
          </p:nvPr>
        </p:nvSpPr>
        <p:spPr>
          <a:xfrm>
            <a:off x="838200" y="152400"/>
            <a:ext cx="10515600" cy="1081088"/>
          </a:xfrm>
        </p:spPr>
        <p:txBody>
          <a:bodyPr/>
          <a:lstStyle/>
          <a:p>
            <a:r>
              <a:rPr lang="de-DE" dirty="0"/>
              <a:t>Titelmasterformat durch Klicken bearbeiten</a:t>
            </a:r>
          </a:p>
        </p:txBody>
      </p:sp>
      <p:sp>
        <p:nvSpPr>
          <p:cNvPr id="3" name="Inhaltsplatzhalter 2"/>
          <p:cNvSpPr>
            <a:spLocks noGrp="1"/>
          </p:cNvSpPr>
          <p:nvPr>
            <p:ph sz="half" idx="1"/>
          </p:nvPr>
        </p:nvSpPr>
        <p:spPr>
          <a:xfrm>
            <a:off x="838200" y="1520825"/>
            <a:ext cx="5181600" cy="4645025"/>
          </a:xfrm>
        </p:spPr>
        <p:txBody>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p:nvPr>
        </p:nvSpPr>
        <p:spPr>
          <a:xfrm>
            <a:off x="6172200" y="1520825"/>
            <a:ext cx="5181600" cy="4645025"/>
          </a:xfrm>
        </p:spPr>
        <p:txBody>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Datumsplatzhalter 4"/>
          <p:cNvSpPr>
            <a:spLocks noGrp="1"/>
          </p:cNvSpPr>
          <p:nvPr>
            <p:ph type="dt" sz="half" idx="10"/>
          </p:nvPr>
        </p:nvSpPr>
        <p:spPr/>
        <p:txBody>
          <a:bodyPr/>
          <a:lstStyle/>
          <a:p>
            <a:fld id="{849F51E4-763F-47D5-9CC8-41F20D31A3F9}" type="datetime1">
              <a:rPr lang="de-DE" smtClean="0"/>
              <a:t>29.09.2021</a:t>
            </a:fld>
            <a:endParaRPr lang="de-DE"/>
          </a:p>
        </p:txBody>
      </p:sp>
      <p:sp>
        <p:nvSpPr>
          <p:cNvPr id="6" name="Fußzeilenplatzhalter 5"/>
          <p:cNvSpPr>
            <a:spLocks noGrp="1"/>
          </p:cNvSpPr>
          <p:nvPr>
            <p:ph type="ftr" sz="quarter" idx="11"/>
          </p:nvPr>
        </p:nvSpPr>
        <p:spPr/>
        <p:txBody>
          <a:bodyPr/>
          <a:lstStyle/>
          <a:p>
            <a:r>
              <a:rPr lang="de-DE"/>
              <a:t>Android Studio</a:t>
            </a:r>
          </a:p>
        </p:txBody>
      </p:sp>
      <p:sp>
        <p:nvSpPr>
          <p:cNvPr id="7" name="Foliennummernplatzhalter 6"/>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305351764"/>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Norma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AFA5E08-56C4-4D00-93E8-8E8047A8DE89}" type="datetime1">
              <a:rPr lang="de-DE" smtClean="0"/>
              <a:t>29.09.2021</a:t>
            </a:fld>
            <a:endParaRPr lang="de-DE"/>
          </a:p>
        </p:txBody>
      </p:sp>
      <p:sp>
        <p:nvSpPr>
          <p:cNvPr id="5" name="Fußzeilenplatzhalter 4"/>
          <p:cNvSpPr>
            <a:spLocks noGrp="1"/>
          </p:cNvSpPr>
          <p:nvPr>
            <p:ph type="ftr" sz="quarter" idx="11"/>
          </p:nvPr>
        </p:nvSpPr>
        <p:spPr/>
        <p:txBody>
          <a:bodyPr/>
          <a:lstStyle/>
          <a:p>
            <a:r>
              <a:rPr lang="de-DE"/>
              <a:t>Android Studio</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118394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Experimen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Titelmasterformat durch Klicken bearbeiten</a:t>
            </a:r>
          </a:p>
        </p:txBody>
      </p:sp>
      <p:sp>
        <p:nvSpPr>
          <p:cNvPr id="3" name="Inhaltsplatzhalter 2"/>
          <p:cNvSpPr>
            <a:spLocks noGrp="1"/>
          </p:cNvSpPr>
          <p:nvPr>
            <p:ph idx="1"/>
          </p:nvPr>
        </p:nvSpPr>
        <p:spPr>
          <a:xfrm>
            <a:off x="838200" y="1520825"/>
            <a:ext cx="9271475" cy="464502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7CE3AD37-5ABD-4692-BEC2-A42E3889EE4D}" type="datetime1">
              <a:rPr lang="de-DE" smtClean="0"/>
              <a:t>29.09.2021</a:t>
            </a:fld>
            <a:endParaRPr lang="de-DE"/>
          </a:p>
        </p:txBody>
      </p:sp>
      <p:sp>
        <p:nvSpPr>
          <p:cNvPr id="5" name="Fußzeilenplatzhalter 4"/>
          <p:cNvSpPr>
            <a:spLocks noGrp="1"/>
          </p:cNvSpPr>
          <p:nvPr>
            <p:ph type="ftr" sz="quarter" idx="11"/>
          </p:nvPr>
        </p:nvSpPr>
        <p:spPr/>
        <p:txBody>
          <a:bodyPr/>
          <a:lstStyle/>
          <a:p>
            <a:r>
              <a:rPr lang="de-DE"/>
              <a:t>Android Studio</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85690" y="2725781"/>
            <a:ext cx="1396945" cy="2235112"/>
          </a:xfrm>
          <a:prstGeom prst="rect">
            <a:avLst/>
          </a:prstGeom>
        </p:spPr>
      </p:pic>
    </p:spTree>
    <p:extLst>
      <p:ext uri="{BB962C8B-B14F-4D97-AF65-F5344CB8AC3E}">
        <p14:creationId xmlns:p14="http://schemas.microsoft.com/office/powerpoint/2010/main" val="2610524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928CC653-232E-48C4-B8E8-A0241EBA0795}" type="datetime1">
              <a:rPr lang="de-DE" smtClean="0"/>
              <a:t>29.09.2021</a:t>
            </a:fld>
            <a:endParaRPr lang="de-DE"/>
          </a:p>
        </p:txBody>
      </p:sp>
      <p:sp>
        <p:nvSpPr>
          <p:cNvPr id="4" name="Fußzeilenplatzhalter 3"/>
          <p:cNvSpPr>
            <a:spLocks noGrp="1"/>
          </p:cNvSpPr>
          <p:nvPr>
            <p:ph type="ftr" sz="quarter" idx="11"/>
          </p:nvPr>
        </p:nvSpPr>
        <p:spPr/>
        <p:txBody>
          <a:bodyPr/>
          <a:lstStyle/>
          <a:p>
            <a:r>
              <a:rPr lang="de-DE"/>
              <a:t>Android Studio</a:t>
            </a:r>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963351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E83E20E9-81C0-4ABC-AE04-EB499B127B15}" type="datetime1">
              <a:rPr lang="de-DE" smtClean="0"/>
              <a:t>29.09.2021</a:t>
            </a:fld>
            <a:endParaRPr lang="de-DE"/>
          </a:p>
        </p:txBody>
      </p:sp>
      <p:sp>
        <p:nvSpPr>
          <p:cNvPr id="3" name="Fußzeilenplatzhalter 2"/>
          <p:cNvSpPr>
            <a:spLocks noGrp="1"/>
          </p:cNvSpPr>
          <p:nvPr>
            <p:ph type="ftr" sz="quarter" idx="11"/>
          </p:nvPr>
        </p:nvSpPr>
        <p:spPr/>
        <p:txBody>
          <a:bodyPr/>
          <a:lstStyle/>
          <a:p>
            <a:r>
              <a:rPr lang="de-DE"/>
              <a:t>Android Studio</a:t>
            </a:r>
          </a:p>
        </p:txBody>
      </p:sp>
      <p:sp>
        <p:nvSpPr>
          <p:cNvPr id="4" name="Foliennummernplatzhalter 3"/>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1204235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Andere Medi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a:t>Andere Medien</a:t>
            </a:r>
          </a:p>
        </p:txBody>
      </p:sp>
      <p:sp>
        <p:nvSpPr>
          <p:cNvPr id="3" name="Datumsplatzhalter 2"/>
          <p:cNvSpPr>
            <a:spLocks noGrp="1"/>
          </p:cNvSpPr>
          <p:nvPr>
            <p:ph type="dt" sz="half" idx="10"/>
          </p:nvPr>
        </p:nvSpPr>
        <p:spPr/>
        <p:txBody>
          <a:bodyPr/>
          <a:lstStyle/>
          <a:p>
            <a:fld id="{40D99F92-1030-4142-B53F-F0FAA5D39B24}" type="datetime1">
              <a:rPr lang="de-DE" smtClean="0"/>
              <a:t>29.09.2021</a:t>
            </a:fld>
            <a:endParaRPr lang="de-DE"/>
          </a:p>
        </p:txBody>
      </p:sp>
      <p:sp>
        <p:nvSpPr>
          <p:cNvPr id="4" name="Fußzeilenplatzhalter 3"/>
          <p:cNvSpPr>
            <a:spLocks noGrp="1"/>
          </p:cNvSpPr>
          <p:nvPr>
            <p:ph type="ftr" sz="quarter" idx="11"/>
          </p:nvPr>
        </p:nvSpPr>
        <p:spPr/>
        <p:txBody>
          <a:bodyPr/>
          <a:lstStyle/>
          <a:p>
            <a:r>
              <a:rPr lang="de-DE"/>
              <a:t>Android Studio</a:t>
            </a:r>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10753" y="2279787"/>
            <a:ext cx="1370494" cy="3446792"/>
          </a:xfrm>
          <a:prstGeom prst="rect">
            <a:avLst/>
          </a:prstGeom>
        </p:spPr>
      </p:pic>
    </p:spTree>
    <p:extLst>
      <p:ext uri="{BB962C8B-B14F-4D97-AF65-F5344CB8AC3E}">
        <p14:creationId xmlns:p14="http://schemas.microsoft.com/office/powerpoint/2010/main" val="1589306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Pause">
    <p:spTree>
      <p:nvGrpSpPr>
        <p:cNvPr id="1" name=""/>
        <p:cNvGrpSpPr/>
        <p:nvPr/>
      </p:nvGrpSpPr>
      <p:grpSpPr>
        <a:xfrm>
          <a:off x="0" y="0"/>
          <a:ext cx="0" cy="0"/>
          <a:chOff x="0" y="0"/>
          <a:chExt cx="0" cy="0"/>
        </a:xfrm>
      </p:grpSpPr>
      <p:pic>
        <p:nvPicPr>
          <p:cNvPr id="6" name="Grafik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90893" y="2914649"/>
            <a:ext cx="2210213" cy="2210213"/>
          </a:xfrm>
          <a:prstGeom prst="rect">
            <a:avLst/>
          </a:prstGeom>
        </p:spPr>
      </p:pic>
      <p:sp>
        <p:nvSpPr>
          <p:cNvPr id="2" name="Titel 1"/>
          <p:cNvSpPr>
            <a:spLocks noGrp="1"/>
          </p:cNvSpPr>
          <p:nvPr>
            <p:ph type="title" hasCustomPrompt="1"/>
          </p:nvPr>
        </p:nvSpPr>
        <p:spPr/>
        <p:txBody>
          <a:bodyPr/>
          <a:lstStyle>
            <a:lvl1pPr>
              <a:defRPr/>
            </a:lvl1pPr>
          </a:lstStyle>
          <a:p>
            <a:r>
              <a:rPr lang="de-DE" dirty="0"/>
              <a:t>Pause</a:t>
            </a:r>
          </a:p>
        </p:txBody>
      </p:sp>
      <p:sp>
        <p:nvSpPr>
          <p:cNvPr id="3" name="Datumsplatzhalter 2"/>
          <p:cNvSpPr>
            <a:spLocks noGrp="1"/>
          </p:cNvSpPr>
          <p:nvPr>
            <p:ph type="dt" sz="half" idx="10"/>
          </p:nvPr>
        </p:nvSpPr>
        <p:spPr/>
        <p:txBody>
          <a:bodyPr/>
          <a:lstStyle/>
          <a:p>
            <a:fld id="{71988543-CE63-49C4-AF7F-C87F3B679192}" type="datetime1">
              <a:rPr lang="de-DE" smtClean="0"/>
              <a:t>29.09.2021</a:t>
            </a:fld>
            <a:endParaRPr lang="de-DE"/>
          </a:p>
        </p:txBody>
      </p:sp>
      <p:sp>
        <p:nvSpPr>
          <p:cNvPr id="4" name="Fußzeilenplatzhalter 3"/>
          <p:cNvSpPr>
            <a:spLocks noGrp="1"/>
          </p:cNvSpPr>
          <p:nvPr>
            <p:ph type="ftr" sz="quarter" idx="11"/>
          </p:nvPr>
        </p:nvSpPr>
        <p:spPr/>
        <p:txBody>
          <a:bodyPr/>
          <a:lstStyle/>
          <a:p>
            <a:r>
              <a:rPr lang="de-DE"/>
              <a:t>Android Studio</a:t>
            </a:r>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960024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pic>
        <p:nvPicPr>
          <p:cNvPr id="8" name="Inhaltsplatzhalter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34344" y="175075"/>
            <a:ext cx="1035738" cy="1035738"/>
          </a:xfrm>
          <a:prstGeom prst="rect">
            <a:avLst/>
          </a:prstGeom>
        </p:spPr>
      </p:pic>
      <p:sp>
        <p:nvSpPr>
          <p:cNvPr id="2" name="Titel 1"/>
          <p:cNvSpPr>
            <a:spLocks noGrp="1"/>
          </p:cNvSpPr>
          <p:nvPr>
            <p:ph type="title" hasCustomPrompt="1"/>
          </p:nvPr>
        </p:nvSpPr>
        <p:spPr/>
        <p:txBody>
          <a:bodyPr/>
          <a:lstStyle>
            <a:lvl1pPr>
              <a:defRPr/>
            </a:lvl1pPr>
          </a:lstStyle>
          <a:p>
            <a:r>
              <a:rPr lang="de-DE" dirty="0"/>
              <a:t>Agenda</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5D221FBA-B6C3-4E3C-B071-170A70C47015}" type="datetime1">
              <a:rPr lang="de-DE" smtClean="0"/>
              <a:t>29.09.2021</a:t>
            </a:fld>
            <a:endParaRPr lang="de-DE"/>
          </a:p>
        </p:txBody>
      </p:sp>
      <p:sp>
        <p:nvSpPr>
          <p:cNvPr id="5" name="Fußzeilenplatzhalter 4"/>
          <p:cNvSpPr>
            <a:spLocks noGrp="1"/>
          </p:cNvSpPr>
          <p:nvPr>
            <p:ph type="ftr" sz="quarter" idx="11"/>
          </p:nvPr>
        </p:nvSpPr>
        <p:spPr/>
        <p:txBody>
          <a:bodyPr/>
          <a:lstStyle/>
          <a:p>
            <a:r>
              <a:rPr lang="de-DE"/>
              <a:t>Android Studio</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163299368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16"/>
          <p:cNvSpPr/>
          <p:nvPr userDrawn="1"/>
        </p:nvSpPr>
        <p:spPr>
          <a:xfrm>
            <a:off x="0" y="0"/>
            <a:ext cx="12192000" cy="3167743"/>
          </a:xfrm>
          <a:prstGeom prst="rect">
            <a:avLst/>
          </a:prstGeom>
          <a:gradFill>
            <a:gsLst>
              <a:gs pos="50000">
                <a:srgbClr val="336DA6">
                  <a:alpha val="50000"/>
                </a:srgbClr>
              </a:gs>
              <a:gs pos="0">
                <a:srgbClr val="336DA6">
                  <a:alpha val="0"/>
                </a:srgbClr>
              </a:gs>
              <a:gs pos="100000">
                <a:srgbClr val="336DA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6"/>
          <p:cNvSpPr/>
          <p:nvPr userDrawn="1"/>
        </p:nvSpPr>
        <p:spPr>
          <a:xfrm>
            <a:off x="0" y="3167743"/>
            <a:ext cx="12192000" cy="1094015"/>
          </a:xfrm>
          <a:prstGeom prst="rect">
            <a:avLst/>
          </a:prstGeom>
          <a:solidFill>
            <a:srgbClr val="336D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6"/>
          <p:cNvCxnSpPr/>
          <p:nvPr userDrawn="1"/>
        </p:nvCxnSpPr>
        <p:spPr>
          <a:xfrm>
            <a:off x="0" y="4261758"/>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sp>
        <p:nvSpPr>
          <p:cNvPr id="2" name="Titelplatzhalter 1"/>
          <p:cNvSpPr>
            <a:spLocks noGrp="1"/>
          </p:cNvSpPr>
          <p:nvPr>
            <p:ph type="title"/>
          </p:nvPr>
        </p:nvSpPr>
        <p:spPr>
          <a:xfrm>
            <a:off x="838200" y="365126"/>
            <a:ext cx="10515600" cy="1263650"/>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916113"/>
            <a:ext cx="10515600" cy="2305051"/>
          </a:xfrm>
          <a:prstGeom prst="rect">
            <a:avLst/>
          </a:prstGeom>
        </p:spPr>
        <p:txBody>
          <a:bodyPr vert="horz" lIns="91440" tIns="45720" rIns="91440" bIns="4572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838200" y="6432550"/>
            <a:ext cx="1067512"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fld id="{990527E8-55A3-4E9A-A49F-ADA7D9BD24A6}" type="datetime1">
              <a:rPr lang="de-DE" smtClean="0"/>
              <a:t>29.09.2021</a:t>
            </a:fld>
            <a:endParaRPr lang="de-DE" dirty="0"/>
          </a:p>
        </p:txBody>
      </p:sp>
      <p:sp>
        <p:nvSpPr>
          <p:cNvPr id="5" name="Fußzeilenplatzhalter 4"/>
          <p:cNvSpPr>
            <a:spLocks noGrp="1"/>
          </p:cNvSpPr>
          <p:nvPr>
            <p:ph type="ftr" sz="quarter" idx="3"/>
          </p:nvPr>
        </p:nvSpPr>
        <p:spPr>
          <a:xfrm>
            <a:off x="2016807" y="6432550"/>
            <a:ext cx="8468883"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r>
              <a:rPr lang="de-DE"/>
              <a:t>Android Studio</a:t>
            </a:r>
            <a:endParaRPr lang="de-DE" dirty="0"/>
          </a:p>
        </p:txBody>
      </p:sp>
      <p:sp>
        <p:nvSpPr>
          <p:cNvPr id="6" name="Foliennummernplatzhalter 5"/>
          <p:cNvSpPr>
            <a:spLocks noGrp="1"/>
          </p:cNvSpPr>
          <p:nvPr>
            <p:ph type="sldNum" sz="quarter" idx="4"/>
          </p:nvPr>
        </p:nvSpPr>
        <p:spPr>
          <a:xfrm>
            <a:off x="10630968" y="6432550"/>
            <a:ext cx="722832" cy="365125"/>
          </a:xfrm>
          <a:prstGeom prst="rect">
            <a:avLst/>
          </a:prstGeom>
        </p:spPr>
        <p:txBody>
          <a:bodyPr vert="horz" lIns="91440" tIns="45720" rIns="91440" bIns="45720" rtlCol="0" anchor="ctr"/>
          <a:lstStyle>
            <a:lvl1pPr algn="r">
              <a:defRPr sz="1200">
                <a:solidFill>
                  <a:schemeClr val="tx1">
                    <a:tint val="75000"/>
                  </a:schemeClr>
                </a:solidFill>
                <a:latin typeface="Calibri" panose="020F0502020204030204" pitchFamily="34" charset="0"/>
                <a:cs typeface="Calibri" panose="020F0502020204030204" pitchFamily="34" charset="0"/>
              </a:defRPr>
            </a:lvl1pPr>
          </a:lstStyle>
          <a:p>
            <a:fld id="{3A1F27E2-D58A-4028-9FF2-B12D897F257E}" type="slidenum">
              <a:rPr lang="de-DE" smtClean="0"/>
              <a:pPr/>
              <a:t>‹Nr.›</a:t>
            </a:fld>
            <a:endParaRPr lang="de-DE"/>
          </a:p>
        </p:txBody>
      </p:sp>
      <p:cxnSp>
        <p:nvCxnSpPr>
          <p:cNvPr id="9" name="Straight Connector 6"/>
          <p:cNvCxnSpPr/>
          <p:nvPr userDrawn="1"/>
        </p:nvCxnSpPr>
        <p:spPr>
          <a:xfrm>
            <a:off x="0" y="6356350"/>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31057" y="5215200"/>
            <a:ext cx="1909763" cy="477441"/>
          </a:xfrm>
          <a:prstGeom prst="rect">
            <a:avLst/>
          </a:prstGeom>
        </p:spPr>
      </p:pic>
    </p:spTree>
    <p:extLst>
      <p:ext uri="{BB962C8B-B14F-4D97-AF65-F5344CB8AC3E}">
        <p14:creationId xmlns:p14="http://schemas.microsoft.com/office/powerpoint/2010/main" val="313566165"/>
      </p:ext>
    </p:extLst>
  </p:cSld>
  <p:clrMap bg1="lt1" tx1="dk1" bg2="lt2" tx2="dk2" accent1="accent1" accent2="accent2" accent3="accent3" accent4="accent4" accent5="accent5" accent6="accent6" hlink="hlink" folHlink="folHlink"/>
  <p:sldLayoutIdLst>
    <p:sldLayoutId id="2147483649" r:id="rId1"/>
  </p:sldLayoutIdLst>
  <p:hf hdr="0"/>
  <p:txStyles>
    <p:titleStyle>
      <a:lvl1pPr algn="l" defTabSz="914400" rtl="0" eaLnBrk="1" latinLnBrk="0" hangingPunct="1">
        <a:lnSpc>
          <a:spcPct val="90000"/>
        </a:lnSpc>
        <a:spcBef>
          <a:spcPct val="0"/>
        </a:spcBef>
        <a:buNone/>
        <a:defRPr sz="4400" kern="1200">
          <a:solidFill>
            <a:schemeClr val="tx1"/>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9" userDrawn="1">
          <p15:clr>
            <a:srgbClr val="F26B43"/>
          </p15:clr>
        </p15:guide>
        <p15:guide id="2" orient="horz" pos="232" userDrawn="1">
          <p15:clr>
            <a:srgbClr val="F26B43"/>
          </p15:clr>
        </p15:guide>
        <p15:guide id="3" orient="horz" pos="1026" userDrawn="1">
          <p15:clr>
            <a:srgbClr val="F26B43"/>
          </p15:clr>
        </p15:guide>
        <p15:guide id="4" orient="horz" pos="1207" userDrawn="1">
          <p15:clr>
            <a:srgbClr val="F26B43"/>
          </p15:clr>
        </p15:guide>
        <p15:guide id="5" orient="horz" pos="2659" userDrawn="1">
          <p15:clr>
            <a:srgbClr val="F26B43"/>
          </p15:clr>
        </p15:guide>
        <p15:guide id="6" pos="715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152400"/>
            <a:ext cx="10514013" cy="1081088"/>
          </a:xfrm>
          <a:prstGeom prst="rect">
            <a:avLst/>
          </a:prstGeom>
        </p:spPr>
        <p:txBody>
          <a:bodyPr vert="horz" lIns="91440" tIns="45720" rIns="91440" bIns="45720" rtlCol="0" anchor="ctr">
            <a:normAutofit/>
          </a:bodyPr>
          <a:lstStyle/>
          <a:p>
            <a:r>
              <a:rPr lang="de-DE" dirty="0"/>
              <a:t>Titelmasterformat durch Klicken bearbeiten</a:t>
            </a:r>
          </a:p>
        </p:txBody>
      </p:sp>
      <p:sp>
        <p:nvSpPr>
          <p:cNvPr id="3" name="Textplatzhalter 2"/>
          <p:cNvSpPr>
            <a:spLocks noGrp="1"/>
          </p:cNvSpPr>
          <p:nvPr>
            <p:ph type="body" idx="1"/>
          </p:nvPr>
        </p:nvSpPr>
        <p:spPr>
          <a:xfrm>
            <a:off x="838200" y="1520825"/>
            <a:ext cx="10514013" cy="4645025"/>
          </a:xfrm>
          <a:prstGeom prst="rect">
            <a:avLst/>
          </a:prstGeom>
        </p:spPr>
        <p:txBody>
          <a:bodyPr vert="horz" lIns="91440" tIns="45720" rIns="91440" bIns="4572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838200" y="6432550"/>
            <a:ext cx="1067512"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fld id="{ADC6AC59-7092-41FF-BAE3-16B17FCDA478}" type="datetime1">
              <a:rPr lang="de-DE" smtClean="0"/>
              <a:t>29.09.2021</a:t>
            </a:fld>
            <a:endParaRPr lang="de-DE" dirty="0"/>
          </a:p>
        </p:txBody>
      </p:sp>
      <p:sp>
        <p:nvSpPr>
          <p:cNvPr id="5" name="Fußzeilenplatzhalter 4"/>
          <p:cNvSpPr>
            <a:spLocks noGrp="1"/>
          </p:cNvSpPr>
          <p:nvPr>
            <p:ph type="ftr" sz="quarter" idx="3"/>
          </p:nvPr>
        </p:nvSpPr>
        <p:spPr>
          <a:xfrm>
            <a:off x="2016807" y="6432550"/>
            <a:ext cx="8468883"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r>
              <a:rPr lang="de-DE"/>
              <a:t>Android Studio</a:t>
            </a:r>
            <a:endParaRPr lang="de-DE" dirty="0"/>
          </a:p>
        </p:txBody>
      </p:sp>
      <p:sp>
        <p:nvSpPr>
          <p:cNvPr id="6" name="Foliennummernplatzhalter 5"/>
          <p:cNvSpPr>
            <a:spLocks noGrp="1"/>
          </p:cNvSpPr>
          <p:nvPr>
            <p:ph type="sldNum" sz="quarter" idx="4"/>
          </p:nvPr>
        </p:nvSpPr>
        <p:spPr>
          <a:xfrm>
            <a:off x="10630968" y="6432550"/>
            <a:ext cx="721245" cy="365125"/>
          </a:xfrm>
          <a:prstGeom prst="rect">
            <a:avLst/>
          </a:prstGeom>
        </p:spPr>
        <p:txBody>
          <a:bodyPr vert="horz" lIns="91440" tIns="45720" rIns="91440" bIns="45720" rtlCol="0" anchor="ctr"/>
          <a:lstStyle>
            <a:lvl1pPr algn="r">
              <a:defRPr sz="1200">
                <a:solidFill>
                  <a:schemeClr val="tx1">
                    <a:tint val="75000"/>
                  </a:schemeClr>
                </a:solidFill>
                <a:latin typeface="Calibri" panose="020F0502020204030204" pitchFamily="34" charset="0"/>
                <a:cs typeface="Calibri" panose="020F0502020204030204" pitchFamily="34" charset="0"/>
              </a:defRPr>
            </a:lvl1pPr>
          </a:lstStyle>
          <a:p>
            <a:fld id="{3A1F27E2-D58A-4028-9FF2-B12D897F257E}" type="slidenum">
              <a:rPr lang="de-DE" smtClean="0"/>
              <a:pPr/>
              <a:t>‹Nr.›</a:t>
            </a:fld>
            <a:endParaRPr lang="de-DE" dirty="0"/>
          </a:p>
        </p:txBody>
      </p:sp>
      <p:cxnSp>
        <p:nvCxnSpPr>
          <p:cNvPr id="7" name="Straight Connector 6"/>
          <p:cNvCxnSpPr/>
          <p:nvPr userDrawn="1"/>
        </p:nvCxnSpPr>
        <p:spPr>
          <a:xfrm>
            <a:off x="0" y="1380934"/>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9" name="Straight Connector 6"/>
          <p:cNvCxnSpPr>
            <a:cxnSpLocks/>
          </p:cNvCxnSpPr>
          <p:nvPr userDrawn="1"/>
        </p:nvCxnSpPr>
        <p:spPr>
          <a:xfrm flipV="1">
            <a:off x="0" y="6356349"/>
            <a:ext cx="8892073" cy="1"/>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pic>
        <p:nvPicPr>
          <p:cNvPr id="11" name="Grafik 10">
            <a:extLst>
              <a:ext uri="{FF2B5EF4-FFF2-40B4-BE49-F238E27FC236}">
                <a16:creationId xmlns:a16="http://schemas.microsoft.com/office/drawing/2014/main" id="{C4559D41-751B-4D7C-9655-A71341095138}"/>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8992663" y="6151561"/>
            <a:ext cx="1638305" cy="409577"/>
          </a:xfrm>
          <a:prstGeom prst="rect">
            <a:avLst/>
          </a:prstGeom>
        </p:spPr>
      </p:pic>
      <p:cxnSp>
        <p:nvCxnSpPr>
          <p:cNvPr id="14" name="Straight Connector 6">
            <a:extLst>
              <a:ext uri="{FF2B5EF4-FFF2-40B4-BE49-F238E27FC236}">
                <a16:creationId xmlns:a16="http://schemas.microsoft.com/office/drawing/2014/main" id="{C797F233-091D-4DE9-86F5-01F20A8E02B8}"/>
              </a:ext>
            </a:extLst>
          </p:cNvPr>
          <p:cNvCxnSpPr>
            <a:cxnSpLocks/>
          </p:cNvCxnSpPr>
          <p:nvPr userDrawn="1"/>
        </p:nvCxnSpPr>
        <p:spPr>
          <a:xfrm>
            <a:off x="10711543" y="6356349"/>
            <a:ext cx="1480457"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3618816"/>
      </p:ext>
    </p:extLst>
  </p:cSld>
  <p:clrMap bg1="lt1" tx1="dk1" bg2="lt2" tx2="dk2" accent1="accent1" accent2="accent2" accent3="accent3" accent4="accent4" accent5="accent5" accent6="accent6" hlink="hlink" folHlink="folHlink"/>
  <p:sldLayoutIdLst>
    <p:sldLayoutId id="2147483659" r:id="rId1"/>
    <p:sldLayoutId id="2147483658" r:id="rId2"/>
    <p:sldLayoutId id="2147483667" r:id="rId3"/>
    <p:sldLayoutId id="2147483660" r:id="rId4"/>
    <p:sldLayoutId id="2147483661" r:id="rId5"/>
    <p:sldLayoutId id="2147483665" r:id="rId6"/>
    <p:sldLayoutId id="2147483666" r:id="rId7"/>
    <p:sldLayoutId id="2147483662" r:id="rId8"/>
    <p:sldLayoutId id="2147483663" r:id="rId9"/>
    <p:sldLayoutId id="2147483664" r:id="rId10"/>
  </p:sldLayoutIdLst>
  <p:hf hdr="0"/>
  <p:txStyles>
    <p:titleStyle>
      <a:lvl1pPr algn="l" defTabSz="914400" rtl="0" eaLnBrk="1" latinLnBrk="0" hangingPunct="1">
        <a:lnSpc>
          <a:spcPct val="90000"/>
        </a:lnSpc>
        <a:spcBef>
          <a:spcPct val="0"/>
        </a:spcBef>
        <a:buNone/>
        <a:defRPr sz="3600" kern="1200">
          <a:solidFill>
            <a:schemeClr val="tx2"/>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9" userDrawn="1">
          <p15:clr>
            <a:srgbClr val="F26B43"/>
          </p15:clr>
        </p15:guide>
        <p15:guide id="2" pos="7151" userDrawn="1">
          <p15:clr>
            <a:srgbClr val="F26B43"/>
          </p15:clr>
        </p15:guide>
        <p15:guide id="3" orient="horz" pos="96" userDrawn="1">
          <p15:clr>
            <a:srgbClr val="F26B43"/>
          </p15:clr>
        </p15:guide>
        <p15:guide id="4" orient="horz" pos="958" userDrawn="1">
          <p15:clr>
            <a:srgbClr val="F26B43"/>
          </p15:clr>
        </p15:guide>
        <p15:guide id="5" orient="horz" pos="3884" userDrawn="1">
          <p15:clr>
            <a:srgbClr val="F26B43"/>
          </p15:clr>
        </p15:guide>
        <p15:guide id="6" pos="3795" userDrawn="1">
          <p15:clr>
            <a:srgbClr val="F26B43"/>
          </p15:clr>
        </p15:guide>
        <p15:guide id="7" pos="3885" userDrawn="1">
          <p15:clr>
            <a:srgbClr val="F26B43"/>
          </p15:clr>
        </p15:guide>
        <p15:guide id="8" orient="horz" pos="77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hyperlink" Target="https://flutter.dev/docs/get-started/install/windows"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42.web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44.webp"/></Relationships>
</file>

<file path=ppt/slides/_rels/slide3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51.png"/></Relationships>
</file>

<file path=ppt/slides/_rels/slide3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docs.aws.amazon.com/corretto/index.html"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dartpad.dev/"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hyperlink" Target="https://developer.android.com/studio"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a:t>Android Studio</a:t>
            </a:r>
          </a:p>
        </p:txBody>
      </p:sp>
      <p:sp>
        <p:nvSpPr>
          <p:cNvPr id="3" name="Untertitel 2"/>
          <p:cNvSpPr>
            <a:spLocks noGrp="1"/>
          </p:cNvSpPr>
          <p:nvPr>
            <p:ph type="subTitle" idx="1"/>
          </p:nvPr>
        </p:nvSpPr>
        <p:spPr/>
        <p:txBody>
          <a:bodyPr/>
          <a:lstStyle/>
          <a:p>
            <a:r>
              <a:rPr lang="de-DE" dirty="0"/>
              <a:t>Berufsorientierung für Gymnasien</a:t>
            </a:r>
          </a:p>
        </p:txBody>
      </p:sp>
      <p:sp>
        <p:nvSpPr>
          <p:cNvPr id="4" name="Datumsplatzhalter 3"/>
          <p:cNvSpPr>
            <a:spLocks noGrp="1"/>
          </p:cNvSpPr>
          <p:nvPr>
            <p:ph type="dt" sz="half" idx="10"/>
          </p:nvPr>
        </p:nvSpPr>
        <p:spPr/>
        <p:txBody>
          <a:bodyPr/>
          <a:lstStyle/>
          <a:p>
            <a:fld id="{98371805-B777-4F9B-8B57-8DFA4E0BDD1E}" type="datetime1">
              <a:rPr lang="de-DE" smtClean="0"/>
              <a:t>29.09.2021</a:t>
            </a:fld>
            <a:endParaRPr lang="de-DE"/>
          </a:p>
        </p:txBody>
      </p:sp>
      <p:sp>
        <p:nvSpPr>
          <p:cNvPr id="5" name="Fußzeilenplatzhalter 4"/>
          <p:cNvSpPr>
            <a:spLocks noGrp="1"/>
          </p:cNvSpPr>
          <p:nvPr>
            <p:ph type="ftr" sz="quarter" idx="11"/>
          </p:nvPr>
        </p:nvSpPr>
        <p:spPr/>
        <p:txBody>
          <a:bodyPr/>
          <a:lstStyle/>
          <a:p>
            <a:r>
              <a:rPr lang="de-DE" dirty="0"/>
              <a:t>Android Studio</a:t>
            </a:r>
          </a:p>
        </p:txBody>
      </p:sp>
      <p:sp>
        <p:nvSpPr>
          <p:cNvPr id="6" name="Foliennummernplatzhalter 5"/>
          <p:cNvSpPr>
            <a:spLocks noGrp="1"/>
          </p:cNvSpPr>
          <p:nvPr>
            <p:ph type="sldNum" sz="quarter" idx="12"/>
          </p:nvPr>
        </p:nvSpPr>
        <p:spPr/>
        <p:txBody>
          <a:bodyPr/>
          <a:lstStyle/>
          <a:p>
            <a:fld id="{3A1F27E2-D58A-4028-9FF2-B12D897F257E}" type="slidenum">
              <a:rPr lang="de-DE" smtClean="0"/>
              <a:t>1</a:t>
            </a:fld>
            <a:endParaRPr lang="de-DE"/>
          </a:p>
        </p:txBody>
      </p:sp>
    </p:spTree>
    <p:extLst>
      <p:ext uri="{BB962C8B-B14F-4D97-AF65-F5344CB8AC3E}">
        <p14:creationId xmlns:p14="http://schemas.microsoft.com/office/powerpoint/2010/main" val="4002993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DA1DC6-2840-43C2-BADE-8F04EB7CC782}"/>
              </a:ext>
            </a:extLst>
          </p:cNvPr>
          <p:cNvSpPr>
            <a:spLocks noGrp="1"/>
          </p:cNvSpPr>
          <p:nvPr>
            <p:ph type="title"/>
          </p:nvPr>
        </p:nvSpPr>
        <p:spPr/>
        <p:txBody>
          <a:bodyPr/>
          <a:lstStyle/>
          <a:p>
            <a:r>
              <a:rPr lang="de-DE" dirty="0"/>
              <a:t>Installation</a:t>
            </a:r>
          </a:p>
        </p:txBody>
      </p:sp>
      <p:sp>
        <p:nvSpPr>
          <p:cNvPr id="3" name="Inhaltsplatzhalter 2">
            <a:extLst>
              <a:ext uri="{FF2B5EF4-FFF2-40B4-BE49-F238E27FC236}">
                <a16:creationId xmlns:a16="http://schemas.microsoft.com/office/drawing/2014/main" id="{DFF29FE4-BCC1-4A5E-A85A-C669153D7311}"/>
              </a:ext>
            </a:extLst>
          </p:cNvPr>
          <p:cNvSpPr>
            <a:spLocks noGrp="1"/>
          </p:cNvSpPr>
          <p:nvPr>
            <p:ph idx="1"/>
          </p:nvPr>
        </p:nvSpPr>
        <p:spPr/>
        <p:txBody>
          <a:bodyPr/>
          <a:lstStyle/>
          <a:p>
            <a:r>
              <a:rPr lang="de-DE" dirty="0"/>
              <a:t>Mehrteilige Installation</a:t>
            </a:r>
          </a:p>
          <a:p>
            <a:pPr lvl="1"/>
            <a:r>
              <a:rPr lang="de-DE" dirty="0"/>
              <a:t>Teil 1: Amazon </a:t>
            </a:r>
            <a:r>
              <a:rPr lang="de-DE" dirty="0" err="1"/>
              <a:t>Corretto</a:t>
            </a:r>
            <a:endParaRPr lang="de-DE" dirty="0"/>
          </a:p>
          <a:p>
            <a:pPr lvl="1"/>
            <a:r>
              <a:rPr lang="de-DE" dirty="0"/>
              <a:t>Teil 2: Android Studio</a:t>
            </a:r>
          </a:p>
          <a:p>
            <a:pPr lvl="1"/>
            <a:r>
              <a:rPr lang="de-DE" dirty="0"/>
              <a:t>Teil 3: Flutter</a:t>
            </a:r>
          </a:p>
          <a:p>
            <a:r>
              <a:rPr lang="de-DE" dirty="0"/>
              <a:t>Plattenplatz</a:t>
            </a:r>
          </a:p>
          <a:p>
            <a:pPr lvl="1"/>
            <a:r>
              <a:rPr lang="de-DE" dirty="0"/>
              <a:t>Amazon </a:t>
            </a:r>
            <a:r>
              <a:rPr lang="de-DE" dirty="0" err="1"/>
              <a:t>Corretto</a:t>
            </a:r>
            <a:r>
              <a:rPr lang="de-DE" dirty="0"/>
              <a:t>: ca. 300 MB</a:t>
            </a:r>
          </a:p>
          <a:p>
            <a:pPr lvl="1"/>
            <a:r>
              <a:rPr lang="de-DE" dirty="0"/>
              <a:t>Android Studio: ca. 580 MB </a:t>
            </a:r>
          </a:p>
          <a:p>
            <a:pPr lvl="1"/>
            <a:r>
              <a:rPr lang="de-DE" dirty="0"/>
              <a:t>Flutter: ca. 1700 MB</a:t>
            </a:r>
          </a:p>
          <a:p>
            <a:pPr lvl="1"/>
            <a:r>
              <a:rPr lang="de-DE" dirty="0" err="1"/>
              <a:t>Andoid</a:t>
            </a:r>
            <a:r>
              <a:rPr lang="de-DE" dirty="0"/>
              <a:t> SDK Command Line Tools: ca. 520 MB</a:t>
            </a:r>
          </a:p>
          <a:p>
            <a:pPr lvl="1"/>
            <a:r>
              <a:rPr lang="de-DE" dirty="0"/>
              <a:t>Emulator: ca. 2000 MB</a:t>
            </a:r>
          </a:p>
          <a:p>
            <a:pPr marL="457200" lvl="1" indent="0">
              <a:buNone/>
            </a:pPr>
            <a:r>
              <a:rPr lang="de-DE" dirty="0"/>
              <a:t>    ∑	   ca. 5,1 GB</a:t>
            </a:r>
          </a:p>
        </p:txBody>
      </p:sp>
      <p:sp>
        <p:nvSpPr>
          <p:cNvPr id="4" name="Datumsplatzhalter 3">
            <a:extLst>
              <a:ext uri="{FF2B5EF4-FFF2-40B4-BE49-F238E27FC236}">
                <a16:creationId xmlns:a16="http://schemas.microsoft.com/office/drawing/2014/main" id="{595E5A5A-8A37-465E-954A-A950D7B72763}"/>
              </a:ext>
            </a:extLst>
          </p:cNvPr>
          <p:cNvSpPr>
            <a:spLocks noGrp="1"/>
          </p:cNvSpPr>
          <p:nvPr>
            <p:ph type="dt" sz="half" idx="10"/>
          </p:nvPr>
        </p:nvSpPr>
        <p:spPr/>
        <p:txBody>
          <a:bodyPr/>
          <a:lstStyle/>
          <a:p>
            <a:fld id="{DAFA5E08-56C4-4D00-93E8-8E8047A8DE89}" type="datetime1">
              <a:rPr lang="de-DE" smtClean="0"/>
              <a:t>29.09.2021</a:t>
            </a:fld>
            <a:endParaRPr lang="de-DE"/>
          </a:p>
        </p:txBody>
      </p:sp>
      <p:sp>
        <p:nvSpPr>
          <p:cNvPr id="5" name="Fußzeilenplatzhalter 4">
            <a:extLst>
              <a:ext uri="{FF2B5EF4-FFF2-40B4-BE49-F238E27FC236}">
                <a16:creationId xmlns:a16="http://schemas.microsoft.com/office/drawing/2014/main" id="{4F195F40-8F35-481F-B4C6-EC37F0A4A33C}"/>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60362E32-2D99-4065-BB41-DF3E484CEB24}"/>
              </a:ext>
            </a:extLst>
          </p:cNvPr>
          <p:cNvSpPr>
            <a:spLocks noGrp="1"/>
          </p:cNvSpPr>
          <p:nvPr>
            <p:ph type="sldNum" sz="quarter" idx="12"/>
          </p:nvPr>
        </p:nvSpPr>
        <p:spPr/>
        <p:txBody>
          <a:bodyPr/>
          <a:lstStyle/>
          <a:p>
            <a:fld id="{3A1F27E2-D58A-4028-9FF2-B12D897F257E}" type="slidenum">
              <a:rPr lang="de-DE" smtClean="0"/>
              <a:t>10</a:t>
            </a:fld>
            <a:endParaRPr lang="de-DE"/>
          </a:p>
        </p:txBody>
      </p:sp>
      <p:pic>
        <p:nvPicPr>
          <p:cNvPr id="8" name="Grafik 7">
            <a:extLst>
              <a:ext uri="{FF2B5EF4-FFF2-40B4-BE49-F238E27FC236}">
                <a16:creationId xmlns:a16="http://schemas.microsoft.com/office/drawing/2014/main" id="{CAFD8B39-204A-4ECC-B94D-4CF5C8B1905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63377" y="2771867"/>
            <a:ext cx="3288836" cy="1623863"/>
          </a:xfrm>
          <a:prstGeom prst="rect">
            <a:avLst/>
          </a:prstGeom>
        </p:spPr>
      </p:pic>
      <p:cxnSp>
        <p:nvCxnSpPr>
          <p:cNvPr id="9" name="Gerader Verbinder 8">
            <a:extLst>
              <a:ext uri="{FF2B5EF4-FFF2-40B4-BE49-F238E27FC236}">
                <a16:creationId xmlns:a16="http://schemas.microsoft.com/office/drawing/2014/main" id="{AC9A9245-36C6-413B-8DEB-567A901F157B}"/>
              </a:ext>
            </a:extLst>
          </p:cNvPr>
          <p:cNvCxnSpPr>
            <a:cxnSpLocks/>
          </p:cNvCxnSpPr>
          <p:nvPr/>
        </p:nvCxnSpPr>
        <p:spPr>
          <a:xfrm>
            <a:off x="1630497" y="5618602"/>
            <a:ext cx="2765233"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30694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A6331E-A8C4-486C-A64C-8B9C696F1F33}"/>
              </a:ext>
            </a:extLst>
          </p:cNvPr>
          <p:cNvSpPr>
            <a:spLocks noGrp="1"/>
          </p:cNvSpPr>
          <p:nvPr>
            <p:ph type="title"/>
          </p:nvPr>
        </p:nvSpPr>
        <p:spPr/>
        <p:txBody>
          <a:bodyPr/>
          <a:lstStyle/>
          <a:p>
            <a:r>
              <a:rPr lang="de-DE" dirty="0"/>
              <a:t>Installation</a:t>
            </a:r>
          </a:p>
        </p:txBody>
      </p:sp>
      <p:sp>
        <p:nvSpPr>
          <p:cNvPr id="3" name="Inhaltsplatzhalter 2">
            <a:extLst>
              <a:ext uri="{FF2B5EF4-FFF2-40B4-BE49-F238E27FC236}">
                <a16:creationId xmlns:a16="http://schemas.microsoft.com/office/drawing/2014/main" id="{25831F29-3E28-41E5-A5D4-1FF3105A70F1}"/>
              </a:ext>
            </a:extLst>
          </p:cNvPr>
          <p:cNvSpPr>
            <a:spLocks noGrp="1"/>
          </p:cNvSpPr>
          <p:nvPr>
            <p:ph idx="1"/>
          </p:nvPr>
        </p:nvSpPr>
        <p:spPr/>
        <p:txBody>
          <a:bodyPr/>
          <a:lstStyle/>
          <a:p>
            <a:r>
              <a:rPr lang="de-DE" dirty="0"/>
              <a:t>Systemvoraussetzungen</a:t>
            </a:r>
          </a:p>
          <a:p>
            <a:pPr lvl="1"/>
            <a:r>
              <a:rPr lang="de-DE" dirty="0"/>
              <a:t>Flutter</a:t>
            </a:r>
          </a:p>
          <a:p>
            <a:pPr lvl="2"/>
            <a:r>
              <a:rPr lang="de-DE" dirty="0"/>
              <a:t>Windows 7 SP1</a:t>
            </a:r>
          </a:p>
          <a:p>
            <a:pPr lvl="1"/>
            <a:r>
              <a:rPr lang="de-DE" dirty="0"/>
              <a:t>Android Studio: </a:t>
            </a:r>
          </a:p>
          <a:p>
            <a:pPr lvl="2"/>
            <a:r>
              <a:rPr lang="de-DE" dirty="0"/>
              <a:t>Windows 8 64 Bit</a:t>
            </a:r>
          </a:p>
          <a:p>
            <a:pPr lvl="2"/>
            <a:r>
              <a:rPr lang="de-DE" dirty="0">
                <a:solidFill>
                  <a:schemeClr val="accent3"/>
                </a:solidFill>
              </a:rPr>
              <a:t>8 GB RAM</a:t>
            </a:r>
          </a:p>
          <a:p>
            <a:pPr lvl="2"/>
            <a:r>
              <a:rPr lang="de-DE" dirty="0">
                <a:solidFill>
                  <a:schemeClr val="accent3"/>
                </a:solidFill>
              </a:rPr>
              <a:t>8 GB freier Plattenplatz</a:t>
            </a:r>
          </a:p>
          <a:p>
            <a:pPr lvl="2"/>
            <a:r>
              <a:rPr lang="de-DE" dirty="0">
                <a:solidFill>
                  <a:schemeClr val="accent3"/>
                </a:solidFill>
              </a:rPr>
              <a:t>1280×800 Pixel Bildschirm</a:t>
            </a:r>
          </a:p>
          <a:p>
            <a:pPr lvl="1"/>
            <a:r>
              <a:rPr lang="de-DE" dirty="0"/>
              <a:t>Dart SDK</a:t>
            </a:r>
          </a:p>
          <a:p>
            <a:pPr lvl="2"/>
            <a:r>
              <a:rPr lang="de-DE" dirty="0">
                <a:solidFill>
                  <a:schemeClr val="accent3"/>
                </a:solidFill>
              </a:rPr>
              <a:t>Windows 10 64 Bit</a:t>
            </a:r>
          </a:p>
        </p:txBody>
      </p:sp>
      <p:sp>
        <p:nvSpPr>
          <p:cNvPr id="4" name="Datumsplatzhalter 3">
            <a:extLst>
              <a:ext uri="{FF2B5EF4-FFF2-40B4-BE49-F238E27FC236}">
                <a16:creationId xmlns:a16="http://schemas.microsoft.com/office/drawing/2014/main" id="{D9EC2A7A-2AD4-4758-BB7E-5E81354AC985}"/>
              </a:ext>
            </a:extLst>
          </p:cNvPr>
          <p:cNvSpPr>
            <a:spLocks noGrp="1"/>
          </p:cNvSpPr>
          <p:nvPr>
            <p:ph type="dt" sz="half" idx="10"/>
          </p:nvPr>
        </p:nvSpPr>
        <p:spPr/>
        <p:txBody>
          <a:bodyPr/>
          <a:lstStyle/>
          <a:p>
            <a:fld id="{DAFA5E08-56C4-4D00-93E8-8E8047A8DE89}" type="datetime1">
              <a:rPr lang="de-DE" smtClean="0"/>
              <a:t>29.09.2021</a:t>
            </a:fld>
            <a:endParaRPr lang="de-DE"/>
          </a:p>
        </p:txBody>
      </p:sp>
      <p:sp>
        <p:nvSpPr>
          <p:cNvPr id="5" name="Fußzeilenplatzhalter 4">
            <a:extLst>
              <a:ext uri="{FF2B5EF4-FFF2-40B4-BE49-F238E27FC236}">
                <a16:creationId xmlns:a16="http://schemas.microsoft.com/office/drawing/2014/main" id="{55AA4FF6-2A08-4BC2-87D9-3C7B11095DB9}"/>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E277469C-8922-4D6D-A38C-297797F4ED4D}"/>
              </a:ext>
            </a:extLst>
          </p:cNvPr>
          <p:cNvSpPr>
            <a:spLocks noGrp="1"/>
          </p:cNvSpPr>
          <p:nvPr>
            <p:ph type="sldNum" sz="quarter" idx="12"/>
          </p:nvPr>
        </p:nvSpPr>
        <p:spPr/>
        <p:txBody>
          <a:bodyPr/>
          <a:lstStyle/>
          <a:p>
            <a:fld id="{3A1F27E2-D58A-4028-9FF2-B12D897F257E}" type="slidenum">
              <a:rPr lang="de-DE" smtClean="0"/>
              <a:t>11</a:t>
            </a:fld>
            <a:endParaRPr lang="de-DE"/>
          </a:p>
        </p:txBody>
      </p:sp>
    </p:spTree>
    <p:extLst>
      <p:ext uri="{BB962C8B-B14F-4D97-AF65-F5344CB8AC3E}">
        <p14:creationId xmlns:p14="http://schemas.microsoft.com/office/powerpoint/2010/main" val="2794092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D4A0AE-E61B-471F-BF8D-5365EDCF6D86}"/>
              </a:ext>
            </a:extLst>
          </p:cNvPr>
          <p:cNvSpPr>
            <a:spLocks noGrp="1"/>
          </p:cNvSpPr>
          <p:nvPr>
            <p:ph type="title"/>
          </p:nvPr>
        </p:nvSpPr>
        <p:spPr/>
        <p:txBody>
          <a:bodyPr/>
          <a:lstStyle/>
          <a:p>
            <a:r>
              <a:rPr lang="de-DE" dirty="0"/>
              <a:t>Amazon </a:t>
            </a:r>
            <a:r>
              <a:rPr lang="de-DE" dirty="0" err="1"/>
              <a:t>Corretto</a:t>
            </a:r>
            <a:endParaRPr lang="de-DE" dirty="0"/>
          </a:p>
        </p:txBody>
      </p:sp>
      <p:sp>
        <p:nvSpPr>
          <p:cNvPr id="3" name="Inhaltsplatzhalter 2">
            <a:extLst>
              <a:ext uri="{FF2B5EF4-FFF2-40B4-BE49-F238E27FC236}">
                <a16:creationId xmlns:a16="http://schemas.microsoft.com/office/drawing/2014/main" id="{6C4027E6-6CFA-48B6-81B7-4C4C0B388C7B}"/>
              </a:ext>
            </a:extLst>
          </p:cNvPr>
          <p:cNvSpPr>
            <a:spLocks noGrp="1"/>
          </p:cNvSpPr>
          <p:nvPr>
            <p:ph idx="1"/>
          </p:nvPr>
        </p:nvSpPr>
        <p:spPr/>
        <p:txBody>
          <a:bodyPr/>
          <a:lstStyle/>
          <a:p>
            <a:r>
              <a:rPr lang="de-DE" dirty="0"/>
              <a:t>Die folgenden Folien beugen diesem Fehler vor:</a:t>
            </a:r>
          </a:p>
          <a:p>
            <a:endParaRPr lang="de-DE" dirty="0"/>
          </a:p>
        </p:txBody>
      </p:sp>
      <p:sp>
        <p:nvSpPr>
          <p:cNvPr id="4" name="Datumsplatzhalter 3">
            <a:extLst>
              <a:ext uri="{FF2B5EF4-FFF2-40B4-BE49-F238E27FC236}">
                <a16:creationId xmlns:a16="http://schemas.microsoft.com/office/drawing/2014/main" id="{591CD9E4-C636-42B1-99C6-BF1405435B93}"/>
              </a:ext>
            </a:extLst>
          </p:cNvPr>
          <p:cNvSpPr>
            <a:spLocks noGrp="1"/>
          </p:cNvSpPr>
          <p:nvPr>
            <p:ph type="dt" sz="half" idx="10"/>
          </p:nvPr>
        </p:nvSpPr>
        <p:spPr/>
        <p:txBody>
          <a:bodyPr/>
          <a:lstStyle/>
          <a:p>
            <a:fld id="{DAFA5E08-56C4-4D00-93E8-8E8047A8DE89}" type="datetime1">
              <a:rPr lang="de-DE" smtClean="0"/>
              <a:t>29.09.2021</a:t>
            </a:fld>
            <a:endParaRPr lang="de-DE"/>
          </a:p>
        </p:txBody>
      </p:sp>
      <p:sp>
        <p:nvSpPr>
          <p:cNvPr id="5" name="Fußzeilenplatzhalter 4">
            <a:extLst>
              <a:ext uri="{FF2B5EF4-FFF2-40B4-BE49-F238E27FC236}">
                <a16:creationId xmlns:a16="http://schemas.microsoft.com/office/drawing/2014/main" id="{FF5A3F88-F046-4DFD-A592-32A456C9D19E}"/>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337959C4-1262-4187-BB96-6DE1F5668633}"/>
              </a:ext>
            </a:extLst>
          </p:cNvPr>
          <p:cNvSpPr>
            <a:spLocks noGrp="1"/>
          </p:cNvSpPr>
          <p:nvPr>
            <p:ph type="sldNum" sz="quarter" idx="12"/>
          </p:nvPr>
        </p:nvSpPr>
        <p:spPr/>
        <p:txBody>
          <a:bodyPr/>
          <a:lstStyle/>
          <a:p>
            <a:fld id="{3A1F27E2-D58A-4028-9FF2-B12D897F257E}" type="slidenum">
              <a:rPr lang="de-DE" smtClean="0"/>
              <a:t>12</a:t>
            </a:fld>
            <a:endParaRPr lang="de-DE"/>
          </a:p>
        </p:txBody>
      </p:sp>
      <p:pic>
        <p:nvPicPr>
          <p:cNvPr id="1026" name="Picture 2">
            <a:extLst>
              <a:ext uri="{FF2B5EF4-FFF2-40B4-BE49-F238E27FC236}">
                <a16:creationId xmlns:a16="http://schemas.microsoft.com/office/drawing/2014/main" id="{9BC0F9EA-0507-46A4-A609-B12C87CCAFE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3558" r="2926"/>
          <a:stretch/>
        </p:blipFill>
        <p:spPr bwMode="auto">
          <a:xfrm>
            <a:off x="926737" y="2157738"/>
            <a:ext cx="10514013" cy="2630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9711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7A0CCE-7604-495E-BD3D-6BBFAE588EA1}"/>
              </a:ext>
            </a:extLst>
          </p:cNvPr>
          <p:cNvSpPr>
            <a:spLocks noGrp="1"/>
          </p:cNvSpPr>
          <p:nvPr>
            <p:ph type="title"/>
          </p:nvPr>
        </p:nvSpPr>
        <p:spPr/>
        <p:txBody>
          <a:bodyPr/>
          <a:lstStyle/>
          <a:p>
            <a:r>
              <a:rPr lang="de-DE" dirty="0"/>
              <a:t>Amazon </a:t>
            </a:r>
            <a:r>
              <a:rPr lang="de-DE" dirty="0" err="1"/>
              <a:t>Corretto</a:t>
            </a:r>
            <a:r>
              <a:rPr lang="de-DE" dirty="0"/>
              <a:t> Installation</a:t>
            </a:r>
          </a:p>
        </p:txBody>
      </p:sp>
      <p:sp>
        <p:nvSpPr>
          <p:cNvPr id="3" name="Inhaltsplatzhalter 2">
            <a:extLst>
              <a:ext uri="{FF2B5EF4-FFF2-40B4-BE49-F238E27FC236}">
                <a16:creationId xmlns:a16="http://schemas.microsoft.com/office/drawing/2014/main" id="{BCC85DE8-76B6-48E7-AD4E-1AD7D41B1A54}"/>
              </a:ext>
            </a:extLst>
          </p:cNvPr>
          <p:cNvSpPr>
            <a:spLocks noGrp="1"/>
          </p:cNvSpPr>
          <p:nvPr>
            <p:ph idx="1"/>
          </p:nvPr>
        </p:nvSpPr>
        <p:spPr>
          <a:xfrm>
            <a:off x="838200" y="1520826"/>
            <a:ext cx="10514013" cy="1409662"/>
          </a:xfrm>
        </p:spPr>
        <p:txBody>
          <a:bodyPr/>
          <a:lstStyle/>
          <a:p>
            <a:r>
              <a:rPr lang="de-DE" dirty="0"/>
              <a:t>Next, Next, </a:t>
            </a:r>
            <a:r>
              <a:rPr lang="de-DE" dirty="0" err="1"/>
              <a:t>Install</a:t>
            </a:r>
            <a:r>
              <a:rPr lang="de-DE" dirty="0"/>
              <a:t>, Finish </a:t>
            </a:r>
            <a:r>
              <a:rPr lang="de-DE" dirty="0">
                <a:sym typeface="Wingdings" panose="05000000000000000000" pitchFamily="2" charset="2"/>
              </a:rPr>
              <a:t></a:t>
            </a:r>
            <a:endParaRPr lang="de-DE" dirty="0"/>
          </a:p>
        </p:txBody>
      </p:sp>
      <p:sp>
        <p:nvSpPr>
          <p:cNvPr id="4" name="Datumsplatzhalter 3">
            <a:extLst>
              <a:ext uri="{FF2B5EF4-FFF2-40B4-BE49-F238E27FC236}">
                <a16:creationId xmlns:a16="http://schemas.microsoft.com/office/drawing/2014/main" id="{21BFED41-FDA6-45E1-968D-56ADBB1F3B6A}"/>
              </a:ext>
            </a:extLst>
          </p:cNvPr>
          <p:cNvSpPr>
            <a:spLocks noGrp="1"/>
          </p:cNvSpPr>
          <p:nvPr>
            <p:ph type="dt" sz="half" idx="10"/>
          </p:nvPr>
        </p:nvSpPr>
        <p:spPr/>
        <p:txBody>
          <a:bodyPr/>
          <a:lstStyle/>
          <a:p>
            <a:fld id="{DAFA5E08-56C4-4D00-93E8-8E8047A8DE89}" type="datetime1">
              <a:rPr lang="de-DE" smtClean="0"/>
              <a:t>29.09.2021</a:t>
            </a:fld>
            <a:endParaRPr lang="de-DE"/>
          </a:p>
        </p:txBody>
      </p:sp>
      <p:sp>
        <p:nvSpPr>
          <p:cNvPr id="5" name="Fußzeilenplatzhalter 4">
            <a:extLst>
              <a:ext uri="{FF2B5EF4-FFF2-40B4-BE49-F238E27FC236}">
                <a16:creationId xmlns:a16="http://schemas.microsoft.com/office/drawing/2014/main" id="{77DAE993-7879-47E2-95E1-6BE3D59B4C09}"/>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C965A3D1-CC5F-4F5C-BC6D-CD7B976DBE8E}"/>
              </a:ext>
            </a:extLst>
          </p:cNvPr>
          <p:cNvSpPr>
            <a:spLocks noGrp="1"/>
          </p:cNvSpPr>
          <p:nvPr>
            <p:ph type="sldNum" sz="quarter" idx="12"/>
          </p:nvPr>
        </p:nvSpPr>
        <p:spPr/>
        <p:txBody>
          <a:bodyPr/>
          <a:lstStyle/>
          <a:p>
            <a:fld id="{3A1F27E2-D58A-4028-9FF2-B12D897F257E}" type="slidenum">
              <a:rPr lang="de-DE" smtClean="0"/>
              <a:t>13</a:t>
            </a:fld>
            <a:endParaRPr lang="de-DE"/>
          </a:p>
        </p:txBody>
      </p:sp>
      <p:grpSp>
        <p:nvGrpSpPr>
          <p:cNvPr id="15" name="Gruppieren 14">
            <a:extLst>
              <a:ext uri="{FF2B5EF4-FFF2-40B4-BE49-F238E27FC236}">
                <a16:creationId xmlns:a16="http://schemas.microsoft.com/office/drawing/2014/main" id="{B476B94E-D4A2-4F1F-A51F-701D74ACE5D9}"/>
              </a:ext>
            </a:extLst>
          </p:cNvPr>
          <p:cNvGrpSpPr/>
          <p:nvPr/>
        </p:nvGrpSpPr>
        <p:grpSpPr>
          <a:xfrm>
            <a:off x="582850" y="3279240"/>
            <a:ext cx="11024711" cy="2057934"/>
            <a:chOff x="410515" y="3279241"/>
            <a:chExt cx="11024711" cy="2057934"/>
          </a:xfrm>
        </p:grpSpPr>
        <p:pic>
          <p:nvPicPr>
            <p:cNvPr id="8" name="Grafik 7">
              <a:extLst>
                <a:ext uri="{FF2B5EF4-FFF2-40B4-BE49-F238E27FC236}">
                  <a16:creationId xmlns:a16="http://schemas.microsoft.com/office/drawing/2014/main" id="{8EAEB599-93CC-4D5F-B943-7DF00958055D}"/>
                </a:ext>
              </a:extLst>
            </p:cNvPr>
            <p:cNvPicPr>
              <a:picLocks noChangeAspect="1"/>
            </p:cNvPicPr>
            <p:nvPr/>
          </p:nvPicPr>
          <p:blipFill>
            <a:blip r:embed="rId2"/>
            <a:stretch>
              <a:fillRect/>
            </a:stretch>
          </p:blipFill>
          <p:spPr>
            <a:xfrm>
              <a:off x="3208006" y="3279243"/>
              <a:ext cx="2632238" cy="2057932"/>
            </a:xfrm>
            <a:prstGeom prst="rect">
              <a:avLst/>
            </a:prstGeom>
          </p:spPr>
        </p:pic>
        <p:pic>
          <p:nvPicPr>
            <p:cNvPr id="10" name="Grafik 9">
              <a:extLst>
                <a:ext uri="{FF2B5EF4-FFF2-40B4-BE49-F238E27FC236}">
                  <a16:creationId xmlns:a16="http://schemas.microsoft.com/office/drawing/2014/main" id="{C507A51E-B377-4C60-A101-0D25902317C5}"/>
                </a:ext>
              </a:extLst>
            </p:cNvPr>
            <p:cNvPicPr>
              <a:picLocks noChangeAspect="1"/>
            </p:cNvPicPr>
            <p:nvPr/>
          </p:nvPicPr>
          <p:blipFill>
            <a:blip r:embed="rId3"/>
            <a:stretch>
              <a:fillRect/>
            </a:stretch>
          </p:blipFill>
          <p:spPr>
            <a:xfrm>
              <a:off x="410515" y="3279243"/>
              <a:ext cx="2632238" cy="2057932"/>
            </a:xfrm>
            <a:prstGeom prst="rect">
              <a:avLst/>
            </a:prstGeom>
          </p:spPr>
        </p:pic>
        <p:pic>
          <p:nvPicPr>
            <p:cNvPr id="12" name="Grafik 11">
              <a:extLst>
                <a:ext uri="{FF2B5EF4-FFF2-40B4-BE49-F238E27FC236}">
                  <a16:creationId xmlns:a16="http://schemas.microsoft.com/office/drawing/2014/main" id="{5FB676AB-56E1-4BBF-80D2-2D0AB1F6A852}"/>
                </a:ext>
              </a:extLst>
            </p:cNvPr>
            <p:cNvPicPr>
              <a:picLocks noChangeAspect="1"/>
            </p:cNvPicPr>
            <p:nvPr/>
          </p:nvPicPr>
          <p:blipFill>
            <a:blip r:embed="rId4"/>
            <a:stretch>
              <a:fillRect/>
            </a:stretch>
          </p:blipFill>
          <p:spPr>
            <a:xfrm>
              <a:off x="6005497" y="3279242"/>
              <a:ext cx="2632238" cy="2057931"/>
            </a:xfrm>
            <a:prstGeom prst="rect">
              <a:avLst/>
            </a:prstGeom>
          </p:spPr>
        </p:pic>
        <p:pic>
          <p:nvPicPr>
            <p:cNvPr id="14" name="Grafik 13">
              <a:extLst>
                <a:ext uri="{FF2B5EF4-FFF2-40B4-BE49-F238E27FC236}">
                  <a16:creationId xmlns:a16="http://schemas.microsoft.com/office/drawing/2014/main" id="{C178C23A-8CBD-4443-986A-36FD7ED85C0F}"/>
                </a:ext>
              </a:extLst>
            </p:cNvPr>
            <p:cNvPicPr>
              <a:picLocks noChangeAspect="1"/>
            </p:cNvPicPr>
            <p:nvPr/>
          </p:nvPicPr>
          <p:blipFill>
            <a:blip r:embed="rId5"/>
            <a:stretch>
              <a:fillRect/>
            </a:stretch>
          </p:blipFill>
          <p:spPr>
            <a:xfrm>
              <a:off x="8802988" y="3279241"/>
              <a:ext cx="2632238" cy="2057932"/>
            </a:xfrm>
            <a:prstGeom prst="rect">
              <a:avLst/>
            </a:prstGeom>
          </p:spPr>
        </p:pic>
      </p:grpSp>
    </p:spTree>
    <p:extLst>
      <p:ext uri="{BB962C8B-B14F-4D97-AF65-F5344CB8AC3E}">
        <p14:creationId xmlns:p14="http://schemas.microsoft.com/office/powerpoint/2010/main" val="833451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DA1DC6-2840-43C2-BADE-8F04EB7CC782}"/>
              </a:ext>
            </a:extLst>
          </p:cNvPr>
          <p:cNvSpPr>
            <a:spLocks noGrp="1"/>
          </p:cNvSpPr>
          <p:nvPr>
            <p:ph type="title"/>
          </p:nvPr>
        </p:nvSpPr>
        <p:spPr/>
        <p:txBody>
          <a:bodyPr/>
          <a:lstStyle/>
          <a:p>
            <a:r>
              <a:rPr lang="de-DE" dirty="0"/>
              <a:t>Android Studio Installation</a:t>
            </a:r>
          </a:p>
        </p:txBody>
      </p:sp>
      <p:sp>
        <p:nvSpPr>
          <p:cNvPr id="3" name="Inhaltsplatzhalter 2">
            <a:extLst>
              <a:ext uri="{FF2B5EF4-FFF2-40B4-BE49-F238E27FC236}">
                <a16:creationId xmlns:a16="http://schemas.microsoft.com/office/drawing/2014/main" id="{DFF29FE4-BCC1-4A5E-A85A-C669153D7311}"/>
              </a:ext>
            </a:extLst>
          </p:cNvPr>
          <p:cNvSpPr>
            <a:spLocks noGrp="1"/>
          </p:cNvSpPr>
          <p:nvPr>
            <p:ph idx="1"/>
          </p:nvPr>
        </p:nvSpPr>
        <p:spPr/>
        <p:txBody>
          <a:bodyPr/>
          <a:lstStyle/>
          <a:p>
            <a:r>
              <a:rPr lang="de-DE" dirty="0"/>
              <a:t>Next, Next, Next, </a:t>
            </a:r>
            <a:r>
              <a:rPr lang="de-DE" dirty="0" err="1"/>
              <a:t>Install</a:t>
            </a:r>
            <a:r>
              <a:rPr lang="de-DE" dirty="0"/>
              <a:t> … </a:t>
            </a:r>
            <a:r>
              <a:rPr lang="de-DE" dirty="0">
                <a:sym typeface="Wingdings" panose="05000000000000000000" pitchFamily="2" charset="2"/>
              </a:rPr>
              <a:t></a:t>
            </a:r>
            <a:endParaRPr lang="de-DE" dirty="0"/>
          </a:p>
          <a:p>
            <a:r>
              <a:rPr lang="de-DE" dirty="0"/>
              <a:t>Android Virtual Device: installieren</a:t>
            </a:r>
          </a:p>
        </p:txBody>
      </p:sp>
      <p:sp>
        <p:nvSpPr>
          <p:cNvPr id="4" name="Datumsplatzhalter 3">
            <a:extLst>
              <a:ext uri="{FF2B5EF4-FFF2-40B4-BE49-F238E27FC236}">
                <a16:creationId xmlns:a16="http://schemas.microsoft.com/office/drawing/2014/main" id="{595E5A5A-8A37-465E-954A-A950D7B72763}"/>
              </a:ext>
            </a:extLst>
          </p:cNvPr>
          <p:cNvSpPr>
            <a:spLocks noGrp="1"/>
          </p:cNvSpPr>
          <p:nvPr>
            <p:ph type="dt" sz="half" idx="10"/>
          </p:nvPr>
        </p:nvSpPr>
        <p:spPr/>
        <p:txBody>
          <a:bodyPr/>
          <a:lstStyle/>
          <a:p>
            <a:fld id="{DAFA5E08-56C4-4D00-93E8-8E8047A8DE89}" type="datetime1">
              <a:rPr lang="de-DE" smtClean="0"/>
              <a:t>29.09.2021</a:t>
            </a:fld>
            <a:endParaRPr lang="de-DE"/>
          </a:p>
        </p:txBody>
      </p:sp>
      <p:sp>
        <p:nvSpPr>
          <p:cNvPr id="5" name="Fußzeilenplatzhalter 4">
            <a:extLst>
              <a:ext uri="{FF2B5EF4-FFF2-40B4-BE49-F238E27FC236}">
                <a16:creationId xmlns:a16="http://schemas.microsoft.com/office/drawing/2014/main" id="{4F195F40-8F35-481F-B4C6-EC37F0A4A33C}"/>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60362E32-2D99-4065-BB41-DF3E484CEB24}"/>
              </a:ext>
            </a:extLst>
          </p:cNvPr>
          <p:cNvSpPr>
            <a:spLocks noGrp="1"/>
          </p:cNvSpPr>
          <p:nvPr>
            <p:ph type="sldNum" sz="quarter" idx="12"/>
          </p:nvPr>
        </p:nvSpPr>
        <p:spPr/>
        <p:txBody>
          <a:bodyPr/>
          <a:lstStyle/>
          <a:p>
            <a:fld id="{3A1F27E2-D58A-4028-9FF2-B12D897F257E}" type="slidenum">
              <a:rPr lang="de-DE" smtClean="0"/>
              <a:t>14</a:t>
            </a:fld>
            <a:endParaRPr lang="de-DE"/>
          </a:p>
        </p:txBody>
      </p:sp>
      <p:grpSp>
        <p:nvGrpSpPr>
          <p:cNvPr id="15" name="Gruppieren 14">
            <a:extLst>
              <a:ext uri="{FF2B5EF4-FFF2-40B4-BE49-F238E27FC236}">
                <a16:creationId xmlns:a16="http://schemas.microsoft.com/office/drawing/2014/main" id="{B5687E92-1084-4A59-AF1F-381C1419B04B}"/>
              </a:ext>
            </a:extLst>
          </p:cNvPr>
          <p:cNvGrpSpPr/>
          <p:nvPr/>
        </p:nvGrpSpPr>
        <p:grpSpPr>
          <a:xfrm>
            <a:off x="1206173" y="3514379"/>
            <a:ext cx="9778066" cy="1730167"/>
            <a:chOff x="545694" y="3525396"/>
            <a:chExt cx="9778066" cy="1730167"/>
          </a:xfrm>
        </p:grpSpPr>
        <p:pic>
          <p:nvPicPr>
            <p:cNvPr id="8" name="Grafik 7">
              <a:extLst>
                <a:ext uri="{FF2B5EF4-FFF2-40B4-BE49-F238E27FC236}">
                  <a16:creationId xmlns:a16="http://schemas.microsoft.com/office/drawing/2014/main" id="{216200D2-90FD-4B50-9098-4AA7DA04FEBC}"/>
                </a:ext>
              </a:extLst>
            </p:cNvPr>
            <p:cNvPicPr>
              <a:picLocks noChangeAspect="1"/>
            </p:cNvPicPr>
            <p:nvPr/>
          </p:nvPicPr>
          <p:blipFill>
            <a:blip r:embed="rId3"/>
            <a:stretch>
              <a:fillRect/>
            </a:stretch>
          </p:blipFill>
          <p:spPr>
            <a:xfrm>
              <a:off x="545694" y="3525397"/>
              <a:ext cx="2225136" cy="1730166"/>
            </a:xfrm>
            <a:prstGeom prst="rect">
              <a:avLst/>
            </a:prstGeom>
          </p:spPr>
        </p:pic>
        <p:pic>
          <p:nvPicPr>
            <p:cNvPr id="10" name="Grafik 9">
              <a:extLst>
                <a:ext uri="{FF2B5EF4-FFF2-40B4-BE49-F238E27FC236}">
                  <a16:creationId xmlns:a16="http://schemas.microsoft.com/office/drawing/2014/main" id="{D6902DD7-B93F-44B5-AAFD-3CD26E32F9C2}"/>
                </a:ext>
              </a:extLst>
            </p:cNvPr>
            <p:cNvPicPr>
              <a:picLocks noChangeAspect="1"/>
            </p:cNvPicPr>
            <p:nvPr/>
          </p:nvPicPr>
          <p:blipFill>
            <a:blip r:embed="rId4"/>
            <a:stretch>
              <a:fillRect/>
            </a:stretch>
          </p:blipFill>
          <p:spPr>
            <a:xfrm>
              <a:off x="3063336" y="3525397"/>
              <a:ext cx="2225137" cy="1730166"/>
            </a:xfrm>
            <a:prstGeom prst="rect">
              <a:avLst/>
            </a:prstGeom>
          </p:spPr>
        </p:pic>
        <p:pic>
          <p:nvPicPr>
            <p:cNvPr id="12" name="Grafik 11">
              <a:extLst>
                <a:ext uri="{FF2B5EF4-FFF2-40B4-BE49-F238E27FC236}">
                  <a16:creationId xmlns:a16="http://schemas.microsoft.com/office/drawing/2014/main" id="{6E4F34F6-CCB3-424E-96B2-9B346FADB004}"/>
                </a:ext>
              </a:extLst>
            </p:cNvPr>
            <p:cNvPicPr>
              <a:picLocks noChangeAspect="1"/>
            </p:cNvPicPr>
            <p:nvPr/>
          </p:nvPicPr>
          <p:blipFill>
            <a:blip r:embed="rId5"/>
            <a:stretch>
              <a:fillRect/>
            </a:stretch>
          </p:blipFill>
          <p:spPr>
            <a:xfrm>
              <a:off x="5580979" y="3525397"/>
              <a:ext cx="2225137" cy="1730166"/>
            </a:xfrm>
            <a:prstGeom prst="rect">
              <a:avLst/>
            </a:prstGeom>
          </p:spPr>
        </p:pic>
        <p:pic>
          <p:nvPicPr>
            <p:cNvPr id="14" name="Grafik 13">
              <a:extLst>
                <a:ext uri="{FF2B5EF4-FFF2-40B4-BE49-F238E27FC236}">
                  <a16:creationId xmlns:a16="http://schemas.microsoft.com/office/drawing/2014/main" id="{6F82693E-6146-4536-8EA5-8A860C940A84}"/>
                </a:ext>
              </a:extLst>
            </p:cNvPr>
            <p:cNvPicPr>
              <a:picLocks noChangeAspect="1"/>
            </p:cNvPicPr>
            <p:nvPr/>
          </p:nvPicPr>
          <p:blipFill>
            <a:blip r:embed="rId6"/>
            <a:stretch>
              <a:fillRect/>
            </a:stretch>
          </p:blipFill>
          <p:spPr>
            <a:xfrm>
              <a:off x="8098622" y="3525396"/>
              <a:ext cx="2225138" cy="1730167"/>
            </a:xfrm>
            <a:prstGeom prst="rect">
              <a:avLst/>
            </a:prstGeom>
          </p:spPr>
        </p:pic>
      </p:grpSp>
    </p:spTree>
    <p:extLst>
      <p:ext uri="{BB962C8B-B14F-4D97-AF65-F5344CB8AC3E}">
        <p14:creationId xmlns:p14="http://schemas.microsoft.com/office/powerpoint/2010/main" val="3720263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ADB3E7-94B3-4ED3-A487-FD153446E9F0}"/>
              </a:ext>
            </a:extLst>
          </p:cNvPr>
          <p:cNvSpPr>
            <a:spLocks noGrp="1"/>
          </p:cNvSpPr>
          <p:nvPr>
            <p:ph type="title"/>
          </p:nvPr>
        </p:nvSpPr>
        <p:spPr/>
        <p:txBody>
          <a:bodyPr/>
          <a:lstStyle/>
          <a:p>
            <a:r>
              <a:rPr lang="de-DE" dirty="0"/>
              <a:t>Android Studio: Erster Start</a:t>
            </a:r>
          </a:p>
        </p:txBody>
      </p:sp>
      <p:sp>
        <p:nvSpPr>
          <p:cNvPr id="3" name="Inhaltsplatzhalter 2">
            <a:extLst>
              <a:ext uri="{FF2B5EF4-FFF2-40B4-BE49-F238E27FC236}">
                <a16:creationId xmlns:a16="http://schemas.microsoft.com/office/drawing/2014/main" id="{5DD76D7B-024D-4FFF-A509-6BF0CA8FED35}"/>
              </a:ext>
            </a:extLst>
          </p:cNvPr>
          <p:cNvSpPr>
            <a:spLocks noGrp="1"/>
          </p:cNvSpPr>
          <p:nvPr>
            <p:ph idx="1"/>
          </p:nvPr>
        </p:nvSpPr>
        <p:spPr/>
        <p:txBody>
          <a:bodyPr/>
          <a:lstStyle/>
          <a:p>
            <a:r>
              <a:rPr lang="de-DE" dirty="0"/>
              <a:t>Settings: nicht importieren (wir haben keine)</a:t>
            </a:r>
          </a:p>
        </p:txBody>
      </p:sp>
      <p:sp>
        <p:nvSpPr>
          <p:cNvPr id="4" name="Datumsplatzhalter 3">
            <a:extLst>
              <a:ext uri="{FF2B5EF4-FFF2-40B4-BE49-F238E27FC236}">
                <a16:creationId xmlns:a16="http://schemas.microsoft.com/office/drawing/2014/main" id="{002941F6-2D27-433E-B664-5803BC7F9910}"/>
              </a:ext>
            </a:extLst>
          </p:cNvPr>
          <p:cNvSpPr>
            <a:spLocks noGrp="1"/>
          </p:cNvSpPr>
          <p:nvPr>
            <p:ph type="dt" sz="half" idx="10"/>
          </p:nvPr>
        </p:nvSpPr>
        <p:spPr/>
        <p:txBody>
          <a:bodyPr/>
          <a:lstStyle/>
          <a:p>
            <a:fld id="{DAFA5E08-56C4-4D00-93E8-8E8047A8DE89}" type="datetime1">
              <a:rPr lang="de-DE" smtClean="0"/>
              <a:t>29.09.2021</a:t>
            </a:fld>
            <a:endParaRPr lang="de-DE"/>
          </a:p>
        </p:txBody>
      </p:sp>
      <p:sp>
        <p:nvSpPr>
          <p:cNvPr id="5" name="Fußzeilenplatzhalter 4">
            <a:extLst>
              <a:ext uri="{FF2B5EF4-FFF2-40B4-BE49-F238E27FC236}">
                <a16:creationId xmlns:a16="http://schemas.microsoft.com/office/drawing/2014/main" id="{731475E5-55C7-4800-A9D7-D8CB8F33E0B7}"/>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6F7857CC-FA44-4105-9302-08B032DC721F}"/>
              </a:ext>
            </a:extLst>
          </p:cNvPr>
          <p:cNvSpPr>
            <a:spLocks noGrp="1"/>
          </p:cNvSpPr>
          <p:nvPr>
            <p:ph type="sldNum" sz="quarter" idx="12"/>
          </p:nvPr>
        </p:nvSpPr>
        <p:spPr/>
        <p:txBody>
          <a:bodyPr/>
          <a:lstStyle/>
          <a:p>
            <a:fld id="{3A1F27E2-D58A-4028-9FF2-B12D897F257E}" type="slidenum">
              <a:rPr lang="de-DE" smtClean="0"/>
              <a:t>15</a:t>
            </a:fld>
            <a:endParaRPr lang="de-DE"/>
          </a:p>
        </p:txBody>
      </p:sp>
      <p:pic>
        <p:nvPicPr>
          <p:cNvPr id="8" name="Grafik 7">
            <a:extLst>
              <a:ext uri="{FF2B5EF4-FFF2-40B4-BE49-F238E27FC236}">
                <a16:creationId xmlns:a16="http://schemas.microsoft.com/office/drawing/2014/main" id="{4F7925CA-1F7A-44C8-AF59-2D647C9A032F}"/>
              </a:ext>
            </a:extLst>
          </p:cNvPr>
          <p:cNvPicPr>
            <a:picLocks noChangeAspect="1"/>
          </p:cNvPicPr>
          <p:nvPr/>
        </p:nvPicPr>
        <p:blipFill>
          <a:blip r:embed="rId2"/>
          <a:stretch>
            <a:fillRect/>
          </a:stretch>
        </p:blipFill>
        <p:spPr>
          <a:xfrm>
            <a:off x="1130230" y="2117036"/>
            <a:ext cx="3563790" cy="1610376"/>
          </a:xfrm>
          <a:prstGeom prst="rect">
            <a:avLst/>
          </a:prstGeom>
        </p:spPr>
      </p:pic>
      <p:sp>
        <p:nvSpPr>
          <p:cNvPr id="9" name="Rechteck 8">
            <a:extLst>
              <a:ext uri="{FF2B5EF4-FFF2-40B4-BE49-F238E27FC236}">
                <a16:creationId xmlns:a16="http://schemas.microsoft.com/office/drawing/2014/main" id="{BFFD02EA-5BBD-47A8-A0E5-6BC08B796483}"/>
              </a:ext>
            </a:extLst>
          </p:cNvPr>
          <p:cNvSpPr/>
          <p:nvPr/>
        </p:nvSpPr>
        <p:spPr>
          <a:xfrm>
            <a:off x="1130230" y="2992072"/>
            <a:ext cx="1723139" cy="43692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445569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ADB3E7-94B3-4ED3-A487-FD153446E9F0}"/>
              </a:ext>
            </a:extLst>
          </p:cNvPr>
          <p:cNvSpPr>
            <a:spLocks noGrp="1"/>
          </p:cNvSpPr>
          <p:nvPr>
            <p:ph type="title"/>
          </p:nvPr>
        </p:nvSpPr>
        <p:spPr/>
        <p:txBody>
          <a:bodyPr/>
          <a:lstStyle/>
          <a:p>
            <a:r>
              <a:rPr lang="de-DE" dirty="0"/>
              <a:t>Android Studio: Erster Start</a:t>
            </a:r>
          </a:p>
        </p:txBody>
      </p:sp>
      <p:sp>
        <p:nvSpPr>
          <p:cNvPr id="3" name="Inhaltsplatzhalter 2">
            <a:extLst>
              <a:ext uri="{FF2B5EF4-FFF2-40B4-BE49-F238E27FC236}">
                <a16:creationId xmlns:a16="http://schemas.microsoft.com/office/drawing/2014/main" id="{5DD76D7B-024D-4FFF-A509-6BF0CA8FED35}"/>
              </a:ext>
            </a:extLst>
          </p:cNvPr>
          <p:cNvSpPr>
            <a:spLocks noGrp="1"/>
          </p:cNvSpPr>
          <p:nvPr>
            <p:ph idx="1"/>
          </p:nvPr>
        </p:nvSpPr>
        <p:spPr/>
        <p:txBody>
          <a:bodyPr/>
          <a:lstStyle/>
          <a:p>
            <a:r>
              <a:rPr lang="de-DE" dirty="0"/>
              <a:t>Data Sharing: Nutzungsdaten nicht senden</a:t>
            </a:r>
          </a:p>
        </p:txBody>
      </p:sp>
      <p:sp>
        <p:nvSpPr>
          <p:cNvPr id="4" name="Datumsplatzhalter 3">
            <a:extLst>
              <a:ext uri="{FF2B5EF4-FFF2-40B4-BE49-F238E27FC236}">
                <a16:creationId xmlns:a16="http://schemas.microsoft.com/office/drawing/2014/main" id="{002941F6-2D27-433E-B664-5803BC7F9910}"/>
              </a:ext>
            </a:extLst>
          </p:cNvPr>
          <p:cNvSpPr>
            <a:spLocks noGrp="1"/>
          </p:cNvSpPr>
          <p:nvPr>
            <p:ph type="dt" sz="half" idx="10"/>
          </p:nvPr>
        </p:nvSpPr>
        <p:spPr/>
        <p:txBody>
          <a:bodyPr/>
          <a:lstStyle/>
          <a:p>
            <a:fld id="{DAFA5E08-56C4-4D00-93E8-8E8047A8DE89}" type="datetime1">
              <a:rPr lang="de-DE" smtClean="0"/>
              <a:t>29.09.2021</a:t>
            </a:fld>
            <a:endParaRPr lang="de-DE"/>
          </a:p>
        </p:txBody>
      </p:sp>
      <p:sp>
        <p:nvSpPr>
          <p:cNvPr id="5" name="Fußzeilenplatzhalter 4">
            <a:extLst>
              <a:ext uri="{FF2B5EF4-FFF2-40B4-BE49-F238E27FC236}">
                <a16:creationId xmlns:a16="http://schemas.microsoft.com/office/drawing/2014/main" id="{731475E5-55C7-4800-A9D7-D8CB8F33E0B7}"/>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6F7857CC-FA44-4105-9302-08B032DC721F}"/>
              </a:ext>
            </a:extLst>
          </p:cNvPr>
          <p:cNvSpPr>
            <a:spLocks noGrp="1"/>
          </p:cNvSpPr>
          <p:nvPr>
            <p:ph type="sldNum" sz="quarter" idx="12"/>
          </p:nvPr>
        </p:nvSpPr>
        <p:spPr/>
        <p:txBody>
          <a:bodyPr/>
          <a:lstStyle/>
          <a:p>
            <a:fld id="{3A1F27E2-D58A-4028-9FF2-B12D897F257E}" type="slidenum">
              <a:rPr lang="de-DE" smtClean="0"/>
              <a:t>16</a:t>
            </a:fld>
            <a:endParaRPr lang="de-DE"/>
          </a:p>
        </p:txBody>
      </p:sp>
      <p:pic>
        <p:nvPicPr>
          <p:cNvPr id="9" name="Grafik 8">
            <a:extLst>
              <a:ext uri="{FF2B5EF4-FFF2-40B4-BE49-F238E27FC236}">
                <a16:creationId xmlns:a16="http://schemas.microsoft.com/office/drawing/2014/main" id="{1D881B3F-B05D-4FAC-A0E8-A96E1E8FB9C0}"/>
              </a:ext>
            </a:extLst>
          </p:cNvPr>
          <p:cNvPicPr>
            <a:picLocks noChangeAspect="1"/>
          </p:cNvPicPr>
          <p:nvPr/>
        </p:nvPicPr>
        <p:blipFill>
          <a:blip r:embed="rId3"/>
          <a:stretch>
            <a:fillRect/>
          </a:stretch>
        </p:blipFill>
        <p:spPr>
          <a:xfrm>
            <a:off x="1189709" y="2197030"/>
            <a:ext cx="5383801" cy="2734780"/>
          </a:xfrm>
          <a:prstGeom prst="rect">
            <a:avLst/>
          </a:prstGeom>
        </p:spPr>
      </p:pic>
      <p:sp>
        <p:nvSpPr>
          <p:cNvPr id="10" name="Rechteck 9">
            <a:extLst>
              <a:ext uri="{FF2B5EF4-FFF2-40B4-BE49-F238E27FC236}">
                <a16:creationId xmlns:a16="http://schemas.microsoft.com/office/drawing/2014/main" id="{018F6639-6E53-46A3-80EB-978EF3AD143F}"/>
              </a:ext>
            </a:extLst>
          </p:cNvPr>
          <p:cNvSpPr/>
          <p:nvPr/>
        </p:nvSpPr>
        <p:spPr>
          <a:xfrm>
            <a:off x="5519451" y="4494882"/>
            <a:ext cx="1054059" cy="43692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764697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6A3C71-0828-4A7E-9681-AA40B4DE0D4A}"/>
              </a:ext>
            </a:extLst>
          </p:cNvPr>
          <p:cNvSpPr>
            <a:spLocks noGrp="1"/>
          </p:cNvSpPr>
          <p:nvPr>
            <p:ph type="title"/>
          </p:nvPr>
        </p:nvSpPr>
        <p:spPr/>
        <p:txBody>
          <a:bodyPr/>
          <a:lstStyle/>
          <a:p>
            <a:r>
              <a:rPr lang="de-DE" dirty="0"/>
              <a:t>Android Studio: Erster Start</a:t>
            </a:r>
          </a:p>
        </p:txBody>
      </p:sp>
      <p:sp>
        <p:nvSpPr>
          <p:cNvPr id="3" name="Inhaltsplatzhalter 2">
            <a:extLst>
              <a:ext uri="{FF2B5EF4-FFF2-40B4-BE49-F238E27FC236}">
                <a16:creationId xmlns:a16="http://schemas.microsoft.com/office/drawing/2014/main" id="{80846B57-57A1-47DF-BEC3-3173BA4DA1B9}"/>
              </a:ext>
            </a:extLst>
          </p:cNvPr>
          <p:cNvSpPr>
            <a:spLocks noGrp="1"/>
          </p:cNvSpPr>
          <p:nvPr>
            <p:ph idx="1"/>
          </p:nvPr>
        </p:nvSpPr>
        <p:spPr/>
        <p:txBody>
          <a:bodyPr/>
          <a:lstStyle/>
          <a:p>
            <a:r>
              <a:rPr lang="de-DE" dirty="0"/>
              <a:t>Falls verfügbar: Updates installieren</a:t>
            </a:r>
          </a:p>
          <a:p>
            <a:endParaRPr lang="de-DE" dirty="0"/>
          </a:p>
          <a:p>
            <a:endParaRPr lang="de-DE" dirty="0"/>
          </a:p>
          <a:p>
            <a:endParaRPr lang="de-DE" dirty="0"/>
          </a:p>
          <a:p>
            <a:r>
              <a:rPr lang="de-DE" dirty="0"/>
              <a:t>Neustart von Android Studio? </a:t>
            </a:r>
            <a:r>
              <a:rPr lang="de-DE"/>
              <a:t>Ja.</a:t>
            </a:r>
            <a:endParaRPr lang="de-DE" dirty="0"/>
          </a:p>
        </p:txBody>
      </p:sp>
      <p:sp>
        <p:nvSpPr>
          <p:cNvPr id="4" name="Datumsplatzhalter 3">
            <a:extLst>
              <a:ext uri="{FF2B5EF4-FFF2-40B4-BE49-F238E27FC236}">
                <a16:creationId xmlns:a16="http://schemas.microsoft.com/office/drawing/2014/main" id="{9340631C-2B07-4CB2-98CE-46376800EBCA}"/>
              </a:ext>
            </a:extLst>
          </p:cNvPr>
          <p:cNvSpPr>
            <a:spLocks noGrp="1"/>
          </p:cNvSpPr>
          <p:nvPr>
            <p:ph type="dt" sz="half" idx="10"/>
          </p:nvPr>
        </p:nvSpPr>
        <p:spPr/>
        <p:txBody>
          <a:bodyPr/>
          <a:lstStyle/>
          <a:p>
            <a:fld id="{DAFA5E08-56C4-4D00-93E8-8E8047A8DE89}" type="datetime1">
              <a:rPr lang="de-DE" smtClean="0"/>
              <a:t>29.09.2021</a:t>
            </a:fld>
            <a:endParaRPr lang="de-DE"/>
          </a:p>
        </p:txBody>
      </p:sp>
      <p:sp>
        <p:nvSpPr>
          <p:cNvPr id="5" name="Fußzeilenplatzhalter 4">
            <a:extLst>
              <a:ext uri="{FF2B5EF4-FFF2-40B4-BE49-F238E27FC236}">
                <a16:creationId xmlns:a16="http://schemas.microsoft.com/office/drawing/2014/main" id="{6DF0D719-C859-45FA-95C0-6B1301316FB5}"/>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AFD47342-FAA9-407A-96CA-81E8AF6D3E28}"/>
              </a:ext>
            </a:extLst>
          </p:cNvPr>
          <p:cNvSpPr>
            <a:spLocks noGrp="1"/>
          </p:cNvSpPr>
          <p:nvPr>
            <p:ph type="sldNum" sz="quarter" idx="12"/>
          </p:nvPr>
        </p:nvSpPr>
        <p:spPr/>
        <p:txBody>
          <a:bodyPr/>
          <a:lstStyle/>
          <a:p>
            <a:fld id="{3A1F27E2-D58A-4028-9FF2-B12D897F257E}" type="slidenum">
              <a:rPr lang="de-DE" smtClean="0"/>
              <a:t>17</a:t>
            </a:fld>
            <a:endParaRPr lang="de-DE"/>
          </a:p>
        </p:txBody>
      </p:sp>
      <p:pic>
        <p:nvPicPr>
          <p:cNvPr id="8" name="Grafik 7">
            <a:extLst>
              <a:ext uri="{FF2B5EF4-FFF2-40B4-BE49-F238E27FC236}">
                <a16:creationId xmlns:a16="http://schemas.microsoft.com/office/drawing/2014/main" id="{7A29DAF5-1648-4DFC-A35B-C4AB6DC03041}"/>
              </a:ext>
            </a:extLst>
          </p:cNvPr>
          <p:cNvPicPr>
            <a:picLocks noChangeAspect="1"/>
          </p:cNvPicPr>
          <p:nvPr/>
        </p:nvPicPr>
        <p:blipFill>
          <a:blip r:embed="rId3"/>
          <a:stretch>
            <a:fillRect/>
          </a:stretch>
        </p:blipFill>
        <p:spPr>
          <a:xfrm>
            <a:off x="1158956" y="2164200"/>
            <a:ext cx="5378695" cy="986624"/>
          </a:xfrm>
          <a:prstGeom prst="rect">
            <a:avLst/>
          </a:prstGeom>
        </p:spPr>
      </p:pic>
      <p:sp>
        <p:nvSpPr>
          <p:cNvPr id="9" name="Rechteck 8">
            <a:extLst>
              <a:ext uri="{FF2B5EF4-FFF2-40B4-BE49-F238E27FC236}">
                <a16:creationId xmlns:a16="http://schemas.microsoft.com/office/drawing/2014/main" id="{3EDBF443-9BB4-446D-BAA5-42EF2A49600C}"/>
              </a:ext>
            </a:extLst>
          </p:cNvPr>
          <p:cNvSpPr/>
          <p:nvPr/>
        </p:nvSpPr>
        <p:spPr>
          <a:xfrm>
            <a:off x="1378682" y="2628782"/>
            <a:ext cx="1054059" cy="43692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0964332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150114-E9DD-442F-A61E-F1D745879F88}"/>
              </a:ext>
            </a:extLst>
          </p:cNvPr>
          <p:cNvSpPr>
            <a:spLocks noGrp="1"/>
          </p:cNvSpPr>
          <p:nvPr>
            <p:ph type="title"/>
          </p:nvPr>
        </p:nvSpPr>
        <p:spPr/>
        <p:txBody>
          <a:bodyPr/>
          <a:lstStyle/>
          <a:p>
            <a:r>
              <a:rPr lang="de-DE" dirty="0"/>
              <a:t>Android Studio: Erster Start</a:t>
            </a:r>
          </a:p>
        </p:txBody>
      </p:sp>
      <p:sp>
        <p:nvSpPr>
          <p:cNvPr id="3" name="Inhaltsplatzhalter 2">
            <a:extLst>
              <a:ext uri="{FF2B5EF4-FFF2-40B4-BE49-F238E27FC236}">
                <a16:creationId xmlns:a16="http://schemas.microsoft.com/office/drawing/2014/main" id="{7080547F-B3A2-469B-9BC4-661C38739F69}"/>
              </a:ext>
            </a:extLst>
          </p:cNvPr>
          <p:cNvSpPr>
            <a:spLocks noGrp="1"/>
          </p:cNvSpPr>
          <p:nvPr>
            <p:ph idx="1"/>
          </p:nvPr>
        </p:nvSpPr>
        <p:spPr/>
        <p:txBody>
          <a:bodyPr/>
          <a:lstStyle/>
          <a:p>
            <a:r>
              <a:rPr lang="de-DE" dirty="0"/>
              <a:t>Standard-Einrichtung: empfohlene Konfiguration</a:t>
            </a:r>
          </a:p>
        </p:txBody>
      </p:sp>
      <p:sp>
        <p:nvSpPr>
          <p:cNvPr id="4" name="Datumsplatzhalter 3">
            <a:extLst>
              <a:ext uri="{FF2B5EF4-FFF2-40B4-BE49-F238E27FC236}">
                <a16:creationId xmlns:a16="http://schemas.microsoft.com/office/drawing/2014/main" id="{5DCC446B-C35F-45FA-9D08-6331931EF4A1}"/>
              </a:ext>
            </a:extLst>
          </p:cNvPr>
          <p:cNvSpPr>
            <a:spLocks noGrp="1"/>
          </p:cNvSpPr>
          <p:nvPr>
            <p:ph type="dt" sz="half" idx="10"/>
          </p:nvPr>
        </p:nvSpPr>
        <p:spPr/>
        <p:txBody>
          <a:bodyPr/>
          <a:lstStyle/>
          <a:p>
            <a:fld id="{DAFA5E08-56C4-4D00-93E8-8E8047A8DE89}" type="datetime1">
              <a:rPr lang="de-DE" smtClean="0"/>
              <a:t>29.09.2021</a:t>
            </a:fld>
            <a:endParaRPr lang="de-DE"/>
          </a:p>
        </p:txBody>
      </p:sp>
      <p:sp>
        <p:nvSpPr>
          <p:cNvPr id="5" name="Fußzeilenplatzhalter 4">
            <a:extLst>
              <a:ext uri="{FF2B5EF4-FFF2-40B4-BE49-F238E27FC236}">
                <a16:creationId xmlns:a16="http://schemas.microsoft.com/office/drawing/2014/main" id="{543325A1-B617-48B2-9C83-2F6158DA302E}"/>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F505E8DE-AE66-4A85-B04B-3ECCFEA67047}"/>
              </a:ext>
            </a:extLst>
          </p:cNvPr>
          <p:cNvSpPr>
            <a:spLocks noGrp="1"/>
          </p:cNvSpPr>
          <p:nvPr>
            <p:ph type="sldNum" sz="quarter" idx="12"/>
          </p:nvPr>
        </p:nvSpPr>
        <p:spPr/>
        <p:txBody>
          <a:bodyPr/>
          <a:lstStyle/>
          <a:p>
            <a:fld id="{3A1F27E2-D58A-4028-9FF2-B12D897F257E}" type="slidenum">
              <a:rPr lang="de-DE" smtClean="0"/>
              <a:t>18</a:t>
            </a:fld>
            <a:endParaRPr lang="de-DE"/>
          </a:p>
        </p:txBody>
      </p:sp>
      <p:pic>
        <p:nvPicPr>
          <p:cNvPr id="8" name="Grafik 7">
            <a:extLst>
              <a:ext uri="{FF2B5EF4-FFF2-40B4-BE49-F238E27FC236}">
                <a16:creationId xmlns:a16="http://schemas.microsoft.com/office/drawing/2014/main" id="{E7B20B1B-8416-4246-B382-997731B1F889}"/>
              </a:ext>
            </a:extLst>
          </p:cNvPr>
          <p:cNvPicPr>
            <a:picLocks noChangeAspect="1"/>
          </p:cNvPicPr>
          <p:nvPr/>
        </p:nvPicPr>
        <p:blipFill>
          <a:blip r:embed="rId2"/>
          <a:stretch>
            <a:fillRect/>
          </a:stretch>
        </p:blipFill>
        <p:spPr>
          <a:xfrm>
            <a:off x="1218896" y="2011835"/>
            <a:ext cx="5193224" cy="4002118"/>
          </a:xfrm>
          <a:prstGeom prst="rect">
            <a:avLst/>
          </a:prstGeom>
        </p:spPr>
      </p:pic>
      <p:sp>
        <p:nvSpPr>
          <p:cNvPr id="9" name="Rechteck 8">
            <a:extLst>
              <a:ext uri="{FF2B5EF4-FFF2-40B4-BE49-F238E27FC236}">
                <a16:creationId xmlns:a16="http://schemas.microsoft.com/office/drawing/2014/main" id="{3C33EB5A-B4EC-4FE4-93B2-2C679B4C25B9}"/>
              </a:ext>
            </a:extLst>
          </p:cNvPr>
          <p:cNvSpPr/>
          <p:nvPr/>
        </p:nvSpPr>
        <p:spPr>
          <a:xfrm>
            <a:off x="1378682" y="3928772"/>
            <a:ext cx="1054059" cy="43692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6711598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561026-7C68-45A4-B2B4-88C432BB99DC}"/>
              </a:ext>
            </a:extLst>
          </p:cNvPr>
          <p:cNvSpPr>
            <a:spLocks noGrp="1"/>
          </p:cNvSpPr>
          <p:nvPr>
            <p:ph type="title"/>
          </p:nvPr>
        </p:nvSpPr>
        <p:spPr/>
        <p:txBody>
          <a:bodyPr/>
          <a:lstStyle/>
          <a:p>
            <a:r>
              <a:rPr lang="de-DE" dirty="0"/>
              <a:t>Android Studio: Erster Start</a:t>
            </a:r>
          </a:p>
        </p:txBody>
      </p:sp>
      <p:sp>
        <p:nvSpPr>
          <p:cNvPr id="3" name="Inhaltsplatzhalter 2">
            <a:extLst>
              <a:ext uri="{FF2B5EF4-FFF2-40B4-BE49-F238E27FC236}">
                <a16:creationId xmlns:a16="http://schemas.microsoft.com/office/drawing/2014/main" id="{3342CCCA-2B6F-4937-8EDA-9DDBA156A051}"/>
              </a:ext>
            </a:extLst>
          </p:cNvPr>
          <p:cNvSpPr>
            <a:spLocks noGrp="1"/>
          </p:cNvSpPr>
          <p:nvPr>
            <p:ph idx="1"/>
          </p:nvPr>
        </p:nvSpPr>
        <p:spPr>
          <a:xfrm>
            <a:off x="994241" y="1510506"/>
            <a:ext cx="10514013" cy="4645025"/>
          </a:xfrm>
        </p:spPr>
        <p:txBody>
          <a:bodyPr/>
          <a:lstStyle/>
          <a:p>
            <a:r>
              <a:rPr lang="de-DE" dirty="0" err="1"/>
              <a:t>Theme</a:t>
            </a:r>
            <a:r>
              <a:rPr lang="de-DE" dirty="0"/>
              <a:t>: nach Eurem Geschmack</a:t>
            </a:r>
          </a:p>
        </p:txBody>
      </p:sp>
      <p:sp>
        <p:nvSpPr>
          <p:cNvPr id="4" name="Datumsplatzhalter 3">
            <a:extLst>
              <a:ext uri="{FF2B5EF4-FFF2-40B4-BE49-F238E27FC236}">
                <a16:creationId xmlns:a16="http://schemas.microsoft.com/office/drawing/2014/main" id="{9EEEEDE6-A5FD-488A-AEFF-DFFB6DCFD442}"/>
              </a:ext>
            </a:extLst>
          </p:cNvPr>
          <p:cNvSpPr>
            <a:spLocks noGrp="1"/>
          </p:cNvSpPr>
          <p:nvPr>
            <p:ph type="dt" sz="half" idx="10"/>
          </p:nvPr>
        </p:nvSpPr>
        <p:spPr/>
        <p:txBody>
          <a:bodyPr/>
          <a:lstStyle/>
          <a:p>
            <a:fld id="{DAFA5E08-56C4-4D00-93E8-8E8047A8DE89}" type="datetime1">
              <a:rPr lang="de-DE" smtClean="0"/>
              <a:t>29.09.2021</a:t>
            </a:fld>
            <a:endParaRPr lang="de-DE"/>
          </a:p>
        </p:txBody>
      </p:sp>
      <p:sp>
        <p:nvSpPr>
          <p:cNvPr id="5" name="Fußzeilenplatzhalter 4">
            <a:extLst>
              <a:ext uri="{FF2B5EF4-FFF2-40B4-BE49-F238E27FC236}">
                <a16:creationId xmlns:a16="http://schemas.microsoft.com/office/drawing/2014/main" id="{627E02DF-0CF8-418F-B814-4BC971F2E384}"/>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BEF701DF-1C9F-4C2E-BE45-2674DAD9184C}"/>
              </a:ext>
            </a:extLst>
          </p:cNvPr>
          <p:cNvSpPr>
            <a:spLocks noGrp="1"/>
          </p:cNvSpPr>
          <p:nvPr>
            <p:ph type="sldNum" sz="quarter" idx="12"/>
          </p:nvPr>
        </p:nvSpPr>
        <p:spPr/>
        <p:txBody>
          <a:bodyPr/>
          <a:lstStyle/>
          <a:p>
            <a:fld id="{3A1F27E2-D58A-4028-9FF2-B12D897F257E}" type="slidenum">
              <a:rPr lang="de-DE" smtClean="0"/>
              <a:t>19</a:t>
            </a:fld>
            <a:endParaRPr lang="de-DE"/>
          </a:p>
        </p:txBody>
      </p:sp>
      <p:pic>
        <p:nvPicPr>
          <p:cNvPr id="8" name="Grafik 7">
            <a:extLst>
              <a:ext uri="{FF2B5EF4-FFF2-40B4-BE49-F238E27FC236}">
                <a16:creationId xmlns:a16="http://schemas.microsoft.com/office/drawing/2014/main" id="{42AE6410-9A3F-4D1E-8310-CE84E09E1716}"/>
              </a:ext>
            </a:extLst>
          </p:cNvPr>
          <p:cNvPicPr>
            <a:picLocks noChangeAspect="1"/>
          </p:cNvPicPr>
          <p:nvPr/>
        </p:nvPicPr>
        <p:blipFill>
          <a:blip r:embed="rId2"/>
          <a:stretch>
            <a:fillRect/>
          </a:stretch>
        </p:blipFill>
        <p:spPr>
          <a:xfrm>
            <a:off x="1141779" y="2044886"/>
            <a:ext cx="5193224" cy="4002118"/>
          </a:xfrm>
          <a:prstGeom prst="rect">
            <a:avLst/>
          </a:prstGeom>
        </p:spPr>
      </p:pic>
    </p:spTree>
    <p:extLst>
      <p:ext uri="{BB962C8B-B14F-4D97-AF65-F5344CB8AC3E}">
        <p14:creationId xmlns:p14="http://schemas.microsoft.com/office/powerpoint/2010/main" val="3717273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Agenda</a:t>
            </a:r>
          </a:p>
        </p:txBody>
      </p:sp>
      <p:sp>
        <p:nvSpPr>
          <p:cNvPr id="2" name="Inhaltsplatzhalter 1"/>
          <p:cNvSpPr>
            <a:spLocks noGrp="1"/>
          </p:cNvSpPr>
          <p:nvPr>
            <p:ph idx="1"/>
          </p:nvPr>
        </p:nvSpPr>
        <p:spPr/>
        <p:txBody>
          <a:bodyPr/>
          <a:lstStyle/>
          <a:p>
            <a:r>
              <a:rPr lang="de-DE" dirty="0"/>
              <a:t>SDK</a:t>
            </a:r>
          </a:p>
          <a:p>
            <a:r>
              <a:rPr lang="de-DE" dirty="0"/>
              <a:t>Amazon </a:t>
            </a:r>
            <a:r>
              <a:rPr lang="de-DE" dirty="0" err="1"/>
              <a:t>Corretto</a:t>
            </a:r>
            <a:endParaRPr lang="de-DE" dirty="0"/>
          </a:p>
          <a:p>
            <a:r>
              <a:rPr lang="de-DE" dirty="0"/>
              <a:t>Android Studio</a:t>
            </a:r>
          </a:p>
          <a:p>
            <a:r>
              <a:rPr lang="de-DE" dirty="0"/>
              <a:t>Flutter</a:t>
            </a:r>
          </a:p>
          <a:p>
            <a:r>
              <a:rPr lang="de-DE" dirty="0"/>
              <a:t>Installation</a:t>
            </a:r>
          </a:p>
          <a:p>
            <a:r>
              <a:rPr lang="de-DE" dirty="0"/>
              <a:t>Erster Start</a:t>
            </a:r>
          </a:p>
          <a:p>
            <a:r>
              <a:rPr lang="de-DE" dirty="0"/>
              <a:t>Übungsprojekt für BOGY</a:t>
            </a:r>
          </a:p>
          <a:p>
            <a:endParaRPr lang="de-DE" dirty="0"/>
          </a:p>
        </p:txBody>
      </p:sp>
      <p:sp>
        <p:nvSpPr>
          <p:cNvPr id="6" name="Datumsplatzhalter 5"/>
          <p:cNvSpPr>
            <a:spLocks noGrp="1"/>
          </p:cNvSpPr>
          <p:nvPr>
            <p:ph type="dt" sz="half" idx="10"/>
          </p:nvPr>
        </p:nvSpPr>
        <p:spPr/>
        <p:txBody>
          <a:bodyPr/>
          <a:lstStyle/>
          <a:p>
            <a:fld id="{6228E3B4-E3B1-4C82-9E48-25368E581931}" type="datetime1">
              <a:rPr lang="de-DE" smtClean="0"/>
              <a:t>29.09.2021</a:t>
            </a:fld>
            <a:endParaRPr lang="de-DE"/>
          </a:p>
        </p:txBody>
      </p:sp>
      <p:sp>
        <p:nvSpPr>
          <p:cNvPr id="7" name="Fußzeilenplatzhalter 6"/>
          <p:cNvSpPr>
            <a:spLocks noGrp="1"/>
          </p:cNvSpPr>
          <p:nvPr>
            <p:ph type="ftr" sz="quarter" idx="11"/>
          </p:nvPr>
        </p:nvSpPr>
        <p:spPr/>
        <p:txBody>
          <a:bodyPr/>
          <a:lstStyle/>
          <a:p>
            <a:r>
              <a:rPr lang="de-DE"/>
              <a:t>Android Studio</a:t>
            </a:r>
          </a:p>
        </p:txBody>
      </p:sp>
      <p:sp>
        <p:nvSpPr>
          <p:cNvPr id="8" name="Foliennummernplatzhalter 7"/>
          <p:cNvSpPr>
            <a:spLocks noGrp="1"/>
          </p:cNvSpPr>
          <p:nvPr>
            <p:ph type="sldNum" sz="quarter" idx="12"/>
          </p:nvPr>
        </p:nvSpPr>
        <p:spPr/>
        <p:txBody>
          <a:bodyPr/>
          <a:lstStyle/>
          <a:p>
            <a:fld id="{3A1F27E2-D58A-4028-9FF2-B12D897F257E}" type="slidenum">
              <a:rPr lang="de-DE" smtClean="0"/>
              <a:t>2</a:t>
            </a:fld>
            <a:endParaRPr lang="de-DE"/>
          </a:p>
        </p:txBody>
      </p:sp>
    </p:spTree>
    <p:extLst>
      <p:ext uri="{BB962C8B-B14F-4D97-AF65-F5344CB8AC3E}">
        <p14:creationId xmlns:p14="http://schemas.microsoft.com/office/powerpoint/2010/main" val="867878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82FEC1-5F3B-4EFA-8BAE-638A7105ACF8}"/>
              </a:ext>
            </a:extLst>
          </p:cNvPr>
          <p:cNvSpPr>
            <a:spLocks noGrp="1"/>
          </p:cNvSpPr>
          <p:nvPr>
            <p:ph type="title"/>
          </p:nvPr>
        </p:nvSpPr>
        <p:spPr/>
        <p:txBody>
          <a:bodyPr/>
          <a:lstStyle/>
          <a:p>
            <a:r>
              <a:rPr lang="de-DE" dirty="0"/>
              <a:t>Android Studio: Erster Start</a:t>
            </a:r>
          </a:p>
        </p:txBody>
      </p:sp>
      <p:sp>
        <p:nvSpPr>
          <p:cNvPr id="3" name="Inhaltsplatzhalter 2">
            <a:extLst>
              <a:ext uri="{FF2B5EF4-FFF2-40B4-BE49-F238E27FC236}">
                <a16:creationId xmlns:a16="http://schemas.microsoft.com/office/drawing/2014/main" id="{A3346B7D-DD71-42F0-92D3-3384A15DDA2C}"/>
              </a:ext>
            </a:extLst>
          </p:cNvPr>
          <p:cNvSpPr>
            <a:spLocks noGrp="1"/>
          </p:cNvSpPr>
          <p:nvPr>
            <p:ph idx="1"/>
          </p:nvPr>
        </p:nvSpPr>
        <p:spPr/>
        <p:txBody>
          <a:bodyPr/>
          <a:lstStyle/>
          <a:p>
            <a:r>
              <a:rPr lang="de-DE" dirty="0"/>
              <a:t>UAC Meldung für Intel Hardware </a:t>
            </a:r>
            <a:r>
              <a:rPr lang="de-DE" dirty="0" err="1"/>
              <a:t>Accelerator</a:t>
            </a:r>
            <a:r>
              <a:rPr lang="de-DE" dirty="0"/>
              <a:t> (HAXM)</a:t>
            </a:r>
          </a:p>
          <a:p>
            <a:pPr lvl="1"/>
            <a:r>
              <a:rPr lang="de-DE" dirty="0"/>
              <a:t>bestätigen</a:t>
            </a:r>
          </a:p>
        </p:txBody>
      </p:sp>
      <p:sp>
        <p:nvSpPr>
          <p:cNvPr id="4" name="Datumsplatzhalter 3">
            <a:extLst>
              <a:ext uri="{FF2B5EF4-FFF2-40B4-BE49-F238E27FC236}">
                <a16:creationId xmlns:a16="http://schemas.microsoft.com/office/drawing/2014/main" id="{38D25B03-E426-4953-9A06-19BAD747F663}"/>
              </a:ext>
            </a:extLst>
          </p:cNvPr>
          <p:cNvSpPr>
            <a:spLocks noGrp="1"/>
          </p:cNvSpPr>
          <p:nvPr>
            <p:ph type="dt" sz="half" idx="10"/>
          </p:nvPr>
        </p:nvSpPr>
        <p:spPr/>
        <p:txBody>
          <a:bodyPr/>
          <a:lstStyle/>
          <a:p>
            <a:fld id="{DAFA5E08-56C4-4D00-93E8-8E8047A8DE89}" type="datetime1">
              <a:rPr lang="de-DE" smtClean="0"/>
              <a:t>29.09.2021</a:t>
            </a:fld>
            <a:endParaRPr lang="de-DE"/>
          </a:p>
        </p:txBody>
      </p:sp>
      <p:sp>
        <p:nvSpPr>
          <p:cNvPr id="5" name="Fußzeilenplatzhalter 4">
            <a:extLst>
              <a:ext uri="{FF2B5EF4-FFF2-40B4-BE49-F238E27FC236}">
                <a16:creationId xmlns:a16="http://schemas.microsoft.com/office/drawing/2014/main" id="{0B6FB483-1DB2-47F9-9399-CC7161D56AE3}"/>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409B12C0-7E5B-4296-BB6D-30403E0AAB32}"/>
              </a:ext>
            </a:extLst>
          </p:cNvPr>
          <p:cNvSpPr>
            <a:spLocks noGrp="1"/>
          </p:cNvSpPr>
          <p:nvPr>
            <p:ph type="sldNum" sz="quarter" idx="12"/>
          </p:nvPr>
        </p:nvSpPr>
        <p:spPr/>
        <p:txBody>
          <a:bodyPr/>
          <a:lstStyle/>
          <a:p>
            <a:fld id="{3A1F27E2-D58A-4028-9FF2-B12D897F257E}" type="slidenum">
              <a:rPr lang="de-DE" smtClean="0"/>
              <a:t>20</a:t>
            </a:fld>
            <a:endParaRPr lang="de-DE"/>
          </a:p>
        </p:txBody>
      </p:sp>
      <p:pic>
        <p:nvPicPr>
          <p:cNvPr id="8" name="Grafik 7">
            <a:extLst>
              <a:ext uri="{FF2B5EF4-FFF2-40B4-BE49-F238E27FC236}">
                <a16:creationId xmlns:a16="http://schemas.microsoft.com/office/drawing/2014/main" id="{8D0C7E75-77F5-4DC7-B209-85CFFD046FB5}"/>
              </a:ext>
            </a:extLst>
          </p:cNvPr>
          <p:cNvPicPr>
            <a:picLocks noChangeAspect="1"/>
          </p:cNvPicPr>
          <p:nvPr/>
        </p:nvPicPr>
        <p:blipFill>
          <a:blip r:embed="rId3"/>
          <a:stretch>
            <a:fillRect/>
          </a:stretch>
        </p:blipFill>
        <p:spPr>
          <a:xfrm>
            <a:off x="1480585" y="2640811"/>
            <a:ext cx="3810532" cy="2810267"/>
          </a:xfrm>
          <a:prstGeom prst="rect">
            <a:avLst/>
          </a:prstGeom>
        </p:spPr>
      </p:pic>
      <p:sp>
        <p:nvSpPr>
          <p:cNvPr id="9" name="Rechteck 8">
            <a:extLst>
              <a:ext uri="{FF2B5EF4-FFF2-40B4-BE49-F238E27FC236}">
                <a16:creationId xmlns:a16="http://schemas.microsoft.com/office/drawing/2014/main" id="{C58AB962-47DE-47A1-AAB9-6341F3CC01FE}"/>
              </a:ext>
            </a:extLst>
          </p:cNvPr>
          <p:cNvSpPr/>
          <p:nvPr/>
        </p:nvSpPr>
        <p:spPr>
          <a:xfrm>
            <a:off x="1610036" y="4900247"/>
            <a:ext cx="1695024" cy="43692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183406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4F4253-59F8-4043-B739-6361EFD91581}"/>
              </a:ext>
            </a:extLst>
          </p:cNvPr>
          <p:cNvSpPr>
            <a:spLocks noGrp="1"/>
          </p:cNvSpPr>
          <p:nvPr>
            <p:ph type="title"/>
          </p:nvPr>
        </p:nvSpPr>
        <p:spPr/>
        <p:txBody>
          <a:bodyPr/>
          <a:lstStyle/>
          <a:p>
            <a:r>
              <a:rPr lang="de-DE" dirty="0"/>
              <a:t>Android Studio und Flutter verbinden</a:t>
            </a:r>
          </a:p>
        </p:txBody>
      </p:sp>
      <p:sp>
        <p:nvSpPr>
          <p:cNvPr id="3" name="Inhaltsplatzhalter 2">
            <a:extLst>
              <a:ext uri="{FF2B5EF4-FFF2-40B4-BE49-F238E27FC236}">
                <a16:creationId xmlns:a16="http://schemas.microsoft.com/office/drawing/2014/main" id="{06B8EDB9-223A-4FAC-B9B0-9B4BB87210EF}"/>
              </a:ext>
            </a:extLst>
          </p:cNvPr>
          <p:cNvSpPr>
            <a:spLocks noGrp="1"/>
          </p:cNvSpPr>
          <p:nvPr>
            <p:ph idx="1"/>
          </p:nvPr>
        </p:nvSpPr>
        <p:spPr/>
        <p:txBody>
          <a:bodyPr/>
          <a:lstStyle/>
          <a:p>
            <a:r>
              <a:rPr lang="de-DE" dirty="0"/>
              <a:t>Plugins </a:t>
            </a:r>
            <a:r>
              <a:rPr lang="de-DE" dirty="0">
                <a:effectLst/>
                <a:latin typeface="u2400"/>
              </a:rPr>
              <a:t>❯ Marketplace ❯ Suche nach „Flutter“</a:t>
            </a:r>
            <a:endParaRPr lang="de-DE" dirty="0"/>
          </a:p>
        </p:txBody>
      </p:sp>
      <p:sp>
        <p:nvSpPr>
          <p:cNvPr id="4" name="Datumsplatzhalter 3">
            <a:extLst>
              <a:ext uri="{FF2B5EF4-FFF2-40B4-BE49-F238E27FC236}">
                <a16:creationId xmlns:a16="http://schemas.microsoft.com/office/drawing/2014/main" id="{961CF908-1ECC-4D52-A78D-B751386BA5F2}"/>
              </a:ext>
            </a:extLst>
          </p:cNvPr>
          <p:cNvSpPr>
            <a:spLocks noGrp="1"/>
          </p:cNvSpPr>
          <p:nvPr>
            <p:ph type="dt" sz="half" idx="10"/>
          </p:nvPr>
        </p:nvSpPr>
        <p:spPr/>
        <p:txBody>
          <a:bodyPr/>
          <a:lstStyle/>
          <a:p>
            <a:fld id="{DAFA5E08-56C4-4D00-93E8-8E8047A8DE89}" type="datetime1">
              <a:rPr lang="de-DE" smtClean="0"/>
              <a:t>29.09.2021</a:t>
            </a:fld>
            <a:endParaRPr lang="de-DE"/>
          </a:p>
        </p:txBody>
      </p:sp>
      <p:sp>
        <p:nvSpPr>
          <p:cNvPr id="5" name="Fußzeilenplatzhalter 4">
            <a:extLst>
              <a:ext uri="{FF2B5EF4-FFF2-40B4-BE49-F238E27FC236}">
                <a16:creationId xmlns:a16="http://schemas.microsoft.com/office/drawing/2014/main" id="{BE378895-F615-4AB7-B16B-E17E68B24B2F}"/>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1DACD878-0D04-4BD0-B50D-A7FCA227E301}"/>
              </a:ext>
            </a:extLst>
          </p:cNvPr>
          <p:cNvSpPr>
            <a:spLocks noGrp="1"/>
          </p:cNvSpPr>
          <p:nvPr>
            <p:ph type="sldNum" sz="quarter" idx="12"/>
          </p:nvPr>
        </p:nvSpPr>
        <p:spPr/>
        <p:txBody>
          <a:bodyPr/>
          <a:lstStyle/>
          <a:p>
            <a:fld id="{3A1F27E2-D58A-4028-9FF2-B12D897F257E}" type="slidenum">
              <a:rPr lang="de-DE" smtClean="0"/>
              <a:t>21</a:t>
            </a:fld>
            <a:endParaRPr lang="de-DE"/>
          </a:p>
        </p:txBody>
      </p:sp>
      <p:pic>
        <p:nvPicPr>
          <p:cNvPr id="8" name="Grafik 7">
            <a:extLst>
              <a:ext uri="{FF2B5EF4-FFF2-40B4-BE49-F238E27FC236}">
                <a16:creationId xmlns:a16="http://schemas.microsoft.com/office/drawing/2014/main" id="{933D42DE-A371-4D5B-B1E4-4965414287F6}"/>
              </a:ext>
            </a:extLst>
          </p:cNvPr>
          <p:cNvPicPr>
            <a:picLocks noChangeAspect="1"/>
          </p:cNvPicPr>
          <p:nvPr/>
        </p:nvPicPr>
        <p:blipFill>
          <a:blip r:embed="rId2"/>
          <a:stretch>
            <a:fillRect/>
          </a:stretch>
        </p:blipFill>
        <p:spPr>
          <a:xfrm>
            <a:off x="838200" y="2438101"/>
            <a:ext cx="7640116" cy="3458058"/>
          </a:xfrm>
          <a:prstGeom prst="rect">
            <a:avLst/>
          </a:prstGeom>
        </p:spPr>
      </p:pic>
      <p:sp>
        <p:nvSpPr>
          <p:cNvPr id="9" name="Rechteck 8">
            <a:extLst>
              <a:ext uri="{FF2B5EF4-FFF2-40B4-BE49-F238E27FC236}">
                <a16:creationId xmlns:a16="http://schemas.microsoft.com/office/drawing/2014/main" id="{126B7DE4-3ECE-4A57-829E-2FE7111B344D}"/>
              </a:ext>
            </a:extLst>
          </p:cNvPr>
          <p:cNvSpPr/>
          <p:nvPr/>
        </p:nvSpPr>
        <p:spPr>
          <a:xfrm>
            <a:off x="851654" y="4049957"/>
            <a:ext cx="811894" cy="43692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6510277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4F4253-59F8-4043-B739-6361EFD91581}"/>
              </a:ext>
            </a:extLst>
          </p:cNvPr>
          <p:cNvSpPr>
            <a:spLocks noGrp="1"/>
          </p:cNvSpPr>
          <p:nvPr>
            <p:ph type="title"/>
          </p:nvPr>
        </p:nvSpPr>
        <p:spPr/>
        <p:txBody>
          <a:bodyPr/>
          <a:lstStyle/>
          <a:p>
            <a:r>
              <a:rPr lang="de-DE" dirty="0"/>
              <a:t>Android Studio und Flutter verbinden</a:t>
            </a:r>
          </a:p>
        </p:txBody>
      </p:sp>
      <p:sp>
        <p:nvSpPr>
          <p:cNvPr id="3" name="Inhaltsplatzhalter 2">
            <a:extLst>
              <a:ext uri="{FF2B5EF4-FFF2-40B4-BE49-F238E27FC236}">
                <a16:creationId xmlns:a16="http://schemas.microsoft.com/office/drawing/2014/main" id="{06B8EDB9-223A-4FAC-B9B0-9B4BB87210EF}"/>
              </a:ext>
            </a:extLst>
          </p:cNvPr>
          <p:cNvSpPr>
            <a:spLocks noGrp="1"/>
          </p:cNvSpPr>
          <p:nvPr>
            <p:ph idx="1"/>
          </p:nvPr>
        </p:nvSpPr>
        <p:spPr>
          <a:xfrm>
            <a:off x="838200" y="1520825"/>
            <a:ext cx="10514013" cy="1316163"/>
          </a:xfrm>
        </p:spPr>
        <p:txBody>
          <a:bodyPr/>
          <a:lstStyle/>
          <a:p>
            <a:r>
              <a:rPr lang="de-DE" dirty="0"/>
              <a:t>„</a:t>
            </a:r>
            <a:r>
              <a:rPr lang="de-DE" dirty="0" err="1"/>
              <a:t>Install</a:t>
            </a:r>
            <a:r>
              <a:rPr lang="de-DE" dirty="0"/>
              <a:t>“</a:t>
            </a:r>
          </a:p>
          <a:p>
            <a:r>
              <a:rPr lang="de-DE" dirty="0"/>
              <a:t>„</a:t>
            </a:r>
            <a:r>
              <a:rPr lang="de-DE" dirty="0" err="1"/>
              <a:t>Accept</a:t>
            </a:r>
            <a:r>
              <a:rPr lang="de-DE" dirty="0"/>
              <a:t>“</a:t>
            </a:r>
          </a:p>
        </p:txBody>
      </p:sp>
      <p:sp>
        <p:nvSpPr>
          <p:cNvPr id="4" name="Datumsplatzhalter 3">
            <a:extLst>
              <a:ext uri="{FF2B5EF4-FFF2-40B4-BE49-F238E27FC236}">
                <a16:creationId xmlns:a16="http://schemas.microsoft.com/office/drawing/2014/main" id="{961CF908-1ECC-4D52-A78D-B751386BA5F2}"/>
              </a:ext>
            </a:extLst>
          </p:cNvPr>
          <p:cNvSpPr>
            <a:spLocks noGrp="1"/>
          </p:cNvSpPr>
          <p:nvPr>
            <p:ph type="dt" sz="half" idx="10"/>
          </p:nvPr>
        </p:nvSpPr>
        <p:spPr/>
        <p:txBody>
          <a:bodyPr/>
          <a:lstStyle/>
          <a:p>
            <a:fld id="{DAFA5E08-56C4-4D00-93E8-8E8047A8DE89}" type="datetime1">
              <a:rPr lang="de-DE" smtClean="0"/>
              <a:t>29.09.2021</a:t>
            </a:fld>
            <a:endParaRPr lang="de-DE"/>
          </a:p>
        </p:txBody>
      </p:sp>
      <p:sp>
        <p:nvSpPr>
          <p:cNvPr id="5" name="Fußzeilenplatzhalter 4">
            <a:extLst>
              <a:ext uri="{FF2B5EF4-FFF2-40B4-BE49-F238E27FC236}">
                <a16:creationId xmlns:a16="http://schemas.microsoft.com/office/drawing/2014/main" id="{BE378895-F615-4AB7-B16B-E17E68B24B2F}"/>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1DACD878-0D04-4BD0-B50D-A7FCA227E301}"/>
              </a:ext>
            </a:extLst>
          </p:cNvPr>
          <p:cNvSpPr>
            <a:spLocks noGrp="1"/>
          </p:cNvSpPr>
          <p:nvPr>
            <p:ph type="sldNum" sz="quarter" idx="12"/>
          </p:nvPr>
        </p:nvSpPr>
        <p:spPr/>
        <p:txBody>
          <a:bodyPr/>
          <a:lstStyle/>
          <a:p>
            <a:fld id="{3A1F27E2-D58A-4028-9FF2-B12D897F257E}" type="slidenum">
              <a:rPr lang="de-DE" smtClean="0"/>
              <a:t>22</a:t>
            </a:fld>
            <a:endParaRPr lang="de-DE"/>
          </a:p>
        </p:txBody>
      </p:sp>
      <p:pic>
        <p:nvPicPr>
          <p:cNvPr id="10" name="Grafik 9">
            <a:extLst>
              <a:ext uri="{FF2B5EF4-FFF2-40B4-BE49-F238E27FC236}">
                <a16:creationId xmlns:a16="http://schemas.microsoft.com/office/drawing/2014/main" id="{A1FA11EE-CC4D-4797-AF3C-47EF88627F48}"/>
              </a:ext>
            </a:extLst>
          </p:cNvPr>
          <p:cNvPicPr>
            <a:picLocks noChangeAspect="1"/>
          </p:cNvPicPr>
          <p:nvPr/>
        </p:nvPicPr>
        <p:blipFill rotWithShape="1">
          <a:blip r:embed="rId2"/>
          <a:srcRect r="23110"/>
          <a:stretch/>
        </p:blipFill>
        <p:spPr>
          <a:xfrm>
            <a:off x="838200" y="2836988"/>
            <a:ext cx="11353800" cy="3028087"/>
          </a:xfrm>
          <a:prstGeom prst="rect">
            <a:avLst/>
          </a:prstGeom>
        </p:spPr>
      </p:pic>
      <p:sp>
        <p:nvSpPr>
          <p:cNvPr id="11" name="Rechteck 10">
            <a:extLst>
              <a:ext uri="{FF2B5EF4-FFF2-40B4-BE49-F238E27FC236}">
                <a16:creationId xmlns:a16="http://schemas.microsoft.com/office/drawing/2014/main" id="{BE9536E8-391A-40E4-AFCD-8EB4B3804C04}"/>
              </a:ext>
            </a:extLst>
          </p:cNvPr>
          <p:cNvSpPr/>
          <p:nvPr/>
        </p:nvSpPr>
        <p:spPr>
          <a:xfrm>
            <a:off x="8475327" y="3881052"/>
            <a:ext cx="811894" cy="43692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a:extLst>
              <a:ext uri="{FF2B5EF4-FFF2-40B4-BE49-F238E27FC236}">
                <a16:creationId xmlns:a16="http://schemas.microsoft.com/office/drawing/2014/main" id="{D541F42D-629E-4BC0-935F-A2CC4A27B805}"/>
              </a:ext>
            </a:extLst>
          </p:cNvPr>
          <p:cNvSpPr/>
          <p:nvPr/>
        </p:nvSpPr>
        <p:spPr>
          <a:xfrm>
            <a:off x="5228227" y="5359209"/>
            <a:ext cx="811894" cy="43692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0459862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4F4253-59F8-4043-B739-6361EFD91581}"/>
              </a:ext>
            </a:extLst>
          </p:cNvPr>
          <p:cNvSpPr>
            <a:spLocks noGrp="1"/>
          </p:cNvSpPr>
          <p:nvPr>
            <p:ph type="title"/>
          </p:nvPr>
        </p:nvSpPr>
        <p:spPr/>
        <p:txBody>
          <a:bodyPr/>
          <a:lstStyle/>
          <a:p>
            <a:r>
              <a:rPr lang="de-DE" dirty="0"/>
              <a:t>Android Studio und Flutter verbinden</a:t>
            </a:r>
          </a:p>
        </p:txBody>
      </p:sp>
      <p:sp>
        <p:nvSpPr>
          <p:cNvPr id="3" name="Inhaltsplatzhalter 2">
            <a:extLst>
              <a:ext uri="{FF2B5EF4-FFF2-40B4-BE49-F238E27FC236}">
                <a16:creationId xmlns:a16="http://schemas.microsoft.com/office/drawing/2014/main" id="{06B8EDB9-223A-4FAC-B9B0-9B4BB87210EF}"/>
              </a:ext>
            </a:extLst>
          </p:cNvPr>
          <p:cNvSpPr>
            <a:spLocks noGrp="1"/>
          </p:cNvSpPr>
          <p:nvPr>
            <p:ph idx="1"/>
          </p:nvPr>
        </p:nvSpPr>
        <p:spPr>
          <a:xfrm>
            <a:off x="838200" y="1520826"/>
            <a:ext cx="10514013" cy="3238462"/>
          </a:xfrm>
        </p:spPr>
        <p:txBody>
          <a:bodyPr>
            <a:normAutofit/>
          </a:bodyPr>
          <a:lstStyle/>
          <a:p>
            <a:r>
              <a:rPr lang="de-DE" dirty="0"/>
              <a:t>Dart-Plugin mitinstallieren</a:t>
            </a:r>
          </a:p>
          <a:p>
            <a:endParaRPr lang="de-DE" dirty="0"/>
          </a:p>
          <a:p>
            <a:endParaRPr lang="de-DE" dirty="0"/>
          </a:p>
          <a:p>
            <a:endParaRPr lang="de-DE" dirty="0"/>
          </a:p>
          <a:p>
            <a:endParaRPr lang="de-DE" dirty="0"/>
          </a:p>
          <a:p>
            <a:r>
              <a:rPr lang="de-DE" dirty="0"/>
              <a:t>Android Studio neu starten</a:t>
            </a:r>
          </a:p>
        </p:txBody>
      </p:sp>
      <p:sp>
        <p:nvSpPr>
          <p:cNvPr id="4" name="Datumsplatzhalter 3">
            <a:extLst>
              <a:ext uri="{FF2B5EF4-FFF2-40B4-BE49-F238E27FC236}">
                <a16:creationId xmlns:a16="http://schemas.microsoft.com/office/drawing/2014/main" id="{961CF908-1ECC-4D52-A78D-B751386BA5F2}"/>
              </a:ext>
            </a:extLst>
          </p:cNvPr>
          <p:cNvSpPr>
            <a:spLocks noGrp="1"/>
          </p:cNvSpPr>
          <p:nvPr>
            <p:ph type="dt" sz="half" idx="10"/>
          </p:nvPr>
        </p:nvSpPr>
        <p:spPr/>
        <p:txBody>
          <a:bodyPr/>
          <a:lstStyle/>
          <a:p>
            <a:fld id="{DAFA5E08-56C4-4D00-93E8-8E8047A8DE89}" type="datetime1">
              <a:rPr lang="de-DE" smtClean="0"/>
              <a:t>29.09.2021</a:t>
            </a:fld>
            <a:endParaRPr lang="de-DE"/>
          </a:p>
        </p:txBody>
      </p:sp>
      <p:sp>
        <p:nvSpPr>
          <p:cNvPr id="5" name="Fußzeilenplatzhalter 4">
            <a:extLst>
              <a:ext uri="{FF2B5EF4-FFF2-40B4-BE49-F238E27FC236}">
                <a16:creationId xmlns:a16="http://schemas.microsoft.com/office/drawing/2014/main" id="{BE378895-F615-4AB7-B16B-E17E68B24B2F}"/>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1DACD878-0D04-4BD0-B50D-A7FCA227E301}"/>
              </a:ext>
            </a:extLst>
          </p:cNvPr>
          <p:cNvSpPr>
            <a:spLocks noGrp="1"/>
          </p:cNvSpPr>
          <p:nvPr>
            <p:ph type="sldNum" sz="quarter" idx="12"/>
          </p:nvPr>
        </p:nvSpPr>
        <p:spPr/>
        <p:txBody>
          <a:bodyPr/>
          <a:lstStyle/>
          <a:p>
            <a:fld id="{3A1F27E2-D58A-4028-9FF2-B12D897F257E}" type="slidenum">
              <a:rPr lang="de-DE" smtClean="0"/>
              <a:t>23</a:t>
            </a:fld>
            <a:endParaRPr lang="de-DE"/>
          </a:p>
        </p:txBody>
      </p:sp>
      <p:pic>
        <p:nvPicPr>
          <p:cNvPr id="8" name="Grafik 7">
            <a:extLst>
              <a:ext uri="{FF2B5EF4-FFF2-40B4-BE49-F238E27FC236}">
                <a16:creationId xmlns:a16="http://schemas.microsoft.com/office/drawing/2014/main" id="{A299725E-9D14-4E61-966D-E991DD81AFD2}"/>
              </a:ext>
            </a:extLst>
          </p:cNvPr>
          <p:cNvPicPr>
            <a:picLocks noChangeAspect="1"/>
          </p:cNvPicPr>
          <p:nvPr/>
        </p:nvPicPr>
        <p:blipFill>
          <a:blip r:embed="rId2"/>
          <a:stretch>
            <a:fillRect/>
          </a:stretch>
        </p:blipFill>
        <p:spPr>
          <a:xfrm>
            <a:off x="1194242" y="2178906"/>
            <a:ext cx="5296074" cy="1577846"/>
          </a:xfrm>
          <a:prstGeom prst="rect">
            <a:avLst/>
          </a:prstGeom>
        </p:spPr>
      </p:pic>
      <p:sp>
        <p:nvSpPr>
          <p:cNvPr id="11" name="Rechteck 10">
            <a:extLst>
              <a:ext uri="{FF2B5EF4-FFF2-40B4-BE49-F238E27FC236}">
                <a16:creationId xmlns:a16="http://schemas.microsoft.com/office/drawing/2014/main" id="{BD33DBCD-A274-4639-A215-86ADF392A577}"/>
              </a:ext>
            </a:extLst>
          </p:cNvPr>
          <p:cNvSpPr/>
          <p:nvPr/>
        </p:nvSpPr>
        <p:spPr>
          <a:xfrm>
            <a:off x="2672314" y="3210536"/>
            <a:ext cx="1194606" cy="43692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7314902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3047BB-B6AB-49A4-8EC7-726B4E29EA8D}"/>
              </a:ext>
            </a:extLst>
          </p:cNvPr>
          <p:cNvSpPr>
            <a:spLocks noGrp="1"/>
          </p:cNvSpPr>
          <p:nvPr>
            <p:ph type="title"/>
          </p:nvPr>
        </p:nvSpPr>
        <p:spPr/>
        <p:txBody>
          <a:bodyPr/>
          <a:lstStyle/>
          <a:p>
            <a:r>
              <a:rPr lang="de-DE" dirty="0"/>
              <a:t>Android Studio mit dem SDK verbinden</a:t>
            </a:r>
          </a:p>
        </p:txBody>
      </p:sp>
      <p:sp>
        <p:nvSpPr>
          <p:cNvPr id="3" name="Inhaltsplatzhalter 2">
            <a:extLst>
              <a:ext uri="{FF2B5EF4-FFF2-40B4-BE49-F238E27FC236}">
                <a16:creationId xmlns:a16="http://schemas.microsoft.com/office/drawing/2014/main" id="{B1770FD1-98BE-44A4-9206-C0E9ACDCB515}"/>
              </a:ext>
            </a:extLst>
          </p:cNvPr>
          <p:cNvSpPr>
            <a:spLocks noGrp="1"/>
          </p:cNvSpPr>
          <p:nvPr>
            <p:ph idx="1"/>
          </p:nvPr>
        </p:nvSpPr>
        <p:spPr/>
        <p:txBody>
          <a:bodyPr/>
          <a:lstStyle/>
          <a:p>
            <a:r>
              <a:rPr lang="de-DE" dirty="0"/>
              <a:t>More Actions </a:t>
            </a:r>
            <a:r>
              <a:rPr lang="de-DE" dirty="0">
                <a:effectLst/>
                <a:latin typeface="u2400"/>
              </a:rPr>
              <a:t>❯</a:t>
            </a:r>
            <a:r>
              <a:rPr lang="de-DE" dirty="0"/>
              <a:t> SDK Manager</a:t>
            </a:r>
          </a:p>
        </p:txBody>
      </p:sp>
      <p:sp>
        <p:nvSpPr>
          <p:cNvPr id="4" name="Datumsplatzhalter 3">
            <a:extLst>
              <a:ext uri="{FF2B5EF4-FFF2-40B4-BE49-F238E27FC236}">
                <a16:creationId xmlns:a16="http://schemas.microsoft.com/office/drawing/2014/main" id="{5F130967-188A-4163-93B1-96B8F6FE102A}"/>
              </a:ext>
            </a:extLst>
          </p:cNvPr>
          <p:cNvSpPr>
            <a:spLocks noGrp="1"/>
          </p:cNvSpPr>
          <p:nvPr>
            <p:ph type="dt" sz="half" idx="10"/>
          </p:nvPr>
        </p:nvSpPr>
        <p:spPr/>
        <p:txBody>
          <a:bodyPr/>
          <a:lstStyle/>
          <a:p>
            <a:fld id="{DAFA5E08-56C4-4D00-93E8-8E8047A8DE89}" type="datetime1">
              <a:rPr lang="de-DE" smtClean="0"/>
              <a:t>29.09.2021</a:t>
            </a:fld>
            <a:endParaRPr lang="de-DE"/>
          </a:p>
        </p:txBody>
      </p:sp>
      <p:sp>
        <p:nvSpPr>
          <p:cNvPr id="5" name="Fußzeilenplatzhalter 4">
            <a:extLst>
              <a:ext uri="{FF2B5EF4-FFF2-40B4-BE49-F238E27FC236}">
                <a16:creationId xmlns:a16="http://schemas.microsoft.com/office/drawing/2014/main" id="{B22F22E4-EF8B-4205-91FD-9CD66B43AA21}"/>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E9432AF3-08A7-4973-A935-9B0879C6C3FF}"/>
              </a:ext>
            </a:extLst>
          </p:cNvPr>
          <p:cNvSpPr>
            <a:spLocks noGrp="1"/>
          </p:cNvSpPr>
          <p:nvPr>
            <p:ph type="sldNum" sz="quarter" idx="12"/>
          </p:nvPr>
        </p:nvSpPr>
        <p:spPr/>
        <p:txBody>
          <a:bodyPr/>
          <a:lstStyle/>
          <a:p>
            <a:fld id="{3A1F27E2-D58A-4028-9FF2-B12D897F257E}" type="slidenum">
              <a:rPr lang="de-DE" smtClean="0"/>
              <a:t>24</a:t>
            </a:fld>
            <a:endParaRPr lang="de-DE"/>
          </a:p>
        </p:txBody>
      </p:sp>
      <p:pic>
        <p:nvPicPr>
          <p:cNvPr id="7" name="Grafik 6">
            <a:extLst>
              <a:ext uri="{FF2B5EF4-FFF2-40B4-BE49-F238E27FC236}">
                <a16:creationId xmlns:a16="http://schemas.microsoft.com/office/drawing/2014/main" id="{636A5F43-7B3F-478A-A54C-1F337BC18639}"/>
              </a:ext>
            </a:extLst>
          </p:cNvPr>
          <p:cNvPicPr>
            <a:picLocks noChangeAspect="1"/>
          </p:cNvPicPr>
          <p:nvPr/>
        </p:nvPicPr>
        <p:blipFill>
          <a:blip r:embed="rId2"/>
          <a:stretch>
            <a:fillRect/>
          </a:stretch>
        </p:blipFill>
        <p:spPr>
          <a:xfrm>
            <a:off x="838200" y="2025629"/>
            <a:ext cx="7640116" cy="3458058"/>
          </a:xfrm>
          <a:prstGeom prst="rect">
            <a:avLst/>
          </a:prstGeom>
        </p:spPr>
      </p:pic>
      <p:sp>
        <p:nvSpPr>
          <p:cNvPr id="8" name="Rechteck 7">
            <a:extLst>
              <a:ext uri="{FF2B5EF4-FFF2-40B4-BE49-F238E27FC236}">
                <a16:creationId xmlns:a16="http://schemas.microsoft.com/office/drawing/2014/main" id="{A33F5FD5-3818-4D26-9BEA-661B3BAA54B5}"/>
              </a:ext>
            </a:extLst>
          </p:cNvPr>
          <p:cNvSpPr/>
          <p:nvPr/>
        </p:nvSpPr>
        <p:spPr>
          <a:xfrm>
            <a:off x="5082131" y="4841417"/>
            <a:ext cx="811894" cy="43692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 name="Grafik 9">
            <a:extLst>
              <a:ext uri="{FF2B5EF4-FFF2-40B4-BE49-F238E27FC236}">
                <a16:creationId xmlns:a16="http://schemas.microsoft.com/office/drawing/2014/main" id="{27D5F9B8-FAA5-4A88-A507-9C3B8B825AB9}"/>
              </a:ext>
            </a:extLst>
          </p:cNvPr>
          <p:cNvPicPr>
            <a:picLocks noChangeAspect="1"/>
          </p:cNvPicPr>
          <p:nvPr/>
        </p:nvPicPr>
        <p:blipFill>
          <a:blip r:embed="rId3"/>
          <a:stretch>
            <a:fillRect/>
          </a:stretch>
        </p:blipFill>
        <p:spPr>
          <a:xfrm>
            <a:off x="6000815" y="4892898"/>
            <a:ext cx="2477501" cy="1181578"/>
          </a:xfrm>
          <a:prstGeom prst="rect">
            <a:avLst/>
          </a:prstGeom>
        </p:spPr>
      </p:pic>
      <p:sp>
        <p:nvSpPr>
          <p:cNvPr id="11" name="Rechteck 10">
            <a:extLst>
              <a:ext uri="{FF2B5EF4-FFF2-40B4-BE49-F238E27FC236}">
                <a16:creationId xmlns:a16="http://schemas.microsoft.com/office/drawing/2014/main" id="{ED6B3E5A-3738-4E52-8772-5C6D8085BE64}"/>
              </a:ext>
            </a:extLst>
          </p:cNvPr>
          <p:cNvSpPr/>
          <p:nvPr/>
        </p:nvSpPr>
        <p:spPr>
          <a:xfrm>
            <a:off x="5894024" y="5531923"/>
            <a:ext cx="2691081" cy="43692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8224064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89D0B9-8C0B-40AF-BE80-84BC089CBB0E}"/>
              </a:ext>
            </a:extLst>
          </p:cNvPr>
          <p:cNvSpPr>
            <a:spLocks noGrp="1"/>
          </p:cNvSpPr>
          <p:nvPr>
            <p:ph type="title"/>
          </p:nvPr>
        </p:nvSpPr>
        <p:spPr/>
        <p:txBody>
          <a:bodyPr/>
          <a:lstStyle/>
          <a:p>
            <a:r>
              <a:rPr lang="de-DE" dirty="0"/>
              <a:t>Android Studio mit dem SDK verbinden</a:t>
            </a:r>
          </a:p>
        </p:txBody>
      </p:sp>
      <p:sp>
        <p:nvSpPr>
          <p:cNvPr id="3" name="Inhaltsplatzhalter 2">
            <a:extLst>
              <a:ext uri="{FF2B5EF4-FFF2-40B4-BE49-F238E27FC236}">
                <a16:creationId xmlns:a16="http://schemas.microsoft.com/office/drawing/2014/main" id="{FA9CCC63-8AC3-4DA9-BF98-7DD2717EC41D}"/>
              </a:ext>
            </a:extLst>
          </p:cNvPr>
          <p:cNvSpPr>
            <a:spLocks noGrp="1"/>
          </p:cNvSpPr>
          <p:nvPr>
            <p:ph idx="1"/>
          </p:nvPr>
        </p:nvSpPr>
        <p:spPr/>
        <p:txBody>
          <a:bodyPr/>
          <a:lstStyle/>
          <a:p>
            <a:r>
              <a:rPr lang="de-DE" dirty="0"/>
              <a:t>SDK Tools </a:t>
            </a:r>
            <a:r>
              <a:rPr lang="de-DE" dirty="0">
                <a:effectLst/>
                <a:latin typeface="u2400"/>
              </a:rPr>
              <a:t>❯ Android SDK Command Line Tools</a:t>
            </a:r>
            <a:endParaRPr lang="de-DE" dirty="0"/>
          </a:p>
        </p:txBody>
      </p:sp>
      <p:sp>
        <p:nvSpPr>
          <p:cNvPr id="4" name="Datumsplatzhalter 3">
            <a:extLst>
              <a:ext uri="{FF2B5EF4-FFF2-40B4-BE49-F238E27FC236}">
                <a16:creationId xmlns:a16="http://schemas.microsoft.com/office/drawing/2014/main" id="{04C8AF02-7303-4C54-91B6-7AC3A42B9F73}"/>
              </a:ext>
            </a:extLst>
          </p:cNvPr>
          <p:cNvSpPr>
            <a:spLocks noGrp="1"/>
          </p:cNvSpPr>
          <p:nvPr>
            <p:ph type="dt" sz="half" idx="10"/>
          </p:nvPr>
        </p:nvSpPr>
        <p:spPr/>
        <p:txBody>
          <a:bodyPr/>
          <a:lstStyle/>
          <a:p>
            <a:fld id="{DAFA5E08-56C4-4D00-93E8-8E8047A8DE89}" type="datetime1">
              <a:rPr lang="de-DE" smtClean="0"/>
              <a:t>29.09.2021</a:t>
            </a:fld>
            <a:endParaRPr lang="de-DE"/>
          </a:p>
        </p:txBody>
      </p:sp>
      <p:sp>
        <p:nvSpPr>
          <p:cNvPr id="5" name="Fußzeilenplatzhalter 4">
            <a:extLst>
              <a:ext uri="{FF2B5EF4-FFF2-40B4-BE49-F238E27FC236}">
                <a16:creationId xmlns:a16="http://schemas.microsoft.com/office/drawing/2014/main" id="{889C349C-3C3C-40A6-BAAC-A9FF0CCD7BFA}"/>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76D11C4B-FB07-431B-9C5F-5836AAD726F9}"/>
              </a:ext>
            </a:extLst>
          </p:cNvPr>
          <p:cNvSpPr>
            <a:spLocks noGrp="1"/>
          </p:cNvSpPr>
          <p:nvPr>
            <p:ph type="sldNum" sz="quarter" idx="12"/>
          </p:nvPr>
        </p:nvSpPr>
        <p:spPr/>
        <p:txBody>
          <a:bodyPr/>
          <a:lstStyle/>
          <a:p>
            <a:fld id="{3A1F27E2-D58A-4028-9FF2-B12D897F257E}" type="slidenum">
              <a:rPr lang="de-DE" smtClean="0"/>
              <a:t>25</a:t>
            </a:fld>
            <a:endParaRPr lang="de-DE"/>
          </a:p>
        </p:txBody>
      </p:sp>
      <p:pic>
        <p:nvPicPr>
          <p:cNvPr id="8" name="Grafik 7">
            <a:extLst>
              <a:ext uri="{FF2B5EF4-FFF2-40B4-BE49-F238E27FC236}">
                <a16:creationId xmlns:a16="http://schemas.microsoft.com/office/drawing/2014/main" id="{FFDF6C4B-A2AD-4275-9E90-BF4A57CBAB49}"/>
              </a:ext>
            </a:extLst>
          </p:cNvPr>
          <p:cNvPicPr>
            <a:picLocks noChangeAspect="1"/>
          </p:cNvPicPr>
          <p:nvPr/>
        </p:nvPicPr>
        <p:blipFill rotWithShape="1">
          <a:blip r:embed="rId2"/>
          <a:srcRect b="37048"/>
          <a:stretch/>
        </p:blipFill>
        <p:spPr>
          <a:xfrm>
            <a:off x="838200" y="2117728"/>
            <a:ext cx="9376390" cy="4216971"/>
          </a:xfrm>
          <a:prstGeom prst="rect">
            <a:avLst/>
          </a:prstGeom>
        </p:spPr>
      </p:pic>
      <p:sp>
        <p:nvSpPr>
          <p:cNvPr id="11" name="Rechteck 10">
            <a:extLst>
              <a:ext uri="{FF2B5EF4-FFF2-40B4-BE49-F238E27FC236}">
                <a16:creationId xmlns:a16="http://schemas.microsoft.com/office/drawing/2014/main" id="{47DEC905-1039-4AF5-BB52-DAA9E447C110}"/>
              </a:ext>
            </a:extLst>
          </p:cNvPr>
          <p:cNvSpPr/>
          <p:nvPr/>
        </p:nvSpPr>
        <p:spPr>
          <a:xfrm>
            <a:off x="3404125" y="4496338"/>
            <a:ext cx="2691081" cy="43692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8">
            <a:extLst>
              <a:ext uri="{FF2B5EF4-FFF2-40B4-BE49-F238E27FC236}">
                <a16:creationId xmlns:a16="http://schemas.microsoft.com/office/drawing/2014/main" id="{575CEE2C-08AF-40AC-BD9F-7ACF186E6BD3}"/>
              </a:ext>
            </a:extLst>
          </p:cNvPr>
          <p:cNvSpPr/>
          <p:nvPr/>
        </p:nvSpPr>
        <p:spPr>
          <a:xfrm>
            <a:off x="3864998" y="3210536"/>
            <a:ext cx="817172" cy="43692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9110568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95BBF9-2E90-41B2-89DF-D7D3DCD6AEDD}"/>
              </a:ext>
            </a:extLst>
          </p:cNvPr>
          <p:cNvSpPr>
            <a:spLocks noGrp="1"/>
          </p:cNvSpPr>
          <p:nvPr>
            <p:ph type="title"/>
          </p:nvPr>
        </p:nvSpPr>
        <p:spPr/>
        <p:txBody>
          <a:bodyPr/>
          <a:lstStyle/>
          <a:p>
            <a:r>
              <a:rPr lang="de-DE" dirty="0"/>
              <a:t>Android Studio mit dem SDK verbinden</a:t>
            </a:r>
          </a:p>
        </p:txBody>
      </p:sp>
      <p:sp>
        <p:nvSpPr>
          <p:cNvPr id="3" name="Inhaltsplatzhalter 2">
            <a:extLst>
              <a:ext uri="{FF2B5EF4-FFF2-40B4-BE49-F238E27FC236}">
                <a16:creationId xmlns:a16="http://schemas.microsoft.com/office/drawing/2014/main" id="{870713BC-02A4-414C-B292-8C51DE3E10C6}"/>
              </a:ext>
            </a:extLst>
          </p:cNvPr>
          <p:cNvSpPr>
            <a:spLocks noGrp="1"/>
          </p:cNvSpPr>
          <p:nvPr>
            <p:ph idx="1"/>
          </p:nvPr>
        </p:nvSpPr>
        <p:spPr/>
        <p:txBody>
          <a:bodyPr/>
          <a:lstStyle/>
          <a:p>
            <a:r>
              <a:rPr lang="de-DE" dirty="0"/>
              <a:t>Lizenz akzeptieren</a:t>
            </a:r>
          </a:p>
        </p:txBody>
      </p:sp>
      <p:sp>
        <p:nvSpPr>
          <p:cNvPr id="4" name="Datumsplatzhalter 3">
            <a:extLst>
              <a:ext uri="{FF2B5EF4-FFF2-40B4-BE49-F238E27FC236}">
                <a16:creationId xmlns:a16="http://schemas.microsoft.com/office/drawing/2014/main" id="{9E18C798-9B6D-474E-8F0C-E831E129FC08}"/>
              </a:ext>
            </a:extLst>
          </p:cNvPr>
          <p:cNvSpPr>
            <a:spLocks noGrp="1"/>
          </p:cNvSpPr>
          <p:nvPr>
            <p:ph type="dt" sz="half" idx="10"/>
          </p:nvPr>
        </p:nvSpPr>
        <p:spPr/>
        <p:txBody>
          <a:bodyPr/>
          <a:lstStyle/>
          <a:p>
            <a:fld id="{DAFA5E08-56C4-4D00-93E8-8E8047A8DE89}" type="datetime1">
              <a:rPr lang="de-DE" smtClean="0"/>
              <a:t>29.09.2021</a:t>
            </a:fld>
            <a:endParaRPr lang="de-DE"/>
          </a:p>
        </p:txBody>
      </p:sp>
      <p:sp>
        <p:nvSpPr>
          <p:cNvPr id="5" name="Fußzeilenplatzhalter 4">
            <a:extLst>
              <a:ext uri="{FF2B5EF4-FFF2-40B4-BE49-F238E27FC236}">
                <a16:creationId xmlns:a16="http://schemas.microsoft.com/office/drawing/2014/main" id="{0EFDF510-D953-4A53-ACF6-E9D6A98E9E8A}"/>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8A5D8DBC-5EB0-493C-A2DB-54FD7FCBCEDF}"/>
              </a:ext>
            </a:extLst>
          </p:cNvPr>
          <p:cNvSpPr>
            <a:spLocks noGrp="1"/>
          </p:cNvSpPr>
          <p:nvPr>
            <p:ph type="sldNum" sz="quarter" idx="12"/>
          </p:nvPr>
        </p:nvSpPr>
        <p:spPr/>
        <p:txBody>
          <a:bodyPr/>
          <a:lstStyle/>
          <a:p>
            <a:fld id="{3A1F27E2-D58A-4028-9FF2-B12D897F257E}" type="slidenum">
              <a:rPr lang="de-DE" smtClean="0"/>
              <a:t>26</a:t>
            </a:fld>
            <a:endParaRPr lang="de-DE"/>
          </a:p>
        </p:txBody>
      </p:sp>
      <p:pic>
        <p:nvPicPr>
          <p:cNvPr id="10" name="Grafik 9">
            <a:extLst>
              <a:ext uri="{FF2B5EF4-FFF2-40B4-BE49-F238E27FC236}">
                <a16:creationId xmlns:a16="http://schemas.microsoft.com/office/drawing/2014/main" id="{E34D7496-0784-4DB1-A3DA-657923709CC5}"/>
              </a:ext>
            </a:extLst>
          </p:cNvPr>
          <p:cNvPicPr>
            <a:picLocks noChangeAspect="1"/>
          </p:cNvPicPr>
          <p:nvPr/>
        </p:nvPicPr>
        <p:blipFill>
          <a:blip r:embed="rId2"/>
          <a:stretch>
            <a:fillRect/>
          </a:stretch>
        </p:blipFill>
        <p:spPr>
          <a:xfrm>
            <a:off x="838200" y="2154203"/>
            <a:ext cx="7527793" cy="4011647"/>
          </a:xfrm>
          <a:prstGeom prst="rect">
            <a:avLst/>
          </a:prstGeom>
        </p:spPr>
      </p:pic>
      <p:sp>
        <p:nvSpPr>
          <p:cNvPr id="11" name="Rechteck 10">
            <a:extLst>
              <a:ext uri="{FF2B5EF4-FFF2-40B4-BE49-F238E27FC236}">
                <a16:creationId xmlns:a16="http://schemas.microsoft.com/office/drawing/2014/main" id="{D70E282D-509E-48A1-B387-2316D96FED6E}"/>
              </a:ext>
            </a:extLst>
          </p:cNvPr>
          <p:cNvSpPr/>
          <p:nvPr/>
        </p:nvSpPr>
        <p:spPr>
          <a:xfrm>
            <a:off x="4516916" y="5118711"/>
            <a:ext cx="782197" cy="43692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a:extLst>
              <a:ext uri="{FF2B5EF4-FFF2-40B4-BE49-F238E27FC236}">
                <a16:creationId xmlns:a16="http://schemas.microsoft.com/office/drawing/2014/main" id="{B32C574A-D6EC-4E57-BEB6-F9FD3748A9BF}"/>
              </a:ext>
            </a:extLst>
          </p:cNvPr>
          <p:cNvSpPr/>
          <p:nvPr/>
        </p:nvSpPr>
        <p:spPr>
          <a:xfrm>
            <a:off x="5860149" y="5728922"/>
            <a:ext cx="816073" cy="43692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998666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2D30EC07-1B70-4F00-8467-2ADBCF6EDD71}"/>
              </a:ext>
            </a:extLst>
          </p:cNvPr>
          <p:cNvPicPr>
            <a:picLocks noChangeAspect="1"/>
          </p:cNvPicPr>
          <p:nvPr/>
        </p:nvPicPr>
        <p:blipFill rotWithShape="1">
          <a:blip r:embed="rId3"/>
          <a:srcRect b="50000"/>
          <a:stretch/>
        </p:blipFill>
        <p:spPr>
          <a:xfrm>
            <a:off x="1636360" y="4123791"/>
            <a:ext cx="4646139" cy="2208459"/>
          </a:xfrm>
          <a:prstGeom prst="rect">
            <a:avLst/>
          </a:prstGeom>
        </p:spPr>
      </p:pic>
      <p:sp>
        <p:nvSpPr>
          <p:cNvPr id="2" name="Titel 1">
            <a:extLst>
              <a:ext uri="{FF2B5EF4-FFF2-40B4-BE49-F238E27FC236}">
                <a16:creationId xmlns:a16="http://schemas.microsoft.com/office/drawing/2014/main" id="{BC25B335-ED05-4C72-AD39-0CCD75012E4D}"/>
              </a:ext>
            </a:extLst>
          </p:cNvPr>
          <p:cNvSpPr>
            <a:spLocks noGrp="1"/>
          </p:cNvSpPr>
          <p:nvPr>
            <p:ph type="title"/>
          </p:nvPr>
        </p:nvSpPr>
        <p:spPr/>
        <p:txBody>
          <a:bodyPr/>
          <a:lstStyle/>
          <a:p>
            <a:r>
              <a:rPr lang="de-DE" dirty="0"/>
              <a:t>Flutter Installation</a:t>
            </a:r>
          </a:p>
        </p:txBody>
      </p:sp>
      <p:sp>
        <p:nvSpPr>
          <p:cNvPr id="3" name="Inhaltsplatzhalter 2">
            <a:extLst>
              <a:ext uri="{FF2B5EF4-FFF2-40B4-BE49-F238E27FC236}">
                <a16:creationId xmlns:a16="http://schemas.microsoft.com/office/drawing/2014/main" id="{48DCE85E-7E7C-46D8-BE9C-3805E18A54D9}"/>
              </a:ext>
            </a:extLst>
          </p:cNvPr>
          <p:cNvSpPr>
            <a:spLocks noGrp="1"/>
          </p:cNvSpPr>
          <p:nvPr>
            <p:ph idx="1"/>
          </p:nvPr>
        </p:nvSpPr>
        <p:spPr>
          <a:xfrm>
            <a:off x="838200" y="1520826"/>
            <a:ext cx="10514013" cy="2602966"/>
          </a:xfrm>
        </p:spPr>
        <p:txBody>
          <a:bodyPr>
            <a:normAutofit fontScale="92500" lnSpcReduction="20000"/>
          </a:bodyPr>
          <a:lstStyle/>
          <a:p>
            <a:r>
              <a:rPr lang="de-DE" dirty="0"/>
              <a:t>Herunterladen</a:t>
            </a:r>
          </a:p>
          <a:p>
            <a:pPr lvl="1"/>
            <a:r>
              <a:rPr lang="de-DE" dirty="0">
                <a:hlinkClick r:id="rId4"/>
              </a:rPr>
              <a:t>https://flutter.dev/docs/get-started/install/windows</a:t>
            </a:r>
            <a:r>
              <a:rPr lang="de-DE" dirty="0"/>
              <a:t> </a:t>
            </a:r>
          </a:p>
          <a:p>
            <a:r>
              <a:rPr lang="de-DE" dirty="0"/>
              <a:t>Entpacken</a:t>
            </a:r>
          </a:p>
          <a:p>
            <a:r>
              <a:rPr lang="de-DE" dirty="0"/>
              <a:t>Verschieben nach X:\flutter (o.ä.)</a:t>
            </a:r>
          </a:p>
          <a:p>
            <a:r>
              <a:rPr lang="de-DE" dirty="0"/>
              <a:t>Pfad anpassen</a:t>
            </a:r>
          </a:p>
          <a:p>
            <a:pPr lvl="1"/>
            <a:r>
              <a:rPr lang="de-DE" dirty="0"/>
              <a:t>Systemsteuerung </a:t>
            </a:r>
            <a:r>
              <a:rPr lang="de-DE" dirty="0">
                <a:effectLst/>
                <a:latin typeface="u2400"/>
              </a:rPr>
              <a:t>❯ System ❯ Erweiterte Systemeinstellungen ❯ Erweitert ❯ Umgebungsvariablen ❯ Path ❯ Bearbeiten: </a:t>
            </a:r>
            <a:r>
              <a:rPr lang="de-DE" dirty="0">
                <a:effectLst/>
                <a:latin typeface="Consolas" panose="020B0609020204030204" pitchFamily="49" charset="0"/>
              </a:rPr>
              <a:t>x:\flutter\bin</a:t>
            </a:r>
            <a:endParaRPr lang="de-DE" dirty="0">
              <a:latin typeface="Consolas" panose="020B0609020204030204" pitchFamily="49" charset="0"/>
            </a:endParaRPr>
          </a:p>
        </p:txBody>
      </p:sp>
      <p:sp>
        <p:nvSpPr>
          <p:cNvPr id="4" name="Datumsplatzhalter 3">
            <a:extLst>
              <a:ext uri="{FF2B5EF4-FFF2-40B4-BE49-F238E27FC236}">
                <a16:creationId xmlns:a16="http://schemas.microsoft.com/office/drawing/2014/main" id="{65E1D4CB-2C49-4372-86F8-A97C7AF985E9}"/>
              </a:ext>
            </a:extLst>
          </p:cNvPr>
          <p:cNvSpPr>
            <a:spLocks noGrp="1"/>
          </p:cNvSpPr>
          <p:nvPr>
            <p:ph type="dt" sz="half" idx="10"/>
          </p:nvPr>
        </p:nvSpPr>
        <p:spPr/>
        <p:txBody>
          <a:bodyPr/>
          <a:lstStyle/>
          <a:p>
            <a:fld id="{DAFA5E08-56C4-4D00-93E8-8E8047A8DE89}" type="datetime1">
              <a:rPr lang="de-DE" smtClean="0"/>
              <a:t>29.09.2021</a:t>
            </a:fld>
            <a:endParaRPr lang="de-DE"/>
          </a:p>
        </p:txBody>
      </p:sp>
      <p:sp>
        <p:nvSpPr>
          <p:cNvPr id="5" name="Fußzeilenplatzhalter 4">
            <a:extLst>
              <a:ext uri="{FF2B5EF4-FFF2-40B4-BE49-F238E27FC236}">
                <a16:creationId xmlns:a16="http://schemas.microsoft.com/office/drawing/2014/main" id="{EE0A8B45-5963-4A31-B280-B7B8B3FE92D2}"/>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B8AFD331-0C92-4F82-A792-431E790E83CF}"/>
              </a:ext>
            </a:extLst>
          </p:cNvPr>
          <p:cNvSpPr>
            <a:spLocks noGrp="1"/>
          </p:cNvSpPr>
          <p:nvPr>
            <p:ph type="sldNum" sz="quarter" idx="12"/>
          </p:nvPr>
        </p:nvSpPr>
        <p:spPr/>
        <p:txBody>
          <a:bodyPr/>
          <a:lstStyle/>
          <a:p>
            <a:fld id="{3A1F27E2-D58A-4028-9FF2-B12D897F257E}" type="slidenum">
              <a:rPr lang="de-DE" smtClean="0"/>
              <a:t>27</a:t>
            </a:fld>
            <a:endParaRPr lang="de-DE"/>
          </a:p>
        </p:txBody>
      </p:sp>
    </p:spTree>
    <p:extLst>
      <p:ext uri="{BB962C8B-B14F-4D97-AF65-F5344CB8AC3E}">
        <p14:creationId xmlns:p14="http://schemas.microsoft.com/office/powerpoint/2010/main" val="22600982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053D24-1FE3-4B7B-9895-51FF20732C5E}"/>
              </a:ext>
            </a:extLst>
          </p:cNvPr>
          <p:cNvSpPr>
            <a:spLocks noGrp="1"/>
          </p:cNvSpPr>
          <p:nvPr>
            <p:ph type="title"/>
          </p:nvPr>
        </p:nvSpPr>
        <p:spPr/>
        <p:txBody>
          <a:bodyPr/>
          <a:lstStyle/>
          <a:p>
            <a:r>
              <a:rPr lang="de-DE" dirty="0"/>
              <a:t>Flutter Installation</a:t>
            </a:r>
          </a:p>
        </p:txBody>
      </p:sp>
      <p:sp>
        <p:nvSpPr>
          <p:cNvPr id="3" name="Inhaltsplatzhalter 2">
            <a:extLst>
              <a:ext uri="{FF2B5EF4-FFF2-40B4-BE49-F238E27FC236}">
                <a16:creationId xmlns:a16="http://schemas.microsoft.com/office/drawing/2014/main" id="{0665880A-9774-4EB2-BD50-1C9D79165DC5}"/>
              </a:ext>
            </a:extLst>
          </p:cNvPr>
          <p:cNvSpPr>
            <a:spLocks noGrp="1"/>
          </p:cNvSpPr>
          <p:nvPr>
            <p:ph idx="1"/>
          </p:nvPr>
        </p:nvSpPr>
        <p:spPr/>
        <p:txBody>
          <a:bodyPr/>
          <a:lstStyle/>
          <a:p>
            <a:r>
              <a:rPr lang="de-DE" dirty="0"/>
              <a:t>Kommandozeile öffnen (</a:t>
            </a:r>
            <a:r>
              <a:rPr lang="de-DE" sz="2400" dirty="0" err="1">
                <a:solidFill>
                  <a:schemeClr val="tx2"/>
                </a:solidFill>
                <a:latin typeface="Consolas" panose="020B0609020204030204" pitchFamily="49" charset="0"/>
              </a:rPr>
              <a:t>cmd</a:t>
            </a:r>
            <a:r>
              <a:rPr lang="de-DE" dirty="0"/>
              <a:t>)</a:t>
            </a:r>
          </a:p>
          <a:p>
            <a:r>
              <a:rPr lang="de-DE" dirty="0"/>
              <a:t>Datensammlung widersprechen</a:t>
            </a:r>
          </a:p>
          <a:p>
            <a:pPr lvl="1"/>
            <a:r>
              <a:rPr lang="de-DE" dirty="0" err="1">
                <a:solidFill>
                  <a:schemeClr val="tx2"/>
                </a:solidFill>
                <a:latin typeface="Consolas" panose="020B0609020204030204" pitchFamily="49" charset="0"/>
              </a:rPr>
              <a:t>flutter</a:t>
            </a:r>
            <a:r>
              <a:rPr lang="de-DE" dirty="0">
                <a:solidFill>
                  <a:schemeClr val="tx2"/>
                </a:solidFill>
                <a:latin typeface="Consolas" panose="020B0609020204030204" pitchFamily="49" charset="0"/>
              </a:rPr>
              <a:t> </a:t>
            </a:r>
            <a:r>
              <a:rPr lang="de-DE" dirty="0" err="1">
                <a:solidFill>
                  <a:schemeClr val="tx2"/>
                </a:solidFill>
                <a:latin typeface="Consolas" panose="020B0609020204030204" pitchFamily="49" charset="0"/>
              </a:rPr>
              <a:t>config</a:t>
            </a:r>
            <a:r>
              <a:rPr lang="de-DE" dirty="0">
                <a:solidFill>
                  <a:schemeClr val="tx2"/>
                </a:solidFill>
                <a:latin typeface="Consolas" panose="020B0609020204030204" pitchFamily="49" charset="0"/>
              </a:rPr>
              <a:t> --</a:t>
            </a:r>
            <a:r>
              <a:rPr lang="de-DE" dirty="0" err="1">
                <a:solidFill>
                  <a:schemeClr val="tx2"/>
                </a:solidFill>
                <a:latin typeface="Consolas" panose="020B0609020204030204" pitchFamily="49" charset="0"/>
              </a:rPr>
              <a:t>no-analytics</a:t>
            </a:r>
            <a:endParaRPr lang="de-DE" dirty="0">
              <a:solidFill>
                <a:schemeClr val="tx2"/>
              </a:solidFill>
              <a:latin typeface="Consolas" panose="020B0609020204030204" pitchFamily="49" charset="0"/>
            </a:endParaRPr>
          </a:p>
          <a:p>
            <a:r>
              <a:rPr lang="de-DE" dirty="0" err="1">
                <a:solidFill>
                  <a:schemeClr val="tx2"/>
                </a:solidFill>
                <a:latin typeface="Consolas" panose="020B0609020204030204" pitchFamily="49" charset="0"/>
              </a:rPr>
              <a:t>flutter</a:t>
            </a:r>
            <a:r>
              <a:rPr lang="de-DE" dirty="0">
                <a:solidFill>
                  <a:schemeClr val="tx2"/>
                </a:solidFill>
                <a:latin typeface="Consolas" panose="020B0609020204030204" pitchFamily="49" charset="0"/>
              </a:rPr>
              <a:t> </a:t>
            </a:r>
            <a:r>
              <a:rPr lang="de-DE" dirty="0" err="1">
                <a:solidFill>
                  <a:schemeClr val="tx2"/>
                </a:solidFill>
                <a:latin typeface="Consolas" panose="020B0609020204030204" pitchFamily="49" charset="0"/>
              </a:rPr>
              <a:t>doctor</a:t>
            </a:r>
            <a:r>
              <a:rPr lang="de-DE" dirty="0"/>
              <a:t> ausführen</a:t>
            </a:r>
          </a:p>
          <a:p>
            <a:pPr lvl="1"/>
            <a:endParaRPr lang="de-DE" dirty="0"/>
          </a:p>
        </p:txBody>
      </p:sp>
      <p:sp>
        <p:nvSpPr>
          <p:cNvPr id="4" name="Datumsplatzhalter 3">
            <a:extLst>
              <a:ext uri="{FF2B5EF4-FFF2-40B4-BE49-F238E27FC236}">
                <a16:creationId xmlns:a16="http://schemas.microsoft.com/office/drawing/2014/main" id="{E32919A9-C024-4813-ABBB-A4B3E8AD89EF}"/>
              </a:ext>
            </a:extLst>
          </p:cNvPr>
          <p:cNvSpPr>
            <a:spLocks noGrp="1"/>
          </p:cNvSpPr>
          <p:nvPr>
            <p:ph type="dt" sz="half" idx="10"/>
          </p:nvPr>
        </p:nvSpPr>
        <p:spPr/>
        <p:txBody>
          <a:bodyPr/>
          <a:lstStyle/>
          <a:p>
            <a:fld id="{DAFA5E08-56C4-4D00-93E8-8E8047A8DE89}" type="datetime1">
              <a:rPr lang="de-DE" smtClean="0"/>
              <a:t>29.09.2021</a:t>
            </a:fld>
            <a:endParaRPr lang="de-DE"/>
          </a:p>
        </p:txBody>
      </p:sp>
      <p:sp>
        <p:nvSpPr>
          <p:cNvPr id="5" name="Fußzeilenplatzhalter 4">
            <a:extLst>
              <a:ext uri="{FF2B5EF4-FFF2-40B4-BE49-F238E27FC236}">
                <a16:creationId xmlns:a16="http://schemas.microsoft.com/office/drawing/2014/main" id="{DC1DB8D0-6F9C-41BE-A5DE-8D38C99718CF}"/>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312C7BFB-0C4C-49E2-80AB-A5AA14638F6E}"/>
              </a:ext>
            </a:extLst>
          </p:cNvPr>
          <p:cNvSpPr>
            <a:spLocks noGrp="1"/>
          </p:cNvSpPr>
          <p:nvPr>
            <p:ph type="sldNum" sz="quarter" idx="12"/>
          </p:nvPr>
        </p:nvSpPr>
        <p:spPr/>
        <p:txBody>
          <a:bodyPr/>
          <a:lstStyle/>
          <a:p>
            <a:fld id="{3A1F27E2-D58A-4028-9FF2-B12D897F257E}" type="slidenum">
              <a:rPr lang="de-DE" smtClean="0"/>
              <a:t>28</a:t>
            </a:fld>
            <a:endParaRPr lang="de-DE"/>
          </a:p>
        </p:txBody>
      </p:sp>
      <p:pic>
        <p:nvPicPr>
          <p:cNvPr id="12" name="Grafik 11">
            <a:extLst>
              <a:ext uri="{FF2B5EF4-FFF2-40B4-BE49-F238E27FC236}">
                <a16:creationId xmlns:a16="http://schemas.microsoft.com/office/drawing/2014/main" id="{2A552B68-27F2-4E8F-BA68-652DDAF5F455}"/>
              </a:ext>
            </a:extLst>
          </p:cNvPr>
          <p:cNvPicPr>
            <a:picLocks noChangeAspect="1"/>
          </p:cNvPicPr>
          <p:nvPr/>
        </p:nvPicPr>
        <p:blipFill rotWithShape="1">
          <a:blip r:embed="rId2"/>
          <a:srcRect b="22728"/>
          <a:stretch/>
        </p:blipFill>
        <p:spPr>
          <a:xfrm>
            <a:off x="1167074" y="3429000"/>
            <a:ext cx="7139625" cy="1947538"/>
          </a:xfrm>
          <a:prstGeom prst="rect">
            <a:avLst/>
          </a:prstGeom>
        </p:spPr>
      </p:pic>
    </p:spTree>
    <p:extLst>
      <p:ext uri="{BB962C8B-B14F-4D97-AF65-F5344CB8AC3E}">
        <p14:creationId xmlns:p14="http://schemas.microsoft.com/office/powerpoint/2010/main" val="6585960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4C777A-D993-469E-A975-02B0A927E92A}"/>
              </a:ext>
            </a:extLst>
          </p:cNvPr>
          <p:cNvSpPr>
            <a:spLocks noGrp="1"/>
          </p:cNvSpPr>
          <p:nvPr>
            <p:ph type="title"/>
          </p:nvPr>
        </p:nvSpPr>
        <p:spPr/>
        <p:txBody>
          <a:bodyPr/>
          <a:lstStyle/>
          <a:p>
            <a:r>
              <a:rPr lang="de-DE" dirty="0"/>
              <a:t>Flutter Installation</a:t>
            </a:r>
          </a:p>
        </p:txBody>
      </p:sp>
      <p:sp>
        <p:nvSpPr>
          <p:cNvPr id="3" name="Inhaltsplatzhalter 2">
            <a:extLst>
              <a:ext uri="{FF2B5EF4-FFF2-40B4-BE49-F238E27FC236}">
                <a16:creationId xmlns:a16="http://schemas.microsoft.com/office/drawing/2014/main" id="{7FD99158-B77C-4DA0-B078-CEB2FFB9560D}"/>
              </a:ext>
            </a:extLst>
          </p:cNvPr>
          <p:cNvSpPr>
            <a:spLocks noGrp="1"/>
          </p:cNvSpPr>
          <p:nvPr>
            <p:ph idx="1"/>
          </p:nvPr>
        </p:nvSpPr>
        <p:spPr>
          <a:xfrm>
            <a:off x="838200" y="1520826"/>
            <a:ext cx="9905129" cy="1791956"/>
          </a:xfrm>
        </p:spPr>
        <p:txBody>
          <a:bodyPr/>
          <a:lstStyle/>
          <a:p>
            <a:r>
              <a:rPr lang="de-DE" dirty="0"/>
              <a:t>Lizenzen akzeptieren</a:t>
            </a:r>
          </a:p>
          <a:p>
            <a:pPr lvl="1"/>
            <a:r>
              <a:rPr lang="de-DE" dirty="0" err="1">
                <a:solidFill>
                  <a:schemeClr val="tx2"/>
                </a:solidFill>
                <a:latin typeface="Consolas" panose="020B0609020204030204" pitchFamily="49" charset="0"/>
              </a:rPr>
              <a:t>flutter</a:t>
            </a:r>
            <a:r>
              <a:rPr lang="de-DE" dirty="0">
                <a:solidFill>
                  <a:schemeClr val="tx2"/>
                </a:solidFill>
                <a:latin typeface="Consolas" panose="020B0609020204030204" pitchFamily="49" charset="0"/>
              </a:rPr>
              <a:t> </a:t>
            </a:r>
            <a:r>
              <a:rPr lang="de-DE" dirty="0" err="1">
                <a:solidFill>
                  <a:schemeClr val="tx2"/>
                </a:solidFill>
                <a:latin typeface="Consolas" panose="020B0609020204030204" pitchFamily="49" charset="0"/>
              </a:rPr>
              <a:t>doctor</a:t>
            </a:r>
            <a:r>
              <a:rPr lang="de-DE" dirty="0">
                <a:solidFill>
                  <a:schemeClr val="tx2"/>
                </a:solidFill>
                <a:latin typeface="Consolas" panose="020B0609020204030204" pitchFamily="49" charset="0"/>
              </a:rPr>
              <a:t> --</a:t>
            </a:r>
            <a:r>
              <a:rPr lang="de-DE" dirty="0" err="1">
                <a:solidFill>
                  <a:schemeClr val="tx2"/>
                </a:solidFill>
                <a:latin typeface="Consolas" panose="020B0609020204030204" pitchFamily="49" charset="0"/>
              </a:rPr>
              <a:t>android-licenses</a:t>
            </a:r>
            <a:endParaRPr lang="de-DE" dirty="0">
              <a:solidFill>
                <a:schemeClr val="tx2"/>
              </a:solidFill>
              <a:latin typeface="Consolas" panose="020B0609020204030204" pitchFamily="49" charset="0"/>
            </a:endParaRPr>
          </a:p>
        </p:txBody>
      </p:sp>
      <p:sp>
        <p:nvSpPr>
          <p:cNvPr id="4" name="Datumsplatzhalter 3">
            <a:extLst>
              <a:ext uri="{FF2B5EF4-FFF2-40B4-BE49-F238E27FC236}">
                <a16:creationId xmlns:a16="http://schemas.microsoft.com/office/drawing/2014/main" id="{19BA4A8D-192B-4580-827A-D4284005ABF7}"/>
              </a:ext>
            </a:extLst>
          </p:cNvPr>
          <p:cNvSpPr>
            <a:spLocks noGrp="1"/>
          </p:cNvSpPr>
          <p:nvPr>
            <p:ph type="dt" sz="half" idx="10"/>
          </p:nvPr>
        </p:nvSpPr>
        <p:spPr/>
        <p:txBody>
          <a:bodyPr/>
          <a:lstStyle/>
          <a:p>
            <a:fld id="{DAFA5E08-56C4-4D00-93E8-8E8047A8DE89}" type="datetime1">
              <a:rPr lang="de-DE" smtClean="0"/>
              <a:t>29.09.2021</a:t>
            </a:fld>
            <a:endParaRPr lang="de-DE"/>
          </a:p>
        </p:txBody>
      </p:sp>
      <p:sp>
        <p:nvSpPr>
          <p:cNvPr id="5" name="Fußzeilenplatzhalter 4">
            <a:extLst>
              <a:ext uri="{FF2B5EF4-FFF2-40B4-BE49-F238E27FC236}">
                <a16:creationId xmlns:a16="http://schemas.microsoft.com/office/drawing/2014/main" id="{E6F1BA1B-FA83-4A35-8512-0E327679A872}"/>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C85C17E5-ADA4-4EAF-A4F8-B42C730C6AF0}"/>
              </a:ext>
            </a:extLst>
          </p:cNvPr>
          <p:cNvSpPr>
            <a:spLocks noGrp="1"/>
          </p:cNvSpPr>
          <p:nvPr>
            <p:ph type="sldNum" sz="quarter" idx="12"/>
          </p:nvPr>
        </p:nvSpPr>
        <p:spPr/>
        <p:txBody>
          <a:bodyPr/>
          <a:lstStyle/>
          <a:p>
            <a:fld id="{3A1F27E2-D58A-4028-9FF2-B12D897F257E}" type="slidenum">
              <a:rPr lang="de-DE" smtClean="0"/>
              <a:t>29</a:t>
            </a:fld>
            <a:endParaRPr lang="de-DE"/>
          </a:p>
        </p:txBody>
      </p:sp>
      <p:pic>
        <p:nvPicPr>
          <p:cNvPr id="10" name="Grafik 9">
            <a:extLst>
              <a:ext uri="{FF2B5EF4-FFF2-40B4-BE49-F238E27FC236}">
                <a16:creationId xmlns:a16="http://schemas.microsoft.com/office/drawing/2014/main" id="{69B203E7-ECBE-4E1E-87B3-87C731336487}"/>
              </a:ext>
            </a:extLst>
          </p:cNvPr>
          <p:cNvPicPr>
            <a:picLocks noChangeAspect="1"/>
          </p:cNvPicPr>
          <p:nvPr/>
        </p:nvPicPr>
        <p:blipFill>
          <a:blip r:embed="rId3"/>
          <a:stretch>
            <a:fillRect/>
          </a:stretch>
        </p:blipFill>
        <p:spPr>
          <a:xfrm>
            <a:off x="1586805" y="3312781"/>
            <a:ext cx="9156524" cy="2713445"/>
          </a:xfrm>
          <a:prstGeom prst="rect">
            <a:avLst/>
          </a:prstGeom>
        </p:spPr>
      </p:pic>
      <p:pic>
        <p:nvPicPr>
          <p:cNvPr id="12" name="Grafik 11">
            <a:extLst>
              <a:ext uri="{FF2B5EF4-FFF2-40B4-BE49-F238E27FC236}">
                <a16:creationId xmlns:a16="http://schemas.microsoft.com/office/drawing/2014/main" id="{A1588B27-F807-4FCC-A4C2-703770C771D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09573" y="4269662"/>
            <a:ext cx="1067512" cy="1067512"/>
          </a:xfrm>
          <a:prstGeom prst="rect">
            <a:avLst/>
          </a:prstGeom>
        </p:spPr>
      </p:pic>
    </p:spTree>
    <p:extLst>
      <p:ext uri="{BB962C8B-B14F-4D97-AF65-F5344CB8AC3E}">
        <p14:creationId xmlns:p14="http://schemas.microsoft.com/office/powerpoint/2010/main" val="1343754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Fragen</a:t>
            </a:r>
          </a:p>
        </p:txBody>
      </p:sp>
      <p:sp>
        <p:nvSpPr>
          <p:cNvPr id="2" name="Datumsplatzhalter 1"/>
          <p:cNvSpPr>
            <a:spLocks noGrp="1"/>
          </p:cNvSpPr>
          <p:nvPr>
            <p:ph type="dt" sz="half" idx="10"/>
          </p:nvPr>
        </p:nvSpPr>
        <p:spPr/>
        <p:txBody>
          <a:bodyPr/>
          <a:lstStyle/>
          <a:p>
            <a:fld id="{29F03F87-5FC1-454A-B924-57348B963929}" type="datetime1">
              <a:rPr lang="de-DE" smtClean="0"/>
              <a:t>29.09.2021</a:t>
            </a:fld>
            <a:endParaRPr lang="de-DE"/>
          </a:p>
        </p:txBody>
      </p:sp>
      <p:sp>
        <p:nvSpPr>
          <p:cNvPr id="3" name="Fußzeilenplatzhalter 2"/>
          <p:cNvSpPr>
            <a:spLocks noGrp="1"/>
          </p:cNvSpPr>
          <p:nvPr>
            <p:ph type="ftr" sz="quarter" idx="11"/>
          </p:nvPr>
        </p:nvSpPr>
        <p:spPr/>
        <p:txBody>
          <a:bodyPr/>
          <a:lstStyle/>
          <a:p>
            <a:r>
              <a:rPr lang="de-DE"/>
              <a:t>Android Studio</a:t>
            </a:r>
          </a:p>
        </p:txBody>
      </p:sp>
      <p:sp>
        <p:nvSpPr>
          <p:cNvPr id="6" name="Foliennummernplatzhalter 5"/>
          <p:cNvSpPr>
            <a:spLocks noGrp="1"/>
          </p:cNvSpPr>
          <p:nvPr>
            <p:ph type="sldNum" sz="quarter" idx="12"/>
          </p:nvPr>
        </p:nvSpPr>
        <p:spPr/>
        <p:txBody>
          <a:bodyPr/>
          <a:lstStyle/>
          <a:p>
            <a:fld id="{3A1F27E2-D58A-4028-9FF2-B12D897F257E}" type="slidenum">
              <a:rPr lang="de-DE" smtClean="0"/>
              <a:t>3</a:t>
            </a:fld>
            <a:endParaRPr lang="de-DE"/>
          </a:p>
        </p:txBody>
      </p:sp>
    </p:spTree>
    <p:extLst>
      <p:ext uri="{BB962C8B-B14F-4D97-AF65-F5344CB8AC3E}">
        <p14:creationId xmlns:p14="http://schemas.microsoft.com/office/powerpoint/2010/main" val="30291135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4C777A-D993-469E-A975-02B0A927E92A}"/>
              </a:ext>
            </a:extLst>
          </p:cNvPr>
          <p:cNvSpPr>
            <a:spLocks noGrp="1"/>
          </p:cNvSpPr>
          <p:nvPr>
            <p:ph type="title"/>
          </p:nvPr>
        </p:nvSpPr>
        <p:spPr/>
        <p:txBody>
          <a:bodyPr/>
          <a:lstStyle/>
          <a:p>
            <a:r>
              <a:rPr lang="de-DE" dirty="0"/>
              <a:t>Flutter Installation</a:t>
            </a:r>
          </a:p>
        </p:txBody>
      </p:sp>
      <p:sp>
        <p:nvSpPr>
          <p:cNvPr id="3" name="Inhaltsplatzhalter 2">
            <a:extLst>
              <a:ext uri="{FF2B5EF4-FFF2-40B4-BE49-F238E27FC236}">
                <a16:creationId xmlns:a16="http://schemas.microsoft.com/office/drawing/2014/main" id="{7FD99158-B77C-4DA0-B078-CEB2FFB9560D}"/>
              </a:ext>
            </a:extLst>
          </p:cNvPr>
          <p:cNvSpPr>
            <a:spLocks noGrp="1"/>
          </p:cNvSpPr>
          <p:nvPr>
            <p:ph idx="1"/>
          </p:nvPr>
        </p:nvSpPr>
        <p:spPr>
          <a:xfrm>
            <a:off x="838200" y="1520826"/>
            <a:ext cx="9905129" cy="1791956"/>
          </a:xfrm>
        </p:spPr>
        <p:txBody>
          <a:bodyPr/>
          <a:lstStyle/>
          <a:p>
            <a:r>
              <a:rPr lang="de-DE" dirty="0"/>
              <a:t>Lizenzen akzeptieren</a:t>
            </a:r>
          </a:p>
          <a:p>
            <a:pPr lvl="1"/>
            <a:r>
              <a:rPr lang="de-DE" dirty="0" err="1">
                <a:solidFill>
                  <a:schemeClr val="tx2"/>
                </a:solidFill>
                <a:latin typeface="Consolas" panose="020B0609020204030204" pitchFamily="49" charset="0"/>
              </a:rPr>
              <a:t>flutter</a:t>
            </a:r>
            <a:r>
              <a:rPr lang="de-DE" dirty="0">
                <a:solidFill>
                  <a:schemeClr val="tx2"/>
                </a:solidFill>
                <a:latin typeface="Consolas" panose="020B0609020204030204" pitchFamily="49" charset="0"/>
              </a:rPr>
              <a:t> </a:t>
            </a:r>
            <a:r>
              <a:rPr lang="de-DE" dirty="0" err="1">
                <a:solidFill>
                  <a:schemeClr val="tx2"/>
                </a:solidFill>
                <a:latin typeface="Consolas" panose="020B0609020204030204" pitchFamily="49" charset="0"/>
              </a:rPr>
              <a:t>doctor</a:t>
            </a:r>
            <a:r>
              <a:rPr lang="de-DE" dirty="0">
                <a:solidFill>
                  <a:schemeClr val="tx2"/>
                </a:solidFill>
                <a:latin typeface="Consolas" panose="020B0609020204030204" pitchFamily="49" charset="0"/>
              </a:rPr>
              <a:t> --</a:t>
            </a:r>
            <a:r>
              <a:rPr lang="de-DE" dirty="0" err="1">
                <a:solidFill>
                  <a:schemeClr val="tx2"/>
                </a:solidFill>
                <a:latin typeface="Consolas" panose="020B0609020204030204" pitchFamily="49" charset="0"/>
              </a:rPr>
              <a:t>android-licenses</a:t>
            </a:r>
            <a:endParaRPr lang="de-DE" dirty="0">
              <a:solidFill>
                <a:schemeClr val="tx2"/>
              </a:solidFill>
              <a:latin typeface="Consolas" panose="020B0609020204030204" pitchFamily="49" charset="0"/>
            </a:endParaRPr>
          </a:p>
          <a:p>
            <a:pPr lvl="1"/>
            <a:r>
              <a:rPr lang="de-DE" dirty="0">
                <a:solidFill>
                  <a:schemeClr val="tx2"/>
                </a:solidFill>
                <a:latin typeface="Consolas" panose="020B0609020204030204" pitchFamily="49" charset="0"/>
              </a:rPr>
              <a:t>Y, Y, Y, Y, Y, ...</a:t>
            </a:r>
          </a:p>
        </p:txBody>
      </p:sp>
      <p:sp>
        <p:nvSpPr>
          <p:cNvPr id="4" name="Datumsplatzhalter 3">
            <a:extLst>
              <a:ext uri="{FF2B5EF4-FFF2-40B4-BE49-F238E27FC236}">
                <a16:creationId xmlns:a16="http://schemas.microsoft.com/office/drawing/2014/main" id="{19BA4A8D-192B-4580-827A-D4284005ABF7}"/>
              </a:ext>
            </a:extLst>
          </p:cNvPr>
          <p:cNvSpPr>
            <a:spLocks noGrp="1"/>
          </p:cNvSpPr>
          <p:nvPr>
            <p:ph type="dt" sz="half" idx="10"/>
          </p:nvPr>
        </p:nvSpPr>
        <p:spPr/>
        <p:txBody>
          <a:bodyPr/>
          <a:lstStyle/>
          <a:p>
            <a:fld id="{DAFA5E08-56C4-4D00-93E8-8E8047A8DE89}" type="datetime1">
              <a:rPr lang="de-DE" smtClean="0"/>
              <a:t>29.09.2021</a:t>
            </a:fld>
            <a:endParaRPr lang="de-DE"/>
          </a:p>
        </p:txBody>
      </p:sp>
      <p:sp>
        <p:nvSpPr>
          <p:cNvPr id="5" name="Fußzeilenplatzhalter 4">
            <a:extLst>
              <a:ext uri="{FF2B5EF4-FFF2-40B4-BE49-F238E27FC236}">
                <a16:creationId xmlns:a16="http://schemas.microsoft.com/office/drawing/2014/main" id="{E6F1BA1B-FA83-4A35-8512-0E327679A872}"/>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C85C17E5-ADA4-4EAF-A4F8-B42C730C6AF0}"/>
              </a:ext>
            </a:extLst>
          </p:cNvPr>
          <p:cNvSpPr>
            <a:spLocks noGrp="1"/>
          </p:cNvSpPr>
          <p:nvPr>
            <p:ph type="sldNum" sz="quarter" idx="12"/>
          </p:nvPr>
        </p:nvSpPr>
        <p:spPr/>
        <p:txBody>
          <a:bodyPr/>
          <a:lstStyle/>
          <a:p>
            <a:fld id="{3A1F27E2-D58A-4028-9FF2-B12D897F257E}" type="slidenum">
              <a:rPr lang="de-DE" smtClean="0"/>
              <a:t>30</a:t>
            </a:fld>
            <a:endParaRPr lang="de-DE"/>
          </a:p>
        </p:txBody>
      </p:sp>
      <p:pic>
        <p:nvPicPr>
          <p:cNvPr id="14" name="Grafik 13">
            <a:extLst>
              <a:ext uri="{FF2B5EF4-FFF2-40B4-BE49-F238E27FC236}">
                <a16:creationId xmlns:a16="http://schemas.microsoft.com/office/drawing/2014/main" id="{CD016515-D257-46CB-82D3-1AE6A93CD238}"/>
              </a:ext>
            </a:extLst>
          </p:cNvPr>
          <p:cNvPicPr>
            <a:picLocks noChangeAspect="1"/>
          </p:cNvPicPr>
          <p:nvPr/>
        </p:nvPicPr>
        <p:blipFill>
          <a:blip r:embed="rId3"/>
          <a:stretch>
            <a:fillRect/>
          </a:stretch>
        </p:blipFill>
        <p:spPr>
          <a:xfrm>
            <a:off x="1371956" y="2943371"/>
            <a:ext cx="5784013" cy="2239280"/>
          </a:xfrm>
          <a:prstGeom prst="rect">
            <a:avLst/>
          </a:prstGeom>
        </p:spPr>
      </p:pic>
      <p:pic>
        <p:nvPicPr>
          <p:cNvPr id="11" name="Grafik 10">
            <a:extLst>
              <a:ext uri="{FF2B5EF4-FFF2-40B4-BE49-F238E27FC236}">
                <a16:creationId xmlns:a16="http://schemas.microsoft.com/office/drawing/2014/main" id="{A5F50C68-E92F-4D6E-A707-71EBD7DA547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45292" y="4117912"/>
            <a:ext cx="1021354" cy="1044566"/>
          </a:xfrm>
          <a:prstGeom prst="rect">
            <a:avLst/>
          </a:prstGeom>
        </p:spPr>
      </p:pic>
    </p:spTree>
    <p:extLst>
      <p:ext uri="{BB962C8B-B14F-4D97-AF65-F5344CB8AC3E}">
        <p14:creationId xmlns:p14="http://schemas.microsoft.com/office/powerpoint/2010/main" val="37767932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4F4253-59F8-4043-B739-6361EFD91581}"/>
              </a:ext>
            </a:extLst>
          </p:cNvPr>
          <p:cNvSpPr>
            <a:spLocks noGrp="1"/>
          </p:cNvSpPr>
          <p:nvPr>
            <p:ph type="title"/>
          </p:nvPr>
        </p:nvSpPr>
        <p:spPr/>
        <p:txBody>
          <a:bodyPr/>
          <a:lstStyle/>
          <a:p>
            <a:r>
              <a:rPr lang="de-DE" dirty="0"/>
              <a:t>Flutter und Android Studio verbinden</a:t>
            </a:r>
          </a:p>
        </p:txBody>
      </p:sp>
      <p:sp>
        <p:nvSpPr>
          <p:cNvPr id="3" name="Inhaltsplatzhalter 2">
            <a:extLst>
              <a:ext uri="{FF2B5EF4-FFF2-40B4-BE49-F238E27FC236}">
                <a16:creationId xmlns:a16="http://schemas.microsoft.com/office/drawing/2014/main" id="{06B8EDB9-223A-4FAC-B9B0-9B4BB87210EF}"/>
              </a:ext>
            </a:extLst>
          </p:cNvPr>
          <p:cNvSpPr>
            <a:spLocks noGrp="1"/>
          </p:cNvSpPr>
          <p:nvPr>
            <p:ph idx="1"/>
          </p:nvPr>
        </p:nvSpPr>
        <p:spPr>
          <a:xfrm>
            <a:off x="838200" y="1520826"/>
            <a:ext cx="10514013" cy="3238462"/>
          </a:xfrm>
        </p:spPr>
        <p:txBody>
          <a:bodyPr>
            <a:normAutofit/>
          </a:bodyPr>
          <a:lstStyle/>
          <a:p>
            <a:r>
              <a:rPr lang="de-DE" dirty="0"/>
              <a:t>Flutter das Verzeichnis von Android Studio mitteilen</a:t>
            </a:r>
          </a:p>
          <a:p>
            <a:pPr lvl="1"/>
            <a:r>
              <a:rPr lang="de-DE" dirty="0" err="1">
                <a:solidFill>
                  <a:schemeClr val="tx2"/>
                </a:solidFill>
                <a:latin typeface="Consolas" panose="020B0609020204030204" pitchFamily="49" charset="0"/>
              </a:rPr>
              <a:t>flutter</a:t>
            </a:r>
            <a:r>
              <a:rPr lang="de-DE" dirty="0">
                <a:solidFill>
                  <a:schemeClr val="tx2"/>
                </a:solidFill>
                <a:latin typeface="Consolas" panose="020B0609020204030204" pitchFamily="49" charset="0"/>
              </a:rPr>
              <a:t> </a:t>
            </a:r>
            <a:r>
              <a:rPr lang="de-DE" dirty="0" err="1">
                <a:solidFill>
                  <a:schemeClr val="tx2"/>
                </a:solidFill>
                <a:latin typeface="Consolas" panose="020B0609020204030204" pitchFamily="49" charset="0"/>
              </a:rPr>
              <a:t>config</a:t>
            </a:r>
            <a:r>
              <a:rPr lang="de-DE" dirty="0">
                <a:solidFill>
                  <a:schemeClr val="tx2"/>
                </a:solidFill>
                <a:latin typeface="Consolas" panose="020B0609020204030204" pitchFamily="49" charset="0"/>
              </a:rPr>
              <a:t> --</a:t>
            </a:r>
            <a:r>
              <a:rPr lang="de-DE" dirty="0" err="1">
                <a:solidFill>
                  <a:schemeClr val="tx2"/>
                </a:solidFill>
                <a:latin typeface="Consolas" panose="020B0609020204030204" pitchFamily="49" charset="0"/>
              </a:rPr>
              <a:t>android</a:t>
            </a:r>
            <a:r>
              <a:rPr lang="de-DE" dirty="0">
                <a:solidFill>
                  <a:schemeClr val="tx2"/>
                </a:solidFill>
                <a:latin typeface="Consolas" panose="020B0609020204030204" pitchFamily="49" charset="0"/>
              </a:rPr>
              <a:t>-studio-dir=</a:t>
            </a:r>
            <a:br>
              <a:rPr lang="de-DE" dirty="0">
                <a:solidFill>
                  <a:schemeClr val="tx2"/>
                </a:solidFill>
                <a:latin typeface="Consolas" panose="020B0609020204030204" pitchFamily="49" charset="0"/>
              </a:rPr>
            </a:br>
            <a:r>
              <a:rPr lang="de-DE" dirty="0">
                <a:solidFill>
                  <a:schemeClr val="tx2"/>
                </a:solidFill>
                <a:latin typeface="Consolas" panose="020B0609020204030204" pitchFamily="49" charset="0"/>
              </a:rPr>
              <a:t>"C:\Program Files\Android\Android Studio"</a:t>
            </a:r>
          </a:p>
        </p:txBody>
      </p:sp>
      <p:sp>
        <p:nvSpPr>
          <p:cNvPr id="4" name="Datumsplatzhalter 3">
            <a:extLst>
              <a:ext uri="{FF2B5EF4-FFF2-40B4-BE49-F238E27FC236}">
                <a16:creationId xmlns:a16="http://schemas.microsoft.com/office/drawing/2014/main" id="{961CF908-1ECC-4D52-A78D-B751386BA5F2}"/>
              </a:ext>
            </a:extLst>
          </p:cNvPr>
          <p:cNvSpPr>
            <a:spLocks noGrp="1"/>
          </p:cNvSpPr>
          <p:nvPr>
            <p:ph type="dt" sz="half" idx="10"/>
          </p:nvPr>
        </p:nvSpPr>
        <p:spPr/>
        <p:txBody>
          <a:bodyPr/>
          <a:lstStyle/>
          <a:p>
            <a:fld id="{DAFA5E08-56C4-4D00-93E8-8E8047A8DE89}" type="datetime1">
              <a:rPr lang="de-DE" smtClean="0"/>
              <a:t>29.09.2021</a:t>
            </a:fld>
            <a:endParaRPr lang="de-DE"/>
          </a:p>
        </p:txBody>
      </p:sp>
      <p:sp>
        <p:nvSpPr>
          <p:cNvPr id="5" name="Fußzeilenplatzhalter 4">
            <a:extLst>
              <a:ext uri="{FF2B5EF4-FFF2-40B4-BE49-F238E27FC236}">
                <a16:creationId xmlns:a16="http://schemas.microsoft.com/office/drawing/2014/main" id="{BE378895-F615-4AB7-B16B-E17E68B24B2F}"/>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1DACD878-0D04-4BD0-B50D-A7FCA227E301}"/>
              </a:ext>
            </a:extLst>
          </p:cNvPr>
          <p:cNvSpPr>
            <a:spLocks noGrp="1"/>
          </p:cNvSpPr>
          <p:nvPr>
            <p:ph type="sldNum" sz="quarter" idx="12"/>
          </p:nvPr>
        </p:nvSpPr>
        <p:spPr/>
        <p:txBody>
          <a:bodyPr/>
          <a:lstStyle/>
          <a:p>
            <a:fld id="{3A1F27E2-D58A-4028-9FF2-B12D897F257E}" type="slidenum">
              <a:rPr lang="de-DE" smtClean="0"/>
              <a:t>31</a:t>
            </a:fld>
            <a:endParaRPr lang="de-DE"/>
          </a:p>
        </p:txBody>
      </p:sp>
      <p:pic>
        <p:nvPicPr>
          <p:cNvPr id="12" name="Grafik 11">
            <a:extLst>
              <a:ext uri="{FF2B5EF4-FFF2-40B4-BE49-F238E27FC236}">
                <a16:creationId xmlns:a16="http://schemas.microsoft.com/office/drawing/2014/main" id="{A283EDAA-5093-4801-AD0B-37E1E793F51C}"/>
              </a:ext>
            </a:extLst>
          </p:cNvPr>
          <p:cNvPicPr>
            <a:picLocks noChangeAspect="1"/>
          </p:cNvPicPr>
          <p:nvPr/>
        </p:nvPicPr>
        <p:blipFill>
          <a:blip r:embed="rId2"/>
          <a:stretch>
            <a:fillRect/>
          </a:stretch>
        </p:blipFill>
        <p:spPr>
          <a:xfrm>
            <a:off x="983170" y="3140057"/>
            <a:ext cx="10224072" cy="2231445"/>
          </a:xfrm>
          <a:prstGeom prst="rect">
            <a:avLst/>
          </a:prstGeom>
        </p:spPr>
      </p:pic>
    </p:spTree>
    <p:extLst>
      <p:ext uri="{BB962C8B-B14F-4D97-AF65-F5344CB8AC3E}">
        <p14:creationId xmlns:p14="http://schemas.microsoft.com/office/powerpoint/2010/main" val="8849115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9C87DA-A1E1-4A0D-8697-B904CC32E2D0}"/>
              </a:ext>
            </a:extLst>
          </p:cNvPr>
          <p:cNvSpPr>
            <a:spLocks noGrp="1"/>
          </p:cNvSpPr>
          <p:nvPr>
            <p:ph type="title"/>
          </p:nvPr>
        </p:nvSpPr>
        <p:spPr/>
        <p:txBody>
          <a:bodyPr/>
          <a:lstStyle/>
          <a:p>
            <a:r>
              <a:rPr lang="de-DE" dirty="0"/>
              <a:t>Flutter Probleme beheben</a:t>
            </a:r>
          </a:p>
        </p:txBody>
      </p:sp>
      <p:sp>
        <p:nvSpPr>
          <p:cNvPr id="3" name="Inhaltsplatzhalter 2">
            <a:extLst>
              <a:ext uri="{FF2B5EF4-FFF2-40B4-BE49-F238E27FC236}">
                <a16:creationId xmlns:a16="http://schemas.microsoft.com/office/drawing/2014/main" id="{177D9904-1D40-4D37-9547-F95BA5437490}"/>
              </a:ext>
            </a:extLst>
          </p:cNvPr>
          <p:cNvSpPr>
            <a:spLocks noGrp="1"/>
          </p:cNvSpPr>
          <p:nvPr>
            <p:ph idx="1"/>
          </p:nvPr>
        </p:nvSpPr>
        <p:spPr/>
        <p:txBody>
          <a:bodyPr/>
          <a:lstStyle/>
          <a:p>
            <a:r>
              <a:rPr lang="de-DE" dirty="0"/>
              <a:t>Endlich!</a:t>
            </a:r>
          </a:p>
        </p:txBody>
      </p:sp>
      <p:sp>
        <p:nvSpPr>
          <p:cNvPr id="4" name="Datumsplatzhalter 3">
            <a:extLst>
              <a:ext uri="{FF2B5EF4-FFF2-40B4-BE49-F238E27FC236}">
                <a16:creationId xmlns:a16="http://schemas.microsoft.com/office/drawing/2014/main" id="{4761F2EA-E414-455E-9989-A9DEDD7D61A9}"/>
              </a:ext>
            </a:extLst>
          </p:cNvPr>
          <p:cNvSpPr>
            <a:spLocks noGrp="1"/>
          </p:cNvSpPr>
          <p:nvPr>
            <p:ph type="dt" sz="half" idx="10"/>
          </p:nvPr>
        </p:nvSpPr>
        <p:spPr/>
        <p:txBody>
          <a:bodyPr/>
          <a:lstStyle/>
          <a:p>
            <a:fld id="{DAFA5E08-56C4-4D00-93E8-8E8047A8DE89}" type="datetime1">
              <a:rPr lang="de-DE" smtClean="0"/>
              <a:t>29.09.2021</a:t>
            </a:fld>
            <a:endParaRPr lang="de-DE"/>
          </a:p>
        </p:txBody>
      </p:sp>
      <p:sp>
        <p:nvSpPr>
          <p:cNvPr id="5" name="Fußzeilenplatzhalter 4">
            <a:extLst>
              <a:ext uri="{FF2B5EF4-FFF2-40B4-BE49-F238E27FC236}">
                <a16:creationId xmlns:a16="http://schemas.microsoft.com/office/drawing/2014/main" id="{C9F552B5-2D0D-4029-A75C-37DCD890FEA6}"/>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40420AB0-E90D-40E9-AA57-D249EE156849}"/>
              </a:ext>
            </a:extLst>
          </p:cNvPr>
          <p:cNvSpPr>
            <a:spLocks noGrp="1"/>
          </p:cNvSpPr>
          <p:nvPr>
            <p:ph type="sldNum" sz="quarter" idx="12"/>
          </p:nvPr>
        </p:nvSpPr>
        <p:spPr/>
        <p:txBody>
          <a:bodyPr/>
          <a:lstStyle/>
          <a:p>
            <a:fld id="{3A1F27E2-D58A-4028-9FF2-B12D897F257E}" type="slidenum">
              <a:rPr lang="de-DE" smtClean="0"/>
              <a:t>32</a:t>
            </a:fld>
            <a:endParaRPr lang="de-DE"/>
          </a:p>
        </p:txBody>
      </p:sp>
      <p:pic>
        <p:nvPicPr>
          <p:cNvPr id="8" name="Grafik 7">
            <a:extLst>
              <a:ext uri="{FF2B5EF4-FFF2-40B4-BE49-F238E27FC236}">
                <a16:creationId xmlns:a16="http://schemas.microsoft.com/office/drawing/2014/main" id="{8FCDA493-E166-40A3-9155-7AA8C4020AA8}"/>
              </a:ext>
            </a:extLst>
          </p:cNvPr>
          <p:cNvPicPr>
            <a:picLocks noChangeAspect="1"/>
          </p:cNvPicPr>
          <p:nvPr/>
        </p:nvPicPr>
        <p:blipFill>
          <a:blip r:embed="rId2"/>
          <a:stretch>
            <a:fillRect/>
          </a:stretch>
        </p:blipFill>
        <p:spPr>
          <a:xfrm>
            <a:off x="1371955" y="2540067"/>
            <a:ext cx="8719495" cy="3033369"/>
          </a:xfrm>
          <a:prstGeom prst="rect">
            <a:avLst/>
          </a:prstGeom>
        </p:spPr>
      </p:pic>
    </p:spTree>
    <p:extLst>
      <p:ext uri="{BB962C8B-B14F-4D97-AF65-F5344CB8AC3E}">
        <p14:creationId xmlns:p14="http://schemas.microsoft.com/office/powerpoint/2010/main" val="20039278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CEF019-CE9E-40CF-A159-7AE918388E53}"/>
              </a:ext>
            </a:extLst>
          </p:cNvPr>
          <p:cNvSpPr>
            <a:spLocks noGrp="1"/>
          </p:cNvSpPr>
          <p:nvPr>
            <p:ph type="title"/>
          </p:nvPr>
        </p:nvSpPr>
        <p:spPr/>
        <p:txBody>
          <a:bodyPr/>
          <a:lstStyle/>
          <a:p>
            <a:r>
              <a:rPr lang="de-DE" dirty="0"/>
              <a:t>Übungsprojekt für BOGY</a:t>
            </a:r>
          </a:p>
        </p:txBody>
      </p:sp>
      <p:sp>
        <p:nvSpPr>
          <p:cNvPr id="3" name="Inhaltsplatzhalter 2">
            <a:extLst>
              <a:ext uri="{FF2B5EF4-FFF2-40B4-BE49-F238E27FC236}">
                <a16:creationId xmlns:a16="http://schemas.microsoft.com/office/drawing/2014/main" id="{9A27E359-10C0-44A9-86DC-B267E93683F5}"/>
              </a:ext>
            </a:extLst>
          </p:cNvPr>
          <p:cNvSpPr>
            <a:spLocks noGrp="1"/>
          </p:cNvSpPr>
          <p:nvPr>
            <p:ph idx="1"/>
          </p:nvPr>
        </p:nvSpPr>
        <p:spPr>
          <a:xfrm>
            <a:off x="838201" y="1520825"/>
            <a:ext cx="9021896" cy="638481"/>
          </a:xfrm>
        </p:spPr>
        <p:txBody>
          <a:bodyPr/>
          <a:lstStyle/>
          <a:p>
            <a:r>
              <a:rPr lang="de-DE" dirty="0"/>
              <a:t>New Flutter Project</a:t>
            </a:r>
          </a:p>
        </p:txBody>
      </p:sp>
      <p:sp>
        <p:nvSpPr>
          <p:cNvPr id="4" name="Datumsplatzhalter 3">
            <a:extLst>
              <a:ext uri="{FF2B5EF4-FFF2-40B4-BE49-F238E27FC236}">
                <a16:creationId xmlns:a16="http://schemas.microsoft.com/office/drawing/2014/main" id="{956BD410-1B64-470D-908B-449E595EC2D8}"/>
              </a:ext>
            </a:extLst>
          </p:cNvPr>
          <p:cNvSpPr>
            <a:spLocks noGrp="1"/>
          </p:cNvSpPr>
          <p:nvPr>
            <p:ph type="dt" sz="half" idx="10"/>
          </p:nvPr>
        </p:nvSpPr>
        <p:spPr/>
        <p:txBody>
          <a:bodyPr/>
          <a:lstStyle/>
          <a:p>
            <a:fld id="{DAFA5E08-56C4-4D00-93E8-8E8047A8DE89}" type="datetime1">
              <a:rPr lang="de-DE" smtClean="0"/>
              <a:t>29.09.2021</a:t>
            </a:fld>
            <a:endParaRPr lang="de-DE"/>
          </a:p>
        </p:txBody>
      </p:sp>
      <p:sp>
        <p:nvSpPr>
          <p:cNvPr id="5" name="Fußzeilenplatzhalter 4">
            <a:extLst>
              <a:ext uri="{FF2B5EF4-FFF2-40B4-BE49-F238E27FC236}">
                <a16:creationId xmlns:a16="http://schemas.microsoft.com/office/drawing/2014/main" id="{4D50C99E-EC17-42F9-937E-A8764B7AC7CC}"/>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1F71DAAE-C308-4314-ADB8-31E89CC245E5}"/>
              </a:ext>
            </a:extLst>
          </p:cNvPr>
          <p:cNvSpPr>
            <a:spLocks noGrp="1"/>
          </p:cNvSpPr>
          <p:nvPr>
            <p:ph type="sldNum" sz="quarter" idx="12"/>
          </p:nvPr>
        </p:nvSpPr>
        <p:spPr/>
        <p:txBody>
          <a:bodyPr/>
          <a:lstStyle/>
          <a:p>
            <a:fld id="{3A1F27E2-D58A-4028-9FF2-B12D897F257E}" type="slidenum">
              <a:rPr lang="de-DE" smtClean="0"/>
              <a:t>33</a:t>
            </a:fld>
            <a:endParaRPr lang="de-DE"/>
          </a:p>
        </p:txBody>
      </p:sp>
      <p:pic>
        <p:nvPicPr>
          <p:cNvPr id="11" name="Grafik 10">
            <a:extLst>
              <a:ext uri="{FF2B5EF4-FFF2-40B4-BE49-F238E27FC236}">
                <a16:creationId xmlns:a16="http://schemas.microsoft.com/office/drawing/2014/main" id="{1B16811F-C16A-466A-A80F-B495CB174DC2}"/>
              </a:ext>
            </a:extLst>
          </p:cNvPr>
          <p:cNvPicPr>
            <a:picLocks noChangeAspect="1"/>
          </p:cNvPicPr>
          <p:nvPr/>
        </p:nvPicPr>
        <p:blipFill>
          <a:blip r:embed="rId3"/>
          <a:stretch>
            <a:fillRect/>
          </a:stretch>
        </p:blipFill>
        <p:spPr>
          <a:xfrm>
            <a:off x="1141204" y="2106976"/>
            <a:ext cx="7640116" cy="3781953"/>
          </a:xfrm>
          <a:prstGeom prst="rect">
            <a:avLst/>
          </a:prstGeom>
        </p:spPr>
      </p:pic>
      <p:sp>
        <p:nvSpPr>
          <p:cNvPr id="12" name="Rechteck 11">
            <a:extLst>
              <a:ext uri="{FF2B5EF4-FFF2-40B4-BE49-F238E27FC236}">
                <a16:creationId xmlns:a16="http://schemas.microsoft.com/office/drawing/2014/main" id="{32A98E5E-0348-40EF-AA83-C4B7128C7948}"/>
              </a:ext>
            </a:extLst>
          </p:cNvPr>
          <p:cNvSpPr/>
          <p:nvPr/>
        </p:nvSpPr>
        <p:spPr>
          <a:xfrm>
            <a:off x="5313009" y="4077463"/>
            <a:ext cx="1164909" cy="99029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8996567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49550C-5EB1-4A77-A3CD-3ECF3C11B25D}"/>
              </a:ext>
            </a:extLst>
          </p:cNvPr>
          <p:cNvSpPr>
            <a:spLocks noGrp="1"/>
          </p:cNvSpPr>
          <p:nvPr>
            <p:ph type="title"/>
          </p:nvPr>
        </p:nvSpPr>
        <p:spPr/>
        <p:txBody>
          <a:bodyPr/>
          <a:lstStyle/>
          <a:p>
            <a:r>
              <a:rPr lang="de-DE" dirty="0"/>
              <a:t>Übungsprojekt für BOGY</a:t>
            </a:r>
          </a:p>
        </p:txBody>
      </p:sp>
      <p:sp>
        <p:nvSpPr>
          <p:cNvPr id="3" name="Inhaltsplatzhalter 2">
            <a:extLst>
              <a:ext uri="{FF2B5EF4-FFF2-40B4-BE49-F238E27FC236}">
                <a16:creationId xmlns:a16="http://schemas.microsoft.com/office/drawing/2014/main" id="{0E42A3E6-A13F-4FA0-92E4-DA55FFF6D19D}"/>
              </a:ext>
            </a:extLst>
          </p:cNvPr>
          <p:cNvSpPr>
            <a:spLocks noGrp="1"/>
          </p:cNvSpPr>
          <p:nvPr>
            <p:ph idx="1"/>
          </p:nvPr>
        </p:nvSpPr>
        <p:spPr/>
        <p:txBody>
          <a:bodyPr/>
          <a:lstStyle/>
          <a:p>
            <a:r>
              <a:rPr lang="de-DE" dirty="0"/>
              <a:t>Flutter SDK Path: </a:t>
            </a:r>
            <a:r>
              <a:rPr lang="de-DE" dirty="0">
                <a:solidFill>
                  <a:schemeClr val="tx2"/>
                </a:solidFill>
                <a:latin typeface="Consolas" panose="020B0609020204030204" pitchFamily="49" charset="0"/>
              </a:rPr>
              <a:t>X:\flutter</a:t>
            </a:r>
          </a:p>
        </p:txBody>
      </p:sp>
      <p:sp>
        <p:nvSpPr>
          <p:cNvPr id="4" name="Datumsplatzhalter 3">
            <a:extLst>
              <a:ext uri="{FF2B5EF4-FFF2-40B4-BE49-F238E27FC236}">
                <a16:creationId xmlns:a16="http://schemas.microsoft.com/office/drawing/2014/main" id="{FE47D2B2-B7B2-4990-B994-205A3D84883D}"/>
              </a:ext>
            </a:extLst>
          </p:cNvPr>
          <p:cNvSpPr>
            <a:spLocks noGrp="1"/>
          </p:cNvSpPr>
          <p:nvPr>
            <p:ph type="dt" sz="half" idx="10"/>
          </p:nvPr>
        </p:nvSpPr>
        <p:spPr/>
        <p:txBody>
          <a:bodyPr/>
          <a:lstStyle/>
          <a:p>
            <a:fld id="{DAFA5E08-56C4-4D00-93E8-8E8047A8DE89}" type="datetime1">
              <a:rPr lang="de-DE" smtClean="0"/>
              <a:t>29.09.2021</a:t>
            </a:fld>
            <a:endParaRPr lang="de-DE"/>
          </a:p>
        </p:txBody>
      </p:sp>
      <p:sp>
        <p:nvSpPr>
          <p:cNvPr id="5" name="Fußzeilenplatzhalter 4">
            <a:extLst>
              <a:ext uri="{FF2B5EF4-FFF2-40B4-BE49-F238E27FC236}">
                <a16:creationId xmlns:a16="http://schemas.microsoft.com/office/drawing/2014/main" id="{20262332-6229-454E-B11F-3E162E581BA0}"/>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D152F93E-6A32-4413-ACB0-3B9460675DD9}"/>
              </a:ext>
            </a:extLst>
          </p:cNvPr>
          <p:cNvSpPr>
            <a:spLocks noGrp="1"/>
          </p:cNvSpPr>
          <p:nvPr>
            <p:ph type="sldNum" sz="quarter" idx="12"/>
          </p:nvPr>
        </p:nvSpPr>
        <p:spPr/>
        <p:txBody>
          <a:bodyPr/>
          <a:lstStyle/>
          <a:p>
            <a:fld id="{3A1F27E2-D58A-4028-9FF2-B12D897F257E}" type="slidenum">
              <a:rPr lang="de-DE" smtClean="0"/>
              <a:t>34</a:t>
            </a:fld>
            <a:endParaRPr lang="de-DE"/>
          </a:p>
        </p:txBody>
      </p:sp>
      <p:pic>
        <p:nvPicPr>
          <p:cNvPr id="10" name="Grafik 9">
            <a:extLst>
              <a:ext uri="{FF2B5EF4-FFF2-40B4-BE49-F238E27FC236}">
                <a16:creationId xmlns:a16="http://schemas.microsoft.com/office/drawing/2014/main" id="{4E2DE4C2-B8A8-4A8E-9AA0-34DD53741D18}"/>
              </a:ext>
            </a:extLst>
          </p:cNvPr>
          <p:cNvPicPr>
            <a:picLocks noChangeAspect="1"/>
          </p:cNvPicPr>
          <p:nvPr/>
        </p:nvPicPr>
        <p:blipFill>
          <a:blip r:embed="rId2"/>
          <a:stretch>
            <a:fillRect/>
          </a:stretch>
        </p:blipFill>
        <p:spPr>
          <a:xfrm>
            <a:off x="1201559" y="2062575"/>
            <a:ext cx="7490688" cy="3561523"/>
          </a:xfrm>
          <a:prstGeom prst="rect">
            <a:avLst/>
          </a:prstGeom>
        </p:spPr>
      </p:pic>
      <p:sp>
        <p:nvSpPr>
          <p:cNvPr id="12" name="Rechteck 11">
            <a:extLst>
              <a:ext uri="{FF2B5EF4-FFF2-40B4-BE49-F238E27FC236}">
                <a16:creationId xmlns:a16="http://schemas.microsoft.com/office/drawing/2014/main" id="{05F195C1-A00F-4FF4-880D-24F37478CF8F}"/>
              </a:ext>
            </a:extLst>
          </p:cNvPr>
          <p:cNvSpPr/>
          <p:nvPr/>
        </p:nvSpPr>
        <p:spPr>
          <a:xfrm>
            <a:off x="3935901" y="2438706"/>
            <a:ext cx="889488" cy="41466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472106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211B96-32A9-4DBA-AAFA-F99A8E5AA2B3}"/>
              </a:ext>
            </a:extLst>
          </p:cNvPr>
          <p:cNvSpPr>
            <a:spLocks noGrp="1"/>
          </p:cNvSpPr>
          <p:nvPr>
            <p:ph type="title"/>
          </p:nvPr>
        </p:nvSpPr>
        <p:spPr/>
        <p:txBody>
          <a:bodyPr/>
          <a:lstStyle/>
          <a:p>
            <a:r>
              <a:rPr lang="de-DE" dirty="0"/>
              <a:t>Übungsprojekt für BOGY</a:t>
            </a:r>
          </a:p>
        </p:txBody>
      </p:sp>
      <p:sp>
        <p:nvSpPr>
          <p:cNvPr id="3" name="Inhaltsplatzhalter 2">
            <a:extLst>
              <a:ext uri="{FF2B5EF4-FFF2-40B4-BE49-F238E27FC236}">
                <a16:creationId xmlns:a16="http://schemas.microsoft.com/office/drawing/2014/main" id="{C4D470EF-E8F1-45DD-8B9D-EFA8046B70D3}"/>
              </a:ext>
            </a:extLst>
          </p:cNvPr>
          <p:cNvSpPr>
            <a:spLocks noGrp="1"/>
          </p:cNvSpPr>
          <p:nvPr>
            <p:ph idx="1"/>
          </p:nvPr>
        </p:nvSpPr>
        <p:spPr>
          <a:xfrm>
            <a:off x="838201" y="1520825"/>
            <a:ext cx="5000740" cy="4645025"/>
          </a:xfrm>
        </p:spPr>
        <p:txBody>
          <a:bodyPr/>
          <a:lstStyle/>
          <a:p>
            <a:r>
              <a:rPr lang="de-DE" dirty="0"/>
              <a:t>Projektname</a:t>
            </a:r>
          </a:p>
          <a:p>
            <a:pPr lvl="1"/>
            <a:r>
              <a:rPr lang="de-DE" dirty="0"/>
              <a:t>Kleinbuchstaben</a:t>
            </a:r>
          </a:p>
          <a:p>
            <a:pPr lvl="1"/>
            <a:r>
              <a:rPr lang="de-DE" dirty="0"/>
              <a:t>Zahlen</a:t>
            </a:r>
          </a:p>
          <a:p>
            <a:pPr lvl="1"/>
            <a:r>
              <a:rPr lang="de-DE" dirty="0"/>
              <a:t>Unterstriche</a:t>
            </a:r>
          </a:p>
          <a:p>
            <a:pPr lvl="1"/>
            <a:r>
              <a:rPr lang="de-DE" dirty="0"/>
              <a:t>Keine Leerzeichen</a:t>
            </a:r>
          </a:p>
          <a:p>
            <a:pPr lvl="1"/>
            <a:r>
              <a:rPr lang="de-DE" dirty="0"/>
              <a:t>Nicht „</a:t>
            </a:r>
            <a:r>
              <a:rPr lang="de-DE" dirty="0" err="1"/>
              <a:t>test</a:t>
            </a:r>
            <a:r>
              <a:rPr lang="de-DE" dirty="0"/>
              <a:t>“</a:t>
            </a:r>
          </a:p>
          <a:p>
            <a:r>
              <a:rPr lang="de-DE" dirty="0"/>
              <a:t>Android, iOS, Web</a:t>
            </a:r>
          </a:p>
        </p:txBody>
      </p:sp>
      <p:sp>
        <p:nvSpPr>
          <p:cNvPr id="4" name="Datumsplatzhalter 3">
            <a:extLst>
              <a:ext uri="{FF2B5EF4-FFF2-40B4-BE49-F238E27FC236}">
                <a16:creationId xmlns:a16="http://schemas.microsoft.com/office/drawing/2014/main" id="{D94E54DC-3B63-439A-AC28-1BA021B1A2CF}"/>
              </a:ext>
            </a:extLst>
          </p:cNvPr>
          <p:cNvSpPr>
            <a:spLocks noGrp="1"/>
          </p:cNvSpPr>
          <p:nvPr>
            <p:ph type="dt" sz="half" idx="10"/>
          </p:nvPr>
        </p:nvSpPr>
        <p:spPr/>
        <p:txBody>
          <a:bodyPr/>
          <a:lstStyle/>
          <a:p>
            <a:fld id="{DAFA5E08-56C4-4D00-93E8-8E8047A8DE89}" type="datetime1">
              <a:rPr lang="de-DE" smtClean="0"/>
              <a:t>29.09.2021</a:t>
            </a:fld>
            <a:endParaRPr lang="de-DE"/>
          </a:p>
        </p:txBody>
      </p:sp>
      <p:sp>
        <p:nvSpPr>
          <p:cNvPr id="5" name="Fußzeilenplatzhalter 4">
            <a:extLst>
              <a:ext uri="{FF2B5EF4-FFF2-40B4-BE49-F238E27FC236}">
                <a16:creationId xmlns:a16="http://schemas.microsoft.com/office/drawing/2014/main" id="{BE201530-B89C-4B05-91B4-F7ED12211F80}"/>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3D219C50-A7B1-4733-91CF-BC65626DF1F8}"/>
              </a:ext>
            </a:extLst>
          </p:cNvPr>
          <p:cNvSpPr>
            <a:spLocks noGrp="1"/>
          </p:cNvSpPr>
          <p:nvPr>
            <p:ph type="sldNum" sz="quarter" idx="12"/>
          </p:nvPr>
        </p:nvSpPr>
        <p:spPr/>
        <p:txBody>
          <a:bodyPr/>
          <a:lstStyle/>
          <a:p>
            <a:fld id="{3A1F27E2-D58A-4028-9FF2-B12D897F257E}" type="slidenum">
              <a:rPr lang="de-DE" smtClean="0"/>
              <a:t>35</a:t>
            </a:fld>
            <a:endParaRPr lang="de-DE"/>
          </a:p>
        </p:txBody>
      </p:sp>
      <p:pic>
        <p:nvPicPr>
          <p:cNvPr id="8" name="Grafik 7">
            <a:extLst>
              <a:ext uri="{FF2B5EF4-FFF2-40B4-BE49-F238E27FC236}">
                <a16:creationId xmlns:a16="http://schemas.microsoft.com/office/drawing/2014/main" id="{16C2DDEA-C55C-445E-839B-7C449367F42E}"/>
              </a:ext>
            </a:extLst>
          </p:cNvPr>
          <p:cNvPicPr>
            <a:picLocks noChangeAspect="1"/>
          </p:cNvPicPr>
          <p:nvPr/>
        </p:nvPicPr>
        <p:blipFill>
          <a:blip r:embed="rId3"/>
          <a:stretch>
            <a:fillRect/>
          </a:stretch>
        </p:blipFill>
        <p:spPr>
          <a:xfrm>
            <a:off x="5838940" y="1520825"/>
            <a:ext cx="5513273" cy="4464737"/>
          </a:xfrm>
          <a:prstGeom prst="rect">
            <a:avLst/>
          </a:prstGeom>
        </p:spPr>
      </p:pic>
      <p:sp>
        <p:nvSpPr>
          <p:cNvPr id="9" name="Rechteck 8">
            <a:extLst>
              <a:ext uri="{FF2B5EF4-FFF2-40B4-BE49-F238E27FC236}">
                <a16:creationId xmlns:a16="http://schemas.microsoft.com/office/drawing/2014/main" id="{BD60D9F6-3309-4B0C-9F0B-20D4EAC30575}"/>
              </a:ext>
            </a:extLst>
          </p:cNvPr>
          <p:cNvSpPr/>
          <p:nvPr/>
        </p:nvSpPr>
        <p:spPr>
          <a:xfrm>
            <a:off x="6756218" y="1774938"/>
            <a:ext cx="823387"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A98BE879-4D75-4B24-922A-0A8B24DE0322}"/>
              </a:ext>
            </a:extLst>
          </p:cNvPr>
          <p:cNvSpPr/>
          <p:nvPr/>
        </p:nvSpPr>
        <p:spPr>
          <a:xfrm>
            <a:off x="6756217" y="3753193"/>
            <a:ext cx="3180997"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a:extLst>
              <a:ext uri="{FF2B5EF4-FFF2-40B4-BE49-F238E27FC236}">
                <a16:creationId xmlns:a16="http://schemas.microsoft.com/office/drawing/2014/main" id="{41E54B5A-68AE-427C-9AD4-7E7369A80FF0}"/>
              </a:ext>
            </a:extLst>
          </p:cNvPr>
          <p:cNvSpPr/>
          <p:nvPr/>
        </p:nvSpPr>
        <p:spPr>
          <a:xfrm>
            <a:off x="9056907" y="5601194"/>
            <a:ext cx="823387"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0294806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211B96-32A9-4DBA-AAFA-F99A8E5AA2B3}"/>
              </a:ext>
            </a:extLst>
          </p:cNvPr>
          <p:cNvSpPr>
            <a:spLocks noGrp="1"/>
          </p:cNvSpPr>
          <p:nvPr>
            <p:ph type="title"/>
          </p:nvPr>
        </p:nvSpPr>
        <p:spPr/>
        <p:txBody>
          <a:bodyPr/>
          <a:lstStyle/>
          <a:p>
            <a:r>
              <a:rPr lang="de-DE" dirty="0"/>
              <a:t>Übungsprojekt für BOGY</a:t>
            </a:r>
          </a:p>
        </p:txBody>
      </p:sp>
      <p:sp>
        <p:nvSpPr>
          <p:cNvPr id="3" name="Inhaltsplatzhalter 2">
            <a:extLst>
              <a:ext uri="{FF2B5EF4-FFF2-40B4-BE49-F238E27FC236}">
                <a16:creationId xmlns:a16="http://schemas.microsoft.com/office/drawing/2014/main" id="{C4D470EF-E8F1-45DD-8B9D-EFA8046B70D3}"/>
              </a:ext>
            </a:extLst>
          </p:cNvPr>
          <p:cNvSpPr>
            <a:spLocks noGrp="1"/>
          </p:cNvSpPr>
          <p:nvPr>
            <p:ph idx="1"/>
          </p:nvPr>
        </p:nvSpPr>
        <p:spPr>
          <a:xfrm>
            <a:off x="838200" y="1520825"/>
            <a:ext cx="5873461" cy="4645025"/>
          </a:xfrm>
        </p:spPr>
        <p:txBody>
          <a:bodyPr/>
          <a:lstStyle/>
          <a:p>
            <a:r>
              <a:rPr lang="de-DE" dirty="0" err="1"/>
              <a:t>Markdown</a:t>
            </a:r>
            <a:r>
              <a:rPr lang="de-DE" dirty="0"/>
              <a:t> (.MD) </a:t>
            </a:r>
            <a:br>
              <a:rPr lang="de-DE" dirty="0"/>
            </a:br>
            <a:r>
              <a:rPr lang="de-DE" dirty="0"/>
              <a:t>= Text mit Formatierung</a:t>
            </a:r>
            <a:br>
              <a:rPr lang="de-DE" dirty="0"/>
            </a:br>
            <a:r>
              <a:rPr lang="de-DE" dirty="0"/>
              <a:t>≈ HTML</a:t>
            </a:r>
          </a:p>
          <a:p>
            <a:endParaRPr lang="de-DE" dirty="0"/>
          </a:p>
        </p:txBody>
      </p:sp>
      <p:sp>
        <p:nvSpPr>
          <p:cNvPr id="4" name="Datumsplatzhalter 3">
            <a:extLst>
              <a:ext uri="{FF2B5EF4-FFF2-40B4-BE49-F238E27FC236}">
                <a16:creationId xmlns:a16="http://schemas.microsoft.com/office/drawing/2014/main" id="{D94E54DC-3B63-439A-AC28-1BA021B1A2CF}"/>
              </a:ext>
            </a:extLst>
          </p:cNvPr>
          <p:cNvSpPr>
            <a:spLocks noGrp="1"/>
          </p:cNvSpPr>
          <p:nvPr>
            <p:ph type="dt" sz="half" idx="10"/>
          </p:nvPr>
        </p:nvSpPr>
        <p:spPr/>
        <p:txBody>
          <a:bodyPr/>
          <a:lstStyle/>
          <a:p>
            <a:fld id="{DAFA5E08-56C4-4D00-93E8-8E8047A8DE89}" type="datetime1">
              <a:rPr lang="de-DE" smtClean="0"/>
              <a:t>29.09.2021</a:t>
            </a:fld>
            <a:endParaRPr lang="de-DE"/>
          </a:p>
        </p:txBody>
      </p:sp>
      <p:sp>
        <p:nvSpPr>
          <p:cNvPr id="5" name="Fußzeilenplatzhalter 4">
            <a:extLst>
              <a:ext uri="{FF2B5EF4-FFF2-40B4-BE49-F238E27FC236}">
                <a16:creationId xmlns:a16="http://schemas.microsoft.com/office/drawing/2014/main" id="{BE201530-B89C-4B05-91B4-F7ED12211F80}"/>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3D219C50-A7B1-4733-91CF-BC65626DF1F8}"/>
              </a:ext>
            </a:extLst>
          </p:cNvPr>
          <p:cNvSpPr>
            <a:spLocks noGrp="1"/>
          </p:cNvSpPr>
          <p:nvPr>
            <p:ph type="sldNum" sz="quarter" idx="12"/>
          </p:nvPr>
        </p:nvSpPr>
        <p:spPr/>
        <p:txBody>
          <a:bodyPr/>
          <a:lstStyle/>
          <a:p>
            <a:fld id="{3A1F27E2-D58A-4028-9FF2-B12D897F257E}" type="slidenum">
              <a:rPr lang="de-DE" smtClean="0"/>
              <a:t>36</a:t>
            </a:fld>
            <a:endParaRPr lang="de-DE"/>
          </a:p>
        </p:txBody>
      </p:sp>
      <p:pic>
        <p:nvPicPr>
          <p:cNvPr id="12" name="Grafik 11">
            <a:extLst>
              <a:ext uri="{FF2B5EF4-FFF2-40B4-BE49-F238E27FC236}">
                <a16:creationId xmlns:a16="http://schemas.microsoft.com/office/drawing/2014/main" id="{93E75452-6C67-4A6B-A537-A50008381568}"/>
              </a:ext>
            </a:extLst>
          </p:cNvPr>
          <p:cNvPicPr>
            <a:picLocks noChangeAspect="1"/>
          </p:cNvPicPr>
          <p:nvPr/>
        </p:nvPicPr>
        <p:blipFill>
          <a:blip r:embed="rId3"/>
          <a:stretch>
            <a:fillRect/>
          </a:stretch>
        </p:blipFill>
        <p:spPr>
          <a:xfrm>
            <a:off x="6711662" y="1648335"/>
            <a:ext cx="4640551" cy="505029"/>
          </a:xfrm>
          <a:prstGeom prst="rect">
            <a:avLst/>
          </a:prstGeom>
        </p:spPr>
      </p:pic>
      <p:sp>
        <p:nvSpPr>
          <p:cNvPr id="9" name="Rechteck 8">
            <a:extLst>
              <a:ext uri="{FF2B5EF4-FFF2-40B4-BE49-F238E27FC236}">
                <a16:creationId xmlns:a16="http://schemas.microsoft.com/office/drawing/2014/main" id="{BD60D9F6-3309-4B0C-9F0B-20D4EAC30575}"/>
              </a:ext>
            </a:extLst>
          </p:cNvPr>
          <p:cNvSpPr/>
          <p:nvPr/>
        </p:nvSpPr>
        <p:spPr>
          <a:xfrm>
            <a:off x="9375938" y="1866408"/>
            <a:ext cx="964770"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4" name="Grafik 13">
            <a:extLst>
              <a:ext uri="{FF2B5EF4-FFF2-40B4-BE49-F238E27FC236}">
                <a16:creationId xmlns:a16="http://schemas.microsoft.com/office/drawing/2014/main" id="{324AA184-F91C-4C18-B156-A50D2CC21BEB}"/>
              </a:ext>
            </a:extLst>
          </p:cNvPr>
          <p:cNvPicPr>
            <a:picLocks noChangeAspect="1"/>
          </p:cNvPicPr>
          <p:nvPr/>
        </p:nvPicPr>
        <p:blipFill>
          <a:blip r:embed="rId4"/>
          <a:stretch>
            <a:fillRect/>
          </a:stretch>
        </p:blipFill>
        <p:spPr>
          <a:xfrm>
            <a:off x="6722440" y="2435798"/>
            <a:ext cx="4640552" cy="1810947"/>
          </a:xfrm>
          <a:prstGeom prst="rect">
            <a:avLst/>
          </a:prstGeom>
        </p:spPr>
      </p:pic>
    </p:spTree>
    <p:extLst>
      <p:ext uri="{BB962C8B-B14F-4D97-AF65-F5344CB8AC3E}">
        <p14:creationId xmlns:p14="http://schemas.microsoft.com/office/powerpoint/2010/main" val="189283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0C8FA2-3D0F-4462-B489-9D479E59C16D}"/>
              </a:ext>
            </a:extLst>
          </p:cNvPr>
          <p:cNvSpPr>
            <a:spLocks noGrp="1"/>
          </p:cNvSpPr>
          <p:nvPr>
            <p:ph type="title"/>
          </p:nvPr>
        </p:nvSpPr>
        <p:spPr/>
        <p:txBody>
          <a:bodyPr/>
          <a:lstStyle/>
          <a:p>
            <a:r>
              <a:rPr lang="de-DE" dirty="0"/>
              <a:t>Übungsprojekt für BOGY</a:t>
            </a:r>
          </a:p>
        </p:txBody>
      </p:sp>
      <p:sp>
        <p:nvSpPr>
          <p:cNvPr id="3" name="Inhaltsplatzhalter 2">
            <a:extLst>
              <a:ext uri="{FF2B5EF4-FFF2-40B4-BE49-F238E27FC236}">
                <a16:creationId xmlns:a16="http://schemas.microsoft.com/office/drawing/2014/main" id="{EF420444-B9D9-449D-9F83-EDAC6443C9E0}"/>
              </a:ext>
            </a:extLst>
          </p:cNvPr>
          <p:cNvSpPr>
            <a:spLocks noGrp="1"/>
          </p:cNvSpPr>
          <p:nvPr>
            <p:ph idx="1"/>
          </p:nvPr>
        </p:nvSpPr>
        <p:spPr/>
        <p:txBody>
          <a:bodyPr/>
          <a:lstStyle/>
          <a:p>
            <a:r>
              <a:rPr lang="de-DE" dirty="0"/>
              <a:t>Einmal laufen lassen</a:t>
            </a:r>
          </a:p>
        </p:txBody>
      </p:sp>
      <p:sp>
        <p:nvSpPr>
          <p:cNvPr id="4" name="Datumsplatzhalter 3">
            <a:extLst>
              <a:ext uri="{FF2B5EF4-FFF2-40B4-BE49-F238E27FC236}">
                <a16:creationId xmlns:a16="http://schemas.microsoft.com/office/drawing/2014/main" id="{B9F44BAF-14C3-4189-B74D-915E8CF56F5B}"/>
              </a:ext>
            </a:extLst>
          </p:cNvPr>
          <p:cNvSpPr>
            <a:spLocks noGrp="1"/>
          </p:cNvSpPr>
          <p:nvPr>
            <p:ph type="dt" sz="half" idx="10"/>
          </p:nvPr>
        </p:nvSpPr>
        <p:spPr/>
        <p:txBody>
          <a:bodyPr/>
          <a:lstStyle/>
          <a:p>
            <a:fld id="{DAFA5E08-56C4-4D00-93E8-8E8047A8DE89}" type="datetime1">
              <a:rPr lang="de-DE" smtClean="0"/>
              <a:t>29.09.2021</a:t>
            </a:fld>
            <a:endParaRPr lang="de-DE"/>
          </a:p>
        </p:txBody>
      </p:sp>
      <p:sp>
        <p:nvSpPr>
          <p:cNvPr id="5" name="Fußzeilenplatzhalter 4">
            <a:extLst>
              <a:ext uri="{FF2B5EF4-FFF2-40B4-BE49-F238E27FC236}">
                <a16:creationId xmlns:a16="http://schemas.microsoft.com/office/drawing/2014/main" id="{2C6060AF-582E-4CB3-BA70-301162BF6574}"/>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BB168572-FF3C-485B-934A-3CBFA358045B}"/>
              </a:ext>
            </a:extLst>
          </p:cNvPr>
          <p:cNvSpPr>
            <a:spLocks noGrp="1"/>
          </p:cNvSpPr>
          <p:nvPr>
            <p:ph type="sldNum" sz="quarter" idx="12"/>
          </p:nvPr>
        </p:nvSpPr>
        <p:spPr/>
        <p:txBody>
          <a:bodyPr/>
          <a:lstStyle/>
          <a:p>
            <a:fld id="{3A1F27E2-D58A-4028-9FF2-B12D897F257E}" type="slidenum">
              <a:rPr lang="de-DE" smtClean="0"/>
              <a:t>37</a:t>
            </a:fld>
            <a:endParaRPr lang="de-DE"/>
          </a:p>
        </p:txBody>
      </p:sp>
      <p:pic>
        <p:nvPicPr>
          <p:cNvPr id="8" name="Grafik 7">
            <a:extLst>
              <a:ext uri="{FF2B5EF4-FFF2-40B4-BE49-F238E27FC236}">
                <a16:creationId xmlns:a16="http://schemas.microsoft.com/office/drawing/2014/main" id="{970E2186-F6EB-4ABD-B6EC-5618BDBA933F}"/>
              </a:ext>
            </a:extLst>
          </p:cNvPr>
          <p:cNvPicPr>
            <a:picLocks noChangeAspect="1"/>
          </p:cNvPicPr>
          <p:nvPr/>
        </p:nvPicPr>
        <p:blipFill>
          <a:blip r:embed="rId2"/>
          <a:stretch>
            <a:fillRect/>
          </a:stretch>
        </p:blipFill>
        <p:spPr>
          <a:xfrm>
            <a:off x="1167374" y="3174014"/>
            <a:ext cx="5450503" cy="2801482"/>
          </a:xfrm>
          <a:prstGeom prst="rect">
            <a:avLst/>
          </a:prstGeom>
        </p:spPr>
      </p:pic>
      <p:pic>
        <p:nvPicPr>
          <p:cNvPr id="10" name="Grafik 9">
            <a:extLst>
              <a:ext uri="{FF2B5EF4-FFF2-40B4-BE49-F238E27FC236}">
                <a16:creationId xmlns:a16="http://schemas.microsoft.com/office/drawing/2014/main" id="{269A59FE-E3B1-4A6F-A9B0-4FBA07CF8CD1}"/>
              </a:ext>
            </a:extLst>
          </p:cNvPr>
          <p:cNvPicPr>
            <a:picLocks noChangeAspect="1"/>
          </p:cNvPicPr>
          <p:nvPr/>
        </p:nvPicPr>
        <p:blipFill>
          <a:blip r:embed="rId3"/>
          <a:stretch>
            <a:fillRect/>
          </a:stretch>
        </p:blipFill>
        <p:spPr>
          <a:xfrm>
            <a:off x="1167373" y="2442532"/>
            <a:ext cx="5450503" cy="350476"/>
          </a:xfrm>
          <a:prstGeom prst="rect">
            <a:avLst/>
          </a:prstGeom>
        </p:spPr>
      </p:pic>
      <p:sp>
        <p:nvSpPr>
          <p:cNvPr id="11" name="Rechteck 10">
            <a:extLst>
              <a:ext uri="{FF2B5EF4-FFF2-40B4-BE49-F238E27FC236}">
                <a16:creationId xmlns:a16="http://schemas.microsoft.com/office/drawing/2014/main" id="{F645A135-C4B9-4B3A-B5F1-9E232362AB84}"/>
              </a:ext>
            </a:extLst>
          </p:cNvPr>
          <p:cNvSpPr/>
          <p:nvPr/>
        </p:nvSpPr>
        <p:spPr>
          <a:xfrm>
            <a:off x="1167372" y="2456535"/>
            <a:ext cx="1730063"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a:extLst>
              <a:ext uri="{FF2B5EF4-FFF2-40B4-BE49-F238E27FC236}">
                <a16:creationId xmlns:a16="http://schemas.microsoft.com/office/drawing/2014/main" id="{85560B81-A6BE-4DC9-B69C-4241C54B1911}"/>
              </a:ext>
            </a:extLst>
          </p:cNvPr>
          <p:cNvSpPr/>
          <p:nvPr/>
        </p:nvSpPr>
        <p:spPr>
          <a:xfrm>
            <a:off x="4365143" y="2463958"/>
            <a:ext cx="383127"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6187481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0C8FA2-3D0F-4462-B489-9D479E59C16D}"/>
              </a:ext>
            </a:extLst>
          </p:cNvPr>
          <p:cNvSpPr>
            <a:spLocks noGrp="1"/>
          </p:cNvSpPr>
          <p:nvPr>
            <p:ph type="title"/>
          </p:nvPr>
        </p:nvSpPr>
        <p:spPr/>
        <p:txBody>
          <a:bodyPr/>
          <a:lstStyle/>
          <a:p>
            <a:r>
              <a:rPr lang="de-DE" dirty="0"/>
              <a:t>Übungsprojekt für BOGY</a:t>
            </a:r>
          </a:p>
        </p:txBody>
      </p:sp>
      <p:sp>
        <p:nvSpPr>
          <p:cNvPr id="3" name="Inhaltsplatzhalter 2">
            <a:extLst>
              <a:ext uri="{FF2B5EF4-FFF2-40B4-BE49-F238E27FC236}">
                <a16:creationId xmlns:a16="http://schemas.microsoft.com/office/drawing/2014/main" id="{EF420444-B9D9-449D-9F83-EDAC6443C9E0}"/>
              </a:ext>
            </a:extLst>
          </p:cNvPr>
          <p:cNvSpPr>
            <a:spLocks noGrp="1"/>
          </p:cNvSpPr>
          <p:nvPr>
            <p:ph idx="1"/>
          </p:nvPr>
        </p:nvSpPr>
        <p:spPr/>
        <p:txBody>
          <a:bodyPr/>
          <a:lstStyle/>
          <a:p>
            <a:r>
              <a:rPr lang="de-DE" dirty="0"/>
              <a:t>Öffne </a:t>
            </a:r>
            <a:r>
              <a:rPr lang="de-DE" dirty="0" err="1">
                <a:solidFill>
                  <a:schemeClr val="tx2"/>
                </a:solidFill>
                <a:latin typeface="Consolas" panose="020B0609020204030204" pitchFamily="49" charset="0"/>
              </a:rPr>
              <a:t>lib</a:t>
            </a:r>
            <a:r>
              <a:rPr lang="de-DE" dirty="0">
                <a:solidFill>
                  <a:schemeClr val="tx2"/>
                </a:solidFill>
                <a:latin typeface="Consolas" panose="020B0609020204030204" pitchFamily="49" charset="0"/>
              </a:rPr>
              <a:t>/</a:t>
            </a:r>
            <a:r>
              <a:rPr lang="de-DE" dirty="0" err="1">
                <a:solidFill>
                  <a:schemeClr val="tx2"/>
                </a:solidFill>
                <a:latin typeface="Consolas" panose="020B0609020204030204" pitchFamily="49" charset="0"/>
              </a:rPr>
              <a:t>main.dart</a:t>
            </a:r>
            <a:endParaRPr lang="de-DE" dirty="0">
              <a:solidFill>
                <a:schemeClr val="tx2"/>
              </a:solidFill>
              <a:latin typeface="Consolas" panose="020B0609020204030204" pitchFamily="49" charset="0"/>
            </a:endParaRPr>
          </a:p>
          <a:p>
            <a:r>
              <a:rPr lang="de-DE" dirty="0">
                <a:latin typeface="Consolas" panose="020B0609020204030204" pitchFamily="49" charset="0"/>
              </a:rPr>
              <a:t>Alles löschen</a:t>
            </a:r>
          </a:p>
          <a:p>
            <a:r>
              <a:rPr lang="de-DE" dirty="0">
                <a:latin typeface="Consolas" panose="020B0609020204030204" pitchFamily="49" charset="0"/>
              </a:rPr>
              <a:t>Dann:</a:t>
            </a:r>
          </a:p>
          <a:p>
            <a:endParaRPr lang="de-DE" dirty="0"/>
          </a:p>
        </p:txBody>
      </p:sp>
      <p:sp>
        <p:nvSpPr>
          <p:cNvPr id="4" name="Datumsplatzhalter 3">
            <a:extLst>
              <a:ext uri="{FF2B5EF4-FFF2-40B4-BE49-F238E27FC236}">
                <a16:creationId xmlns:a16="http://schemas.microsoft.com/office/drawing/2014/main" id="{B9F44BAF-14C3-4189-B74D-915E8CF56F5B}"/>
              </a:ext>
            </a:extLst>
          </p:cNvPr>
          <p:cNvSpPr>
            <a:spLocks noGrp="1"/>
          </p:cNvSpPr>
          <p:nvPr>
            <p:ph type="dt" sz="half" idx="10"/>
          </p:nvPr>
        </p:nvSpPr>
        <p:spPr/>
        <p:txBody>
          <a:bodyPr/>
          <a:lstStyle/>
          <a:p>
            <a:fld id="{DAFA5E08-56C4-4D00-93E8-8E8047A8DE89}" type="datetime1">
              <a:rPr lang="de-DE" smtClean="0"/>
              <a:t>29.09.2021</a:t>
            </a:fld>
            <a:endParaRPr lang="de-DE"/>
          </a:p>
        </p:txBody>
      </p:sp>
      <p:sp>
        <p:nvSpPr>
          <p:cNvPr id="5" name="Fußzeilenplatzhalter 4">
            <a:extLst>
              <a:ext uri="{FF2B5EF4-FFF2-40B4-BE49-F238E27FC236}">
                <a16:creationId xmlns:a16="http://schemas.microsoft.com/office/drawing/2014/main" id="{2C6060AF-582E-4CB3-BA70-301162BF6574}"/>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BB168572-FF3C-485B-934A-3CBFA358045B}"/>
              </a:ext>
            </a:extLst>
          </p:cNvPr>
          <p:cNvSpPr>
            <a:spLocks noGrp="1"/>
          </p:cNvSpPr>
          <p:nvPr>
            <p:ph type="sldNum" sz="quarter" idx="12"/>
          </p:nvPr>
        </p:nvSpPr>
        <p:spPr/>
        <p:txBody>
          <a:bodyPr/>
          <a:lstStyle/>
          <a:p>
            <a:fld id="{3A1F27E2-D58A-4028-9FF2-B12D897F257E}" type="slidenum">
              <a:rPr lang="de-DE" smtClean="0"/>
              <a:t>38</a:t>
            </a:fld>
            <a:endParaRPr lang="de-DE"/>
          </a:p>
        </p:txBody>
      </p:sp>
      <p:pic>
        <p:nvPicPr>
          <p:cNvPr id="9" name="Grafik 8">
            <a:extLst>
              <a:ext uri="{FF2B5EF4-FFF2-40B4-BE49-F238E27FC236}">
                <a16:creationId xmlns:a16="http://schemas.microsoft.com/office/drawing/2014/main" id="{C5BCCE3B-DEF0-4313-8E93-024E31FE5B4F}"/>
              </a:ext>
            </a:extLst>
          </p:cNvPr>
          <p:cNvPicPr>
            <a:picLocks noChangeAspect="1"/>
          </p:cNvPicPr>
          <p:nvPr/>
        </p:nvPicPr>
        <p:blipFill>
          <a:blip r:embed="rId2"/>
          <a:stretch>
            <a:fillRect/>
          </a:stretch>
        </p:blipFill>
        <p:spPr>
          <a:xfrm>
            <a:off x="1168086" y="3015981"/>
            <a:ext cx="6526538" cy="2217031"/>
          </a:xfrm>
          <a:prstGeom prst="rect">
            <a:avLst/>
          </a:prstGeom>
        </p:spPr>
      </p:pic>
    </p:spTree>
    <p:extLst>
      <p:ext uri="{BB962C8B-B14F-4D97-AF65-F5344CB8AC3E}">
        <p14:creationId xmlns:p14="http://schemas.microsoft.com/office/powerpoint/2010/main" val="33238476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Zusammenfassung</a:t>
            </a:r>
          </a:p>
        </p:txBody>
      </p:sp>
      <p:sp>
        <p:nvSpPr>
          <p:cNvPr id="5" name="Inhaltsplatzhalter 4"/>
          <p:cNvSpPr>
            <a:spLocks noGrp="1"/>
          </p:cNvSpPr>
          <p:nvPr>
            <p:ph idx="1"/>
          </p:nvPr>
        </p:nvSpPr>
        <p:spPr/>
        <p:txBody>
          <a:bodyPr/>
          <a:lstStyle/>
          <a:p>
            <a:r>
              <a:rPr lang="de-DE" dirty="0"/>
              <a:t>Das erstmalige Einrichten einer Entwicklungsumgebung kann aufwändig sein</a:t>
            </a:r>
          </a:p>
          <a:p>
            <a:endParaRPr lang="de-DE" dirty="0"/>
          </a:p>
          <a:p>
            <a:r>
              <a:rPr lang="de-DE" dirty="0"/>
              <a:t>Zum Programmieren braucht man eher einen ordentlichen PC</a:t>
            </a:r>
          </a:p>
          <a:p>
            <a:pPr lvl="1"/>
            <a:r>
              <a:rPr lang="de-DE" dirty="0"/>
              <a:t>Genug Speicherplatz</a:t>
            </a:r>
          </a:p>
          <a:p>
            <a:pPr lvl="1"/>
            <a:r>
              <a:rPr lang="de-DE" dirty="0"/>
              <a:t>Genug Rechenleistung</a:t>
            </a:r>
          </a:p>
          <a:p>
            <a:pPr lvl="1"/>
            <a:endParaRPr lang="de-DE" dirty="0"/>
          </a:p>
          <a:p>
            <a:r>
              <a:rPr lang="de-DE" dirty="0"/>
              <a:t>Wir haben alles soweit vorbereitet, dass wir jetzt mit dem Programmieren loslegen und die Sprache Dart erlernen können.</a:t>
            </a:r>
          </a:p>
        </p:txBody>
      </p:sp>
      <p:sp>
        <p:nvSpPr>
          <p:cNvPr id="2" name="Datumsplatzhalter 1"/>
          <p:cNvSpPr>
            <a:spLocks noGrp="1"/>
          </p:cNvSpPr>
          <p:nvPr>
            <p:ph type="dt" sz="half" idx="10"/>
          </p:nvPr>
        </p:nvSpPr>
        <p:spPr/>
        <p:txBody>
          <a:bodyPr/>
          <a:lstStyle/>
          <a:p>
            <a:fld id="{89ACDE42-010D-4487-A37F-627E4B397EF3}" type="datetime1">
              <a:rPr lang="de-DE" smtClean="0"/>
              <a:t>29.09.2021</a:t>
            </a:fld>
            <a:endParaRPr lang="de-DE"/>
          </a:p>
        </p:txBody>
      </p:sp>
      <p:sp>
        <p:nvSpPr>
          <p:cNvPr id="3" name="Fußzeilenplatzhalter 2"/>
          <p:cNvSpPr>
            <a:spLocks noGrp="1"/>
          </p:cNvSpPr>
          <p:nvPr>
            <p:ph type="ftr" sz="quarter" idx="11"/>
          </p:nvPr>
        </p:nvSpPr>
        <p:spPr/>
        <p:txBody>
          <a:bodyPr/>
          <a:lstStyle/>
          <a:p>
            <a:r>
              <a:rPr lang="de-DE"/>
              <a:t>Android Studio</a:t>
            </a:r>
          </a:p>
        </p:txBody>
      </p:sp>
      <p:sp>
        <p:nvSpPr>
          <p:cNvPr id="6" name="Foliennummernplatzhalter 5"/>
          <p:cNvSpPr>
            <a:spLocks noGrp="1"/>
          </p:cNvSpPr>
          <p:nvPr>
            <p:ph type="sldNum" sz="quarter" idx="12"/>
          </p:nvPr>
        </p:nvSpPr>
        <p:spPr/>
        <p:txBody>
          <a:bodyPr/>
          <a:lstStyle/>
          <a:p>
            <a:fld id="{3A1F27E2-D58A-4028-9FF2-B12D897F257E}" type="slidenum">
              <a:rPr lang="de-DE" smtClean="0"/>
              <a:t>39</a:t>
            </a:fld>
            <a:endParaRPr lang="de-DE"/>
          </a:p>
        </p:txBody>
      </p:sp>
    </p:spTree>
    <p:extLst>
      <p:ext uri="{BB962C8B-B14F-4D97-AF65-F5344CB8AC3E}">
        <p14:creationId xmlns:p14="http://schemas.microsoft.com/office/powerpoint/2010/main" val="2637983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Android SDK</a:t>
            </a:r>
          </a:p>
        </p:txBody>
      </p:sp>
      <p:sp>
        <p:nvSpPr>
          <p:cNvPr id="5" name="Inhaltsplatzhalter 4"/>
          <p:cNvSpPr>
            <a:spLocks noGrp="1"/>
          </p:cNvSpPr>
          <p:nvPr>
            <p:ph idx="1"/>
          </p:nvPr>
        </p:nvSpPr>
        <p:spPr>
          <a:xfrm>
            <a:off x="838200" y="1520826"/>
            <a:ext cx="10893725" cy="3040158"/>
          </a:xfrm>
        </p:spPr>
        <p:txBody>
          <a:bodyPr/>
          <a:lstStyle/>
          <a:p>
            <a:r>
              <a:rPr lang="de-DE" dirty="0"/>
              <a:t>SDK = Software Development Kit</a:t>
            </a:r>
          </a:p>
          <a:p>
            <a:pPr lvl="1"/>
            <a:r>
              <a:rPr lang="de-DE" dirty="0"/>
              <a:t>Baukasten/Ausrüstung zur Software-Entwicklung</a:t>
            </a:r>
          </a:p>
          <a:p>
            <a:pPr lvl="1"/>
            <a:r>
              <a:rPr lang="de-DE" dirty="0"/>
              <a:t>Programmierwerkzeuge (</a:t>
            </a:r>
            <a:r>
              <a:rPr lang="de-DE" dirty="0" err="1"/>
              <a:t>Toolchain</a:t>
            </a:r>
            <a:r>
              <a:rPr lang="de-DE" dirty="0"/>
              <a:t> wie z.B. Compiler, Programmierumgebung)</a:t>
            </a:r>
          </a:p>
          <a:p>
            <a:pPr lvl="1"/>
            <a:r>
              <a:rPr lang="de-DE" dirty="0"/>
              <a:t>Programmbibliotheken (vorgefertigte Funktionen wie z.B. ein Framework)</a:t>
            </a:r>
          </a:p>
          <a:p>
            <a:r>
              <a:rPr lang="de-DE" dirty="0"/>
              <a:t>Abwandlungen</a:t>
            </a:r>
          </a:p>
          <a:p>
            <a:pPr lvl="1"/>
            <a:r>
              <a:rPr lang="de-DE" dirty="0"/>
              <a:t>WDK = Windows Development Kit (SDK von Microsoft für Windows)</a:t>
            </a:r>
          </a:p>
          <a:p>
            <a:pPr lvl="1"/>
            <a:r>
              <a:rPr lang="de-DE" dirty="0"/>
              <a:t>JDK = Java Development Kit (SDK von Oracle für Java)</a:t>
            </a:r>
          </a:p>
        </p:txBody>
      </p:sp>
      <p:sp>
        <p:nvSpPr>
          <p:cNvPr id="7" name="Datumsplatzhalter 6"/>
          <p:cNvSpPr>
            <a:spLocks noGrp="1"/>
          </p:cNvSpPr>
          <p:nvPr>
            <p:ph type="dt" sz="half" idx="10"/>
          </p:nvPr>
        </p:nvSpPr>
        <p:spPr/>
        <p:txBody>
          <a:bodyPr/>
          <a:lstStyle/>
          <a:p>
            <a:fld id="{D3F43C91-2841-4495-8685-AEB6BC46864F}" type="datetime1">
              <a:rPr lang="de-DE" smtClean="0"/>
              <a:t>29.09.2021</a:t>
            </a:fld>
            <a:endParaRPr lang="de-DE"/>
          </a:p>
        </p:txBody>
      </p:sp>
      <p:sp>
        <p:nvSpPr>
          <p:cNvPr id="8" name="Fußzeilenplatzhalter 7"/>
          <p:cNvSpPr>
            <a:spLocks noGrp="1"/>
          </p:cNvSpPr>
          <p:nvPr>
            <p:ph type="ftr" sz="quarter" idx="11"/>
          </p:nvPr>
        </p:nvSpPr>
        <p:spPr/>
        <p:txBody>
          <a:bodyPr/>
          <a:lstStyle/>
          <a:p>
            <a:r>
              <a:rPr lang="de-DE"/>
              <a:t>Android Studio</a:t>
            </a:r>
          </a:p>
        </p:txBody>
      </p:sp>
      <p:sp>
        <p:nvSpPr>
          <p:cNvPr id="9" name="Foliennummernplatzhalter 8"/>
          <p:cNvSpPr>
            <a:spLocks noGrp="1"/>
          </p:cNvSpPr>
          <p:nvPr>
            <p:ph type="sldNum" sz="quarter" idx="12"/>
          </p:nvPr>
        </p:nvSpPr>
        <p:spPr/>
        <p:txBody>
          <a:bodyPr/>
          <a:lstStyle/>
          <a:p>
            <a:fld id="{3A1F27E2-D58A-4028-9FF2-B12D897F257E}" type="slidenum">
              <a:rPr lang="de-DE" smtClean="0"/>
              <a:t>4</a:t>
            </a:fld>
            <a:endParaRPr lang="de-DE"/>
          </a:p>
        </p:txBody>
      </p:sp>
      <p:pic>
        <p:nvPicPr>
          <p:cNvPr id="3" name="Grafik 2">
            <a:extLst>
              <a:ext uri="{FF2B5EF4-FFF2-40B4-BE49-F238E27FC236}">
                <a16:creationId xmlns:a16="http://schemas.microsoft.com/office/drawing/2014/main" id="{86FBEC41-37A1-4089-8129-60A3F4053EB0}"/>
              </a:ext>
            </a:extLst>
          </p:cNvPr>
          <p:cNvPicPr>
            <a:picLocks noChangeAspect="1"/>
          </p:cNvPicPr>
          <p:nvPr/>
        </p:nvPicPr>
        <p:blipFill rotWithShape="1">
          <a:blip r:embed="rId3">
            <a:extLst>
              <a:ext uri="{28A0092B-C50C-407E-A947-70E740481C1C}">
                <a14:useLocalDpi xmlns:a14="http://schemas.microsoft.com/office/drawing/2010/main" val="0"/>
              </a:ext>
            </a:extLst>
          </a:blip>
          <a:srcRect t="37431" b="36922"/>
          <a:stretch/>
        </p:blipFill>
        <p:spPr>
          <a:xfrm>
            <a:off x="2633032" y="4715043"/>
            <a:ext cx="6096000" cy="781723"/>
          </a:xfrm>
          <a:prstGeom prst="rect">
            <a:avLst/>
          </a:prstGeom>
        </p:spPr>
      </p:pic>
      <p:sp>
        <p:nvSpPr>
          <p:cNvPr id="6" name="Textfeld 5">
            <a:extLst>
              <a:ext uri="{FF2B5EF4-FFF2-40B4-BE49-F238E27FC236}">
                <a16:creationId xmlns:a16="http://schemas.microsoft.com/office/drawing/2014/main" id="{3CD3E6B3-8050-4387-9964-57E263F2F3B4}"/>
              </a:ext>
            </a:extLst>
          </p:cNvPr>
          <p:cNvSpPr txBox="1"/>
          <p:nvPr/>
        </p:nvSpPr>
        <p:spPr>
          <a:xfrm>
            <a:off x="3027933" y="5650825"/>
            <a:ext cx="744884" cy="369332"/>
          </a:xfrm>
          <a:prstGeom prst="rect">
            <a:avLst/>
          </a:prstGeom>
          <a:noFill/>
        </p:spPr>
        <p:txBody>
          <a:bodyPr wrap="none" rtlCol="0">
            <a:spAutoFit/>
          </a:bodyPr>
          <a:lstStyle/>
          <a:p>
            <a:r>
              <a:rPr lang="de-DE" dirty="0"/>
              <a:t>Editor</a:t>
            </a:r>
          </a:p>
        </p:txBody>
      </p:sp>
      <p:sp>
        <p:nvSpPr>
          <p:cNvPr id="10" name="Textfeld 9">
            <a:extLst>
              <a:ext uri="{FF2B5EF4-FFF2-40B4-BE49-F238E27FC236}">
                <a16:creationId xmlns:a16="http://schemas.microsoft.com/office/drawing/2014/main" id="{A12B12FE-B084-4F79-ACB5-6348E82CDDF3}"/>
              </a:ext>
            </a:extLst>
          </p:cNvPr>
          <p:cNvSpPr txBox="1"/>
          <p:nvPr/>
        </p:nvSpPr>
        <p:spPr>
          <a:xfrm>
            <a:off x="3772817" y="5650825"/>
            <a:ext cx="1389483" cy="369332"/>
          </a:xfrm>
          <a:prstGeom prst="rect">
            <a:avLst/>
          </a:prstGeom>
          <a:noFill/>
        </p:spPr>
        <p:txBody>
          <a:bodyPr wrap="none" rtlCol="0">
            <a:spAutoFit/>
          </a:bodyPr>
          <a:lstStyle/>
          <a:p>
            <a:r>
              <a:rPr lang="de-DE" dirty="0"/>
              <a:t>Präprozessor</a:t>
            </a:r>
          </a:p>
        </p:txBody>
      </p:sp>
      <p:sp>
        <p:nvSpPr>
          <p:cNvPr id="11" name="Textfeld 10">
            <a:extLst>
              <a:ext uri="{FF2B5EF4-FFF2-40B4-BE49-F238E27FC236}">
                <a16:creationId xmlns:a16="http://schemas.microsoft.com/office/drawing/2014/main" id="{55E7A4EF-BD24-4371-82AF-255A3CAE0FB4}"/>
              </a:ext>
            </a:extLst>
          </p:cNvPr>
          <p:cNvSpPr txBox="1"/>
          <p:nvPr/>
        </p:nvSpPr>
        <p:spPr>
          <a:xfrm>
            <a:off x="5162300" y="5650825"/>
            <a:ext cx="1037463" cy="369332"/>
          </a:xfrm>
          <a:prstGeom prst="rect">
            <a:avLst/>
          </a:prstGeom>
          <a:noFill/>
        </p:spPr>
        <p:txBody>
          <a:bodyPr wrap="none" rtlCol="0">
            <a:spAutoFit/>
          </a:bodyPr>
          <a:lstStyle/>
          <a:p>
            <a:r>
              <a:rPr lang="de-DE" dirty="0"/>
              <a:t>Compiler</a:t>
            </a:r>
          </a:p>
        </p:txBody>
      </p:sp>
      <p:sp>
        <p:nvSpPr>
          <p:cNvPr id="12" name="Textfeld 11">
            <a:extLst>
              <a:ext uri="{FF2B5EF4-FFF2-40B4-BE49-F238E27FC236}">
                <a16:creationId xmlns:a16="http://schemas.microsoft.com/office/drawing/2014/main" id="{E4E87817-DDEB-4664-B0DF-DEA759380E1E}"/>
              </a:ext>
            </a:extLst>
          </p:cNvPr>
          <p:cNvSpPr txBox="1"/>
          <p:nvPr/>
        </p:nvSpPr>
        <p:spPr>
          <a:xfrm>
            <a:off x="6271398" y="5650825"/>
            <a:ext cx="749501" cy="369332"/>
          </a:xfrm>
          <a:prstGeom prst="rect">
            <a:avLst/>
          </a:prstGeom>
          <a:noFill/>
        </p:spPr>
        <p:txBody>
          <a:bodyPr wrap="none" rtlCol="0">
            <a:spAutoFit/>
          </a:bodyPr>
          <a:lstStyle/>
          <a:p>
            <a:r>
              <a:rPr lang="de-DE" dirty="0"/>
              <a:t>Linker</a:t>
            </a:r>
          </a:p>
        </p:txBody>
      </p:sp>
      <p:sp>
        <p:nvSpPr>
          <p:cNvPr id="13" name="Textfeld 12">
            <a:extLst>
              <a:ext uri="{FF2B5EF4-FFF2-40B4-BE49-F238E27FC236}">
                <a16:creationId xmlns:a16="http://schemas.microsoft.com/office/drawing/2014/main" id="{0BE72CEB-1296-4DAC-B415-DCEF8C4A93F0}"/>
              </a:ext>
            </a:extLst>
          </p:cNvPr>
          <p:cNvSpPr txBox="1"/>
          <p:nvPr/>
        </p:nvSpPr>
        <p:spPr>
          <a:xfrm>
            <a:off x="7092534" y="5650825"/>
            <a:ext cx="1100173" cy="369332"/>
          </a:xfrm>
          <a:prstGeom prst="rect">
            <a:avLst/>
          </a:prstGeom>
          <a:noFill/>
        </p:spPr>
        <p:txBody>
          <a:bodyPr wrap="none" rtlCol="0">
            <a:spAutoFit/>
          </a:bodyPr>
          <a:lstStyle/>
          <a:p>
            <a:r>
              <a:rPr lang="de-DE" dirty="0"/>
              <a:t>Debugger</a:t>
            </a:r>
          </a:p>
        </p:txBody>
      </p:sp>
      <p:sp>
        <p:nvSpPr>
          <p:cNvPr id="14" name="Textfeld 13">
            <a:extLst>
              <a:ext uri="{FF2B5EF4-FFF2-40B4-BE49-F238E27FC236}">
                <a16:creationId xmlns:a16="http://schemas.microsoft.com/office/drawing/2014/main" id="{E6CE0659-DB27-4CCC-9DBF-CCD7EEE235B9}"/>
              </a:ext>
            </a:extLst>
          </p:cNvPr>
          <p:cNvSpPr txBox="1"/>
          <p:nvPr/>
        </p:nvSpPr>
        <p:spPr>
          <a:xfrm>
            <a:off x="9020038" y="5152508"/>
            <a:ext cx="1077859" cy="369332"/>
          </a:xfrm>
          <a:prstGeom prst="rect">
            <a:avLst/>
          </a:prstGeom>
          <a:noFill/>
        </p:spPr>
        <p:txBody>
          <a:bodyPr wrap="none" rtlCol="0">
            <a:spAutoFit/>
          </a:bodyPr>
          <a:lstStyle/>
          <a:p>
            <a:r>
              <a:rPr lang="de-DE" dirty="0" err="1">
                <a:solidFill>
                  <a:schemeClr val="accent1"/>
                </a:solidFill>
              </a:rPr>
              <a:t>Toolchain</a:t>
            </a:r>
            <a:endParaRPr lang="de-DE" dirty="0">
              <a:solidFill>
                <a:schemeClr val="accent1"/>
              </a:solidFill>
            </a:endParaRPr>
          </a:p>
        </p:txBody>
      </p:sp>
    </p:spTree>
    <p:extLst>
      <p:ext uri="{BB962C8B-B14F-4D97-AF65-F5344CB8AC3E}">
        <p14:creationId xmlns:p14="http://schemas.microsoft.com/office/powerpoint/2010/main" val="20412788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Fragen</a:t>
            </a:r>
          </a:p>
        </p:txBody>
      </p:sp>
      <p:sp>
        <p:nvSpPr>
          <p:cNvPr id="2" name="Datumsplatzhalter 1"/>
          <p:cNvSpPr>
            <a:spLocks noGrp="1"/>
          </p:cNvSpPr>
          <p:nvPr>
            <p:ph type="dt" sz="half" idx="10"/>
          </p:nvPr>
        </p:nvSpPr>
        <p:spPr/>
        <p:txBody>
          <a:bodyPr/>
          <a:lstStyle/>
          <a:p>
            <a:fld id="{29F03F87-5FC1-454A-B924-57348B963929}" type="datetime1">
              <a:rPr lang="de-DE" smtClean="0"/>
              <a:t>29.09.2021</a:t>
            </a:fld>
            <a:endParaRPr lang="de-DE"/>
          </a:p>
        </p:txBody>
      </p:sp>
      <p:sp>
        <p:nvSpPr>
          <p:cNvPr id="3" name="Fußzeilenplatzhalter 2"/>
          <p:cNvSpPr>
            <a:spLocks noGrp="1"/>
          </p:cNvSpPr>
          <p:nvPr>
            <p:ph type="ftr" sz="quarter" idx="11"/>
          </p:nvPr>
        </p:nvSpPr>
        <p:spPr/>
        <p:txBody>
          <a:bodyPr/>
          <a:lstStyle/>
          <a:p>
            <a:r>
              <a:rPr lang="de-DE"/>
              <a:t>Android Studio</a:t>
            </a:r>
          </a:p>
        </p:txBody>
      </p:sp>
      <p:sp>
        <p:nvSpPr>
          <p:cNvPr id="6" name="Foliennummernplatzhalter 5"/>
          <p:cNvSpPr>
            <a:spLocks noGrp="1"/>
          </p:cNvSpPr>
          <p:nvPr>
            <p:ph type="sldNum" sz="quarter" idx="12"/>
          </p:nvPr>
        </p:nvSpPr>
        <p:spPr/>
        <p:txBody>
          <a:bodyPr/>
          <a:lstStyle/>
          <a:p>
            <a:fld id="{3A1F27E2-D58A-4028-9FF2-B12D897F257E}" type="slidenum">
              <a:rPr lang="de-DE" smtClean="0"/>
              <a:t>40</a:t>
            </a:fld>
            <a:endParaRPr lang="de-DE"/>
          </a:p>
        </p:txBody>
      </p:sp>
    </p:spTree>
    <p:extLst>
      <p:ext uri="{BB962C8B-B14F-4D97-AF65-F5344CB8AC3E}">
        <p14:creationId xmlns:p14="http://schemas.microsoft.com/office/powerpoint/2010/main" val="3269505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Grafik 20">
            <a:extLst>
              <a:ext uri="{FF2B5EF4-FFF2-40B4-BE49-F238E27FC236}">
                <a16:creationId xmlns:a16="http://schemas.microsoft.com/office/drawing/2014/main" id="{2B46A86D-EEA7-41F7-944E-90169476D210}"/>
              </a:ext>
            </a:extLst>
          </p:cNvPr>
          <p:cNvPicPr>
            <a:picLocks noChangeAspect="1"/>
          </p:cNvPicPr>
          <p:nvPr/>
        </p:nvPicPr>
        <p:blipFill>
          <a:blip r:embed="rId3"/>
          <a:stretch>
            <a:fillRect/>
          </a:stretch>
        </p:blipFill>
        <p:spPr>
          <a:xfrm>
            <a:off x="1173479" y="3834598"/>
            <a:ext cx="4558186" cy="2339992"/>
          </a:xfrm>
          <a:prstGeom prst="rect">
            <a:avLst/>
          </a:prstGeom>
        </p:spPr>
      </p:pic>
      <p:sp>
        <p:nvSpPr>
          <p:cNvPr id="2" name="Titel 1">
            <a:extLst>
              <a:ext uri="{FF2B5EF4-FFF2-40B4-BE49-F238E27FC236}">
                <a16:creationId xmlns:a16="http://schemas.microsoft.com/office/drawing/2014/main" id="{3D06AC85-31DB-46E1-85F8-8923FA1CEB1B}"/>
              </a:ext>
            </a:extLst>
          </p:cNvPr>
          <p:cNvSpPr>
            <a:spLocks noGrp="1"/>
          </p:cNvSpPr>
          <p:nvPr>
            <p:ph type="title"/>
          </p:nvPr>
        </p:nvSpPr>
        <p:spPr/>
        <p:txBody>
          <a:bodyPr/>
          <a:lstStyle/>
          <a:p>
            <a:r>
              <a:rPr lang="de-DE" dirty="0"/>
              <a:t>Amazon </a:t>
            </a:r>
            <a:r>
              <a:rPr lang="de-DE" dirty="0" err="1"/>
              <a:t>Corretto</a:t>
            </a:r>
            <a:endParaRPr lang="de-DE" dirty="0"/>
          </a:p>
        </p:txBody>
      </p:sp>
      <p:sp>
        <p:nvSpPr>
          <p:cNvPr id="3" name="Inhaltsplatzhalter 2">
            <a:extLst>
              <a:ext uri="{FF2B5EF4-FFF2-40B4-BE49-F238E27FC236}">
                <a16:creationId xmlns:a16="http://schemas.microsoft.com/office/drawing/2014/main" id="{1BB1FAFF-BD9C-4662-B9FB-A392A294B4B2}"/>
              </a:ext>
            </a:extLst>
          </p:cNvPr>
          <p:cNvSpPr>
            <a:spLocks noGrp="1"/>
          </p:cNvSpPr>
          <p:nvPr>
            <p:ph idx="1"/>
          </p:nvPr>
        </p:nvSpPr>
        <p:spPr>
          <a:xfrm>
            <a:off x="838200" y="1520826"/>
            <a:ext cx="10514013" cy="2322512"/>
          </a:xfrm>
        </p:spPr>
        <p:txBody>
          <a:bodyPr/>
          <a:lstStyle/>
          <a:p>
            <a:r>
              <a:rPr lang="de-DE" dirty="0"/>
              <a:t>JDK von Oracle: kostenpflichtig</a:t>
            </a:r>
          </a:p>
          <a:p>
            <a:r>
              <a:rPr lang="de-DE" dirty="0"/>
              <a:t>Alternative: Amazon </a:t>
            </a:r>
            <a:r>
              <a:rPr lang="de-DE" dirty="0" err="1"/>
              <a:t>Corretto</a:t>
            </a:r>
            <a:endParaRPr lang="de-DE" dirty="0"/>
          </a:p>
          <a:p>
            <a:pPr lvl="1"/>
            <a:r>
              <a:rPr lang="de-DE" dirty="0"/>
              <a:t>Google Suche: Amazon </a:t>
            </a:r>
            <a:r>
              <a:rPr lang="de-DE" dirty="0" err="1"/>
              <a:t>Corretto</a:t>
            </a:r>
            <a:endParaRPr lang="de-DE" dirty="0"/>
          </a:p>
          <a:p>
            <a:pPr lvl="1"/>
            <a:r>
              <a:rPr lang="de-DE" dirty="0">
                <a:hlinkClick r:id="rId4"/>
              </a:rPr>
              <a:t>https://docs.aws.amazon.com/corretto/index.html</a:t>
            </a:r>
            <a:r>
              <a:rPr lang="de-DE" dirty="0"/>
              <a:t> </a:t>
            </a:r>
          </a:p>
          <a:p>
            <a:r>
              <a:rPr lang="de-DE" dirty="0"/>
              <a:t>Leider unübersichtliche Seite</a:t>
            </a:r>
          </a:p>
        </p:txBody>
      </p:sp>
      <p:sp>
        <p:nvSpPr>
          <p:cNvPr id="4" name="Datumsplatzhalter 3">
            <a:extLst>
              <a:ext uri="{FF2B5EF4-FFF2-40B4-BE49-F238E27FC236}">
                <a16:creationId xmlns:a16="http://schemas.microsoft.com/office/drawing/2014/main" id="{C37515A2-6923-4204-96D7-4F86D5B29C4A}"/>
              </a:ext>
            </a:extLst>
          </p:cNvPr>
          <p:cNvSpPr>
            <a:spLocks noGrp="1"/>
          </p:cNvSpPr>
          <p:nvPr>
            <p:ph type="dt" sz="half" idx="10"/>
          </p:nvPr>
        </p:nvSpPr>
        <p:spPr/>
        <p:txBody>
          <a:bodyPr/>
          <a:lstStyle/>
          <a:p>
            <a:fld id="{DAFA5E08-56C4-4D00-93E8-8E8047A8DE89}" type="datetime1">
              <a:rPr lang="de-DE" smtClean="0"/>
              <a:t>29.09.2021</a:t>
            </a:fld>
            <a:endParaRPr lang="de-DE"/>
          </a:p>
        </p:txBody>
      </p:sp>
      <p:sp>
        <p:nvSpPr>
          <p:cNvPr id="5" name="Fußzeilenplatzhalter 4">
            <a:extLst>
              <a:ext uri="{FF2B5EF4-FFF2-40B4-BE49-F238E27FC236}">
                <a16:creationId xmlns:a16="http://schemas.microsoft.com/office/drawing/2014/main" id="{A727A03D-FEEC-4A08-8782-CD5AB534433E}"/>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5135177D-A485-4CA0-837E-DEF719D98F6F}"/>
              </a:ext>
            </a:extLst>
          </p:cNvPr>
          <p:cNvSpPr>
            <a:spLocks noGrp="1"/>
          </p:cNvSpPr>
          <p:nvPr>
            <p:ph type="sldNum" sz="quarter" idx="12"/>
          </p:nvPr>
        </p:nvSpPr>
        <p:spPr/>
        <p:txBody>
          <a:bodyPr/>
          <a:lstStyle/>
          <a:p>
            <a:fld id="{3A1F27E2-D58A-4028-9FF2-B12D897F257E}" type="slidenum">
              <a:rPr lang="de-DE" smtClean="0"/>
              <a:t>5</a:t>
            </a:fld>
            <a:endParaRPr lang="de-DE"/>
          </a:p>
        </p:txBody>
      </p:sp>
      <p:sp>
        <p:nvSpPr>
          <p:cNvPr id="9" name="Rechteck 8">
            <a:extLst>
              <a:ext uri="{FF2B5EF4-FFF2-40B4-BE49-F238E27FC236}">
                <a16:creationId xmlns:a16="http://schemas.microsoft.com/office/drawing/2014/main" id="{DAB80900-F1F5-469B-BE24-B625BB3CA31F}"/>
              </a:ext>
            </a:extLst>
          </p:cNvPr>
          <p:cNvSpPr/>
          <p:nvPr/>
        </p:nvSpPr>
        <p:spPr>
          <a:xfrm>
            <a:off x="2534967" y="4580307"/>
            <a:ext cx="436833" cy="281253"/>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F394505C-D33A-4D34-A580-6FB766C94B6B}"/>
              </a:ext>
            </a:extLst>
          </p:cNvPr>
          <p:cNvSpPr/>
          <p:nvPr/>
        </p:nvSpPr>
        <p:spPr>
          <a:xfrm>
            <a:off x="3244872" y="4580307"/>
            <a:ext cx="685623" cy="608913"/>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Textfeld 10">
            <a:extLst>
              <a:ext uri="{FF2B5EF4-FFF2-40B4-BE49-F238E27FC236}">
                <a16:creationId xmlns:a16="http://schemas.microsoft.com/office/drawing/2014/main" id="{0819711E-1774-4D86-B4E4-490B5E53FB22}"/>
              </a:ext>
            </a:extLst>
          </p:cNvPr>
          <p:cNvSpPr txBox="1"/>
          <p:nvPr/>
        </p:nvSpPr>
        <p:spPr>
          <a:xfrm>
            <a:off x="6066944" y="4424985"/>
            <a:ext cx="3321679" cy="646331"/>
          </a:xfrm>
          <a:prstGeom prst="rect">
            <a:avLst/>
          </a:prstGeom>
          <a:noFill/>
        </p:spPr>
        <p:txBody>
          <a:bodyPr wrap="none" rtlCol="0">
            <a:spAutoFit/>
          </a:bodyPr>
          <a:lstStyle/>
          <a:p>
            <a:r>
              <a:rPr lang="de-DE" dirty="0"/>
              <a:t>Windows x64 in der ersten Spalte</a:t>
            </a:r>
          </a:p>
          <a:p>
            <a:r>
              <a:rPr lang="de-DE" dirty="0"/>
              <a:t>…</a:t>
            </a:r>
            <a:r>
              <a:rPr lang="de-DE" dirty="0" err="1"/>
              <a:t>msi</a:t>
            </a:r>
            <a:r>
              <a:rPr lang="de-DE" dirty="0"/>
              <a:t> in der zweiten Spalte</a:t>
            </a:r>
          </a:p>
        </p:txBody>
      </p:sp>
      <p:cxnSp>
        <p:nvCxnSpPr>
          <p:cNvPr id="13" name="Gerade Verbindung mit Pfeil 12">
            <a:extLst>
              <a:ext uri="{FF2B5EF4-FFF2-40B4-BE49-F238E27FC236}">
                <a16:creationId xmlns:a16="http://schemas.microsoft.com/office/drawing/2014/main" id="{D825E028-E7EA-41D4-8B7E-D6C1C96426A7}"/>
              </a:ext>
            </a:extLst>
          </p:cNvPr>
          <p:cNvCxnSpPr>
            <a:cxnSpLocks/>
          </p:cNvCxnSpPr>
          <p:nvPr/>
        </p:nvCxnSpPr>
        <p:spPr>
          <a:xfrm flipH="1" flipV="1">
            <a:off x="4292444" y="5001894"/>
            <a:ext cx="1888255" cy="4224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feld 13">
            <a:extLst>
              <a:ext uri="{FF2B5EF4-FFF2-40B4-BE49-F238E27FC236}">
                <a16:creationId xmlns:a16="http://schemas.microsoft.com/office/drawing/2014/main" id="{80E27F0A-E3B4-4B37-B859-078BC36041AE}"/>
              </a:ext>
            </a:extLst>
          </p:cNvPr>
          <p:cNvSpPr txBox="1"/>
          <p:nvPr/>
        </p:nvSpPr>
        <p:spPr>
          <a:xfrm>
            <a:off x="6172030" y="5206063"/>
            <a:ext cx="1311641" cy="369332"/>
          </a:xfrm>
          <a:prstGeom prst="rect">
            <a:avLst/>
          </a:prstGeom>
          <a:noFill/>
        </p:spPr>
        <p:txBody>
          <a:bodyPr wrap="none" rtlCol="0">
            <a:spAutoFit/>
          </a:bodyPr>
          <a:lstStyle/>
          <a:p>
            <a:r>
              <a:rPr lang="de-DE" dirty="0"/>
              <a:t>Scrollbalken</a:t>
            </a:r>
          </a:p>
        </p:txBody>
      </p:sp>
      <p:cxnSp>
        <p:nvCxnSpPr>
          <p:cNvPr id="15" name="Gerade Verbindung mit Pfeil 14">
            <a:extLst>
              <a:ext uri="{FF2B5EF4-FFF2-40B4-BE49-F238E27FC236}">
                <a16:creationId xmlns:a16="http://schemas.microsoft.com/office/drawing/2014/main" id="{1DBD54D6-D34F-45E3-85C4-6D580B9A0753}"/>
              </a:ext>
            </a:extLst>
          </p:cNvPr>
          <p:cNvCxnSpPr>
            <a:cxnSpLocks/>
          </p:cNvCxnSpPr>
          <p:nvPr/>
        </p:nvCxnSpPr>
        <p:spPr>
          <a:xfrm flipH="1">
            <a:off x="4075452" y="4751511"/>
            <a:ext cx="202054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Gerade Verbindung mit Pfeil 23">
            <a:extLst>
              <a:ext uri="{FF2B5EF4-FFF2-40B4-BE49-F238E27FC236}">
                <a16:creationId xmlns:a16="http://schemas.microsoft.com/office/drawing/2014/main" id="{177D5350-8D1C-428D-84C3-0DBA64B1CE4A}"/>
              </a:ext>
            </a:extLst>
          </p:cNvPr>
          <p:cNvCxnSpPr>
            <a:cxnSpLocks/>
          </p:cNvCxnSpPr>
          <p:nvPr/>
        </p:nvCxnSpPr>
        <p:spPr>
          <a:xfrm flipH="1" flipV="1">
            <a:off x="4654394" y="5294726"/>
            <a:ext cx="1517636" cy="3728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Gerade Verbindung mit Pfeil 24">
            <a:extLst>
              <a:ext uri="{FF2B5EF4-FFF2-40B4-BE49-F238E27FC236}">
                <a16:creationId xmlns:a16="http://schemas.microsoft.com/office/drawing/2014/main" id="{3C19137C-B336-4B6F-97E7-44B3CC0505B9}"/>
              </a:ext>
            </a:extLst>
          </p:cNvPr>
          <p:cNvCxnSpPr>
            <a:cxnSpLocks/>
          </p:cNvCxnSpPr>
          <p:nvPr/>
        </p:nvCxnSpPr>
        <p:spPr>
          <a:xfrm flipH="1" flipV="1">
            <a:off x="3374131" y="5601192"/>
            <a:ext cx="2797899" cy="2878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Textfeld 28">
            <a:extLst>
              <a:ext uri="{FF2B5EF4-FFF2-40B4-BE49-F238E27FC236}">
                <a16:creationId xmlns:a16="http://schemas.microsoft.com/office/drawing/2014/main" id="{5E1B3BB4-1407-48C1-98E3-27FA191AF0D9}"/>
              </a:ext>
            </a:extLst>
          </p:cNvPr>
          <p:cNvSpPr txBox="1"/>
          <p:nvPr/>
        </p:nvSpPr>
        <p:spPr>
          <a:xfrm>
            <a:off x="6180699" y="5475045"/>
            <a:ext cx="1311641" cy="369332"/>
          </a:xfrm>
          <a:prstGeom prst="rect">
            <a:avLst/>
          </a:prstGeom>
          <a:noFill/>
        </p:spPr>
        <p:txBody>
          <a:bodyPr wrap="none" rtlCol="0">
            <a:spAutoFit/>
          </a:bodyPr>
          <a:lstStyle/>
          <a:p>
            <a:r>
              <a:rPr lang="de-DE" dirty="0"/>
              <a:t>Scrollbalken</a:t>
            </a:r>
          </a:p>
        </p:txBody>
      </p:sp>
      <p:sp>
        <p:nvSpPr>
          <p:cNvPr id="30" name="Textfeld 29">
            <a:extLst>
              <a:ext uri="{FF2B5EF4-FFF2-40B4-BE49-F238E27FC236}">
                <a16:creationId xmlns:a16="http://schemas.microsoft.com/office/drawing/2014/main" id="{F7919C57-3380-4BBB-A895-4481B9BDBA93}"/>
              </a:ext>
            </a:extLst>
          </p:cNvPr>
          <p:cNvSpPr txBox="1"/>
          <p:nvPr/>
        </p:nvSpPr>
        <p:spPr>
          <a:xfrm>
            <a:off x="6172030" y="5751892"/>
            <a:ext cx="1311641" cy="369332"/>
          </a:xfrm>
          <a:prstGeom prst="rect">
            <a:avLst/>
          </a:prstGeom>
          <a:noFill/>
        </p:spPr>
        <p:txBody>
          <a:bodyPr wrap="none" rtlCol="0">
            <a:spAutoFit/>
          </a:bodyPr>
          <a:lstStyle/>
          <a:p>
            <a:r>
              <a:rPr lang="de-DE" dirty="0"/>
              <a:t>Scrollbalken</a:t>
            </a:r>
          </a:p>
        </p:txBody>
      </p:sp>
    </p:spTree>
    <p:extLst>
      <p:ext uri="{BB962C8B-B14F-4D97-AF65-F5344CB8AC3E}">
        <p14:creationId xmlns:p14="http://schemas.microsoft.com/office/powerpoint/2010/main" val="4118440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Entwicklungsumgebung</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p:txBody>
          <a:bodyPr>
            <a:normAutofit/>
          </a:bodyPr>
          <a:lstStyle/>
          <a:p>
            <a:r>
              <a:rPr lang="de-DE" dirty="0"/>
              <a:t>Programmieren - aber wie?</a:t>
            </a:r>
          </a:p>
          <a:p>
            <a:r>
              <a:rPr lang="de-DE" sz="2400" dirty="0"/>
              <a:t>Benötigte Programme</a:t>
            </a:r>
          </a:p>
          <a:p>
            <a:pPr lvl="1"/>
            <a:r>
              <a:rPr lang="de-DE" sz="2000" dirty="0"/>
              <a:t>Schreiben: Editor („Notepad“)</a:t>
            </a:r>
          </a:p>
          <a:p>
            <a:pPr lvl="2"/>
            <a:r>
              <a:rPr lang="de-DE" sz="1800" dirty="0"/>
              <a:t>Farbliche Hervorhebung?</a:t>
            </a:r>
          </a:p>
          <a:p>
            <a:pPr lvl="2"/>
            <a:r>
              <a:rPr lang="de-DE" sz="1800" dirty="0"/>
              <a:t>Liste von möglichen Befehlen?</a:t>
            </a:r>
          </a:p>
          <a:p>
            <a:pPr lvl="1"/>
            <a:r>
              <a:rPr lang="de-DE" sz="2000" dirty="0"/>
              <a:t>Übersetzen: Compiler / Interpreter</a:t>
            </a:r>
          </a:p>
          <a:p>
            <a:pPr lvl="2"/>
            <a:r>
              <a:rPr lang="de-DE" sz="1800" dirty="0"/>
              <a:t>Fehler finden?</a:t>
            </a:r>
          </a:p>
          <a:p>
            <a:pPr lvl="1"/>
            <a:r>
              <a:rPr lang="de-DE" sz="2200" dirty="0"/>
              <a:t>Ausführen: </a:t>
            </a:r>
            <a:r>
              <a:rPr lang="de-DE" sz="2200" dirty="0" err="1"/>
              <a:t>Runtime</a:t>
            </a:r>
            <a:r>
              <a:rPr lang="de-DE" sz="2200" dirty="0"/>
              <a:t> / Debugger</a:t>
            </a:r>
          </a:p>
          <a:p>
            <a:pPr lvl="2"/>
            <a:r>
              <a:rPr lang="de-DE" sz="1800" dirty="0"/>
              <a:t>Schrittweise Ausführung?</a:t>
            </a:r>
          </a:p>
          <a:p>
            <a:pPr lvl="2"/>
            <a:r>
              <a:rPr lang="de-DE" sz="1800" dirty="0"/>
              <a:t>Variablen ansehen?</a:t>
            </a:r>
          </a:p>
          <a:p>
            <a:r>
              <a:rPr lang="de-DE" sz="2600" dirty="0"/>
              <a:t>Lösung: IDE = Integrated Development Environment</a:t>
            </a:r>
          </a:p>
          <a:p>
            <a:pPr lvl="2"/>
            <a:endParaRPr lang="de-DE" dirty="0"/>
          </a:p>
        </p:txBody>
      </p:sp>
      <p:sp>
        <p:nvSpPr>
          <p:cNvPr id="4" name="Datumsplatzhalter 3"/>
          <p:cNvSpPr>
            <a:spLocks noGrp="1"/>
          </p:cNvSpPr>
          <p:nvPr>
            <p:ph type="dt" sz="half" idx="10"/>
          </p:nvPr>
        </p:nvSpPr>
        <p:spPr/>
        <p:txBody>
          <a:bodyPr/>
          <a:lstStyle/>
          <a:p>
            <a:fld id="{83468713-7584-40CF-B812-011DDBE4027E}" type="datetime1">
              <a:rPr lang="de-DE" smtClean="0"/>
              <a:t>29.09.2021</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6</a:t>
            </a:fld>
            <a:endParaRPr lang="de-DE"/>
          </a:p>
        </p:txBody>
      </p:sp>
    </p:spTree>
    <p:extLst>
      <p:ext uri="{BB962C8B-B14F-4D97-AF65-F5344CB8AC3E}">
        <p14:creationId xmlns:p14="http://schemas.microsoft.com/office/powerpoint/2010/main" val="3308512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277F54-A15D-4D49-99D2-2AFBBB4A4B1C}"/>
              </a:ext>
            </a:extLst>
          </p:cNvPr>
          <p:cNvSpPr>
            <a:spLocks noGrp="1"/>
          </p:cNvSpPr>
          <p:nvPr>
            <p:ph type="title"/>
          </p:nvPr>
        </p:nvSpPr>
        <p:spPr/>
        <p:txBody>
          <a:bodyPr/>
          <a:lstStyle/>
          <a:p>
            <a:r>
              <a:rPr lang="de-DE" dirty="0"/>
              <a:t>Entwicklungsumgebung</a:t>
            </a:r>
          </a:p>
        </p:txBody>
      </p:sp>
      <p:sp>
        <p:nvSpPr>
          <p:cNvPr id="3" name="Inhaltsplatzhalter 2">
            <a:extLst>
              <a:ext uri="{FF2B5EF4-FFF2-40B4-BE49-F238E27FC236}">
                <a16:creationId xmlns:a16="http://schemas.microsoft.com/office/drawing/2014/main" id="{CDA2709E-C78F-4900-A00A-10C3ED2F1445}"/>
              </a:ext>
            </a:extLst>
          </p:cNvPr>
          <p:cNvSpPr>
            <a:spLocks noGrp="1"/>
          </p:cNvSpPr>
          <p:nvPr>
            <p:ph idx="1"/>
          </p:nvPr>
        </p:nvSpPr>
        <p:spPr>
          <a:xfrm>
            <a:off x="838200" y="1520825"/>
            <a:ext cx="10514013" cy="955675"/>
          </a:xfrm>
        </p:spPr>
        <p:txBody>
          <a:bodyPr>
            <a:normAutofit lnSpcReduction="10000"/>
          </a:bodyPr>
          <a:lstStyle/>
          <a:p>
            <a:pPr marL="0" indent="0">
              <a:buNone/>
            </a:pPr>
            <a:r>
              <a:rPr lang="de-DE" dirty="0"/>
              <a:t>Mal schnell Dart online programmieren?</a:t>
            </a:r>
          </a:p>
          <a:p>
            <a:pPr marL="0" indent="0">
              <a:buNone/>
            </a:pPr>
            <a:r>
              <a:rPr lang="de-DE" dirty="0">
                <a:hlinkClick r:id="rId3"/>
              </a:rPr>
              <a:t>https://dartpad.dev</a:t>
            </a:r>
            <a:r>
              <a:rPr lang="de-DE" dirty="0"/>
              <a:t> </a:t>
            </a:r>
          </a:p>
        </p:txBody>
      </p:sp>
      <p:sp>
        <p:nvSpPr>
          <p:cNvPr id="4" name="Datumsplatzhalter 3">
            <a:extLst>
              <a:ext uri="{FF2B5EF4-FFF2-40B4-BE49-F238E27FC236}">
                <a16:creationId xmlns:a16="http://schemas.microsoft.com/office/drawing/2014/main" id="{8D6E21C6-1DA7-4D5C-B6A4-D980BE9EE166}"/>
              </a:ext>
            </a:extLst>
          </p:cNvPr>
          <p:cNvSpPr>
            <a:spLocks noGrp="1"/>
          </p:cNvSpPr>
          <p:nvPr>
            <p:ph type="dt" sz="half" idx="10"/>
          </p:nvPr>
        </p:nvSpPr>
        <p:spPr/>
        <p:txBody>
          <a:bodyPr/>
          <a:lstStyle/>
          <a:p>
            <a:fld id="{DAFA5E08-56C4-4D00-93E8-8E8047A8DE89}" type="datetime1">
              <a:rPr lang="de-DE" smtClean="0"/>
              <a:t>29.09.2021</a:t>
            </a:fld>
            <a:endParaRPr lang="de-DE"/>
          </a:p>
        </p:txBody>
      </p:sp>
      <p:sp>
        <p:nvSpPr>
          <p:cNvPr id="5" name="Fußzeilenplatzhalter 4">
            <a:extLst>
              <a:ext uri="{FF2B5EF4-FFF2-40B4-BE49-F238E27FC236}">
                <a16:creationId xmlns:a16="http://schemas.microsoft.com/office/drawing/2014/main" id="{0CB95E1F-43AC-4F09-AB0C-462123C12AAB}"/>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95FE5647-CCB4-4657-86BD-109B8BBE038A}"/>
              </a:ext>
            </a:extLst>
          </p:cNvPr>
          <p:cNvSpPr>
            <a:spLocks noGrp="1"/>
          </p:cNvSpPr>
          <p:nvPr>
            <p:ph type="sldNum" sz="quarter" idx="12"/>
          </p:nvPr>
        </p:nvSpPr>
        <p:spPr/>
        <p:txBody>
          <a:bodyPr/>
          <a:lstStyle/>
          <a:p>
            <a:fld id="{3A1F27E2-D58A-4028-9FF2-B12D897F257E}" type="slidenum">
              <a:rPr lang="de-DE" smtClean="0"/>
              <a:t>7</a:t>
            </a:fld>
            <a:endParaRPr lang="de-DE"/>
          </a:p>
        </p:txBody>
      </p:sp>
      <p:pic>
        <p:nvPicPr>
          <p:cNvPr id="8" name="Grafik 7">
            <a:extLst>
              <a:ext uri="{FF2B5EF4-FFF2-40B4-BE49-F238E27FC236}">
                <a16:creationId xmlns:a16="http://schemas.microsoft.com/office/drawing/2014/main" id="{E33148F4-C6A0-4900-A3C4-DEF5A7AF8B36}"/>
              </a:ext>
            </a:extLst>
          </p:cNvPr>
          <p:cNvPicPr>
            <a:picLocks noChangeAspect="1"/>
          </p:cNvPicPr>
          <p:nvPr/>
        </p:nvPicPr>
        <p:blipFill>
          <a:blip r:embed="rId4"/>
          <a:stretch>
            <a:fillRect/>
          </a:stretch>
        </p:blipFill>
        <p:spPr>
          <a:xfrm>
            <a:off x="924511" y="2585398"/>
            <a:ext cx="8577629" cy="3326552"/>
          </a:xfrm>
          <a:prstGeom prst="rect">
            <a:avLst/>
          </a:prstGeom>
        </p:spPr>
      </p:pic>
    </p:spTree>
    <p:extLst>
      <p:ext uri="{BB962C8B-B14F-4D97-AF65-F5344CB8AC3E}">
        <p14:creationId xmlns:p14="http://schemas.microsoft.com/office/powerpoint/2010/main" val="2751664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Android Studio</a:t>
            </a:r>
          </a:p>
        </p:txBody>
      </p:sp>
      <p:sp>
        <p:nvSpPr>
          <p:cNvPr id="5" name="Inhaltsplatzhalter 4"/>
          <p:cNvSpPr>
            <a:spLocks noGrp="1"/>
          </p:cNvSpPr>
          <p:nvPr>
            <p:ph idx="1"/>
          </p:nvPr>
        </p:nvSpPr>
        <p:spPr/>
        <p:txBody>
          <a:bodyPr/>
          <a:lstStyle/>
          <a:p>
            <a:r>
              <a:rPr lang="de-DE" dirty="0"/>
              <a:t>Android Studio = IDE für Android</a:t>
            </a:r>
          </a:p>
          <a:p>
            <a:pPr lvl="1"/>
            <a:r>
              <a:rPr lang="de-DE" dirty="0"/>
              <a:t>Über den Paketmanager: SDK installieren</a:t>
            </a:r>
          </a:p>
          <a:p>
            <a:r>
              <a:rPr lang="de-DE" dirty="0"/>
              <a:t>Bereitgestellt von Google</a:t>
            </a:r>
          </a:p>
          <a:p>
            <a:r>
              <a:rPr lang="de-DE" dirty="0"/>
              <a:t>Entwickelt zusammen mit der Firma </a:t>
            </a:r>
            <a:r>
              <a:rPr lang="de-DE" dirty="0" err="1"/>
              <a:t>JetBrains</a:t>
            </a:r>
            <a:endParaRPr lang="de-DE" dirty="0"/>
          </a:p>
          <a:p>
            <a:pPr lvl="1"/>
            <a:r>
              <a:rPr lang="de-DE" dirty="0" err="1"/>
              <a:t>PyCharm</a:t>
            </a:r>
            <a:r>
              <a:rPr lang="de-DE" dirty="0"/>
              <a:t> (Python)</a:t>
            </a:r>
          </a:p>
          <a:p>
            <a:pPr lvl="1"/>
            <a:r>
              <a:rPr lang="de-DE" dirty="0"/>
              <a:t>IDEA (Java)</a:t>
            </a:r>
          </a:p>
          <a:p>
            <a:pPr lvl="1"/>
            <a:r>
              <a:rPr lang="de-DE" dirty="0" err="1"/>
              <a:t>CLion</a:t>
            </a:r>
            <a:r>
              <a:rPr lang="de-DE" dirty="0"/>
              <a:t> (C++)</a:t>
            </a:r>
          </a:p>
          <a:p>
            <a:pPr lvl="1"/>
            <a:r>
              <a:rPr lang="de-DE" dirty="0"/>
              <a:t>Rider (C#)</a:t>
            </a:r>
          </a:p>
          <a:p>
            <a:pPr lvl="1"/>
            <a:r>
              <a:rPr lang="de-DE" dirty="0" err="1"/>
              <a:t>Webstorm</a:t>
            </a:r>
            <a:r>
              <a:rPr lang="de-DE" dirty="0"/>
              <a:t>, </a:t>
            </a:r>
            <a:r>
              <a:rPr lang="de-DE" dirty="0" err="1"/>
              <a:t>PHPStorm</a:t>
            </a:r>
            <a:r>
              <a:rPr lang="de-DE" dirty="0"/>
              <a:t> (Webentwicklung)</a:t>
            </a:r>
            <a:endParaRPr lang="de-DE" dirty="0">
              <a:hlinkClick r:id="rId3"/>
            </a:endParaRPr>
          </a:p>
          <a:p>
            <a:r>
              <a:rPr lang="de-DE" dirty="0">
                <a:hlinkClick r:id="rId3"/>
              </a:rPr>
              <a:t>https://developer.android.com/studio</a:t>
            </a:r>
            <a:r>
              <a:rPr lang="de-DE" dirty="0"/>
              <a:t> </a:t>
            </a:r>
          </a:p>
        </p:txBody>
      </p:sp>
      <p:sp>
        <p:nvSpPr>
          <p:cNvPr id="7" name="Datumsplatzhalter 6"/>
          <p:cNvSpPr>
            <a:spLocks noGrp="1"/>
          </p:cNvSpPr>
          <p:nvPr>
            <p:ph type="dt" sz="half" idx="10"/>
          </p:nvPr>
        </p:nvSpPr>
        <p:spPr/>
        <p:txBody>
          <a:bodyPr/>
          <a:lstStyle/>
          <a:p>
            <a:fld id="{0989FCA3-C01A-4FEF-9059-6150E2C6978D}" type="datetime1">
              <a:rPr lang="de-DE" smtClean="0"/>
              <a:t>29.09.2021</a:t>
            </a:fld>
            <a:endParaRPr lang="de-DE"/>
          </a:p>
        </p:txBody>
      </p:sp>
      <p:sp>
        <p:nvSpPr>
          <p:cNvPr id="8" name="Fußzeilenplatzhalter 7"/>
          <p:cNvSpPr>
            <a:spLocks noGrp="1"/>
          </p:cNvSpPr>
          <p:nvPr>
            <p:ph type="ftr" sz="quarter" idx="11"/>
          </p:nvPr>
        </p:nvSpPr>
        <p:spPr/>
        <p:txBody>
          <a:bodyPr/>
          <a:lstStyle/>
          <a:p>
            <a:r>
              <a:rPr lang="de-DE"/>
              <a:t>Android Studio</a:t>
            </a:r>
          </a:p>
        </p:txBody>
      </p:sp>
      <p:sp>
        <p:nvSpPr>
          <p:cNvPr id="9" name="Foliennummernplatzhalter 8"/>
          <p:cNvSpPr>
            <a:spLocks noGrp="1"/>
          </p:cNvSpPr>
          <p:nvPr>
            <p:ph type="sldNum" sz="quarter" idx="12"/>
          </p:nvPr>
        </p:nvSpPr>
        <p:spPr/>
        <p:txBody>
          <a:bodyPr/>
          <a:lstStyle/>
          <a:p>
            <a:fld id="{3A1F27E2-D58A-4028-9FF2-B12D897F257E}" type="slidenum">
              <a:rPr lang="de-DE" smtClean="0"/>
              <a:t>8</a:t>
            </a:fld>
            <a:endParaRPr lang="de-DE"/>
          </a:p>
        </p:txBody>
      </p:sp>
      <p:pic>
        <p:nvPicPr>
          <p:cNvPr id="3" name="Grafik 2">
            <a:extLst>
              <a:ext uri="{FF2B5EF4-FFF2-40B4-BE49-F238E27FC236}">
                <a16:creationId xmlns:a16="http://schemas.microsoft.com/office/drawing/2014/main" id="{CBA3456D-5B5D-4C32-93E1-55B0F0E4940F}"/>
              </a:ext>
            </a:extLst>
          </p:cNvPr>
          <p:cNvPicPr>
            <a:picLocks noChangeAspect="1"/>
          </p:cNvPicPr>
          <p:nvPr/>
        </p:nvPicPr>
        <p:blipFill>
          <a:blip r:embed="rId4"/>
          <a:stretch>
            <a:fillRect/>
          </a:stretch>
        </p:blipFill>
        <p:spPr>
          <a:xfrm>
            <a:off x="7895487" y="1852946"/>
            <a:ext cx="3363685" cy="1191106"/>
          </a:xfrm>
          <a:prstGeom prst="rect">
            <a:avLst/>
          </a:prstGeom>
        </p:spPr>
      </p:pic>
      <p:pic>
        <p:nvPicPr>
          <p:cNvPr id="10" name="Grafik 9">
            <a:extLst>
              <a:ext uri="{FF2B5EF4-FFF2-40B4-BE49-F238E27FC236}">
                <a16:creationId xmlns:a16="http://schemas.microsoft.com/office/drawing/2014/main" id="{14E8D3ED-5FA6-4B04-A5F6-1AE4B834214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25645" y="3813949"/>
            <a:ext cx="1560045" cy="1691089"/>
          </a:xfrm>
          <a:prstGeom prst="rect">
            <a:avLst/>
          </a:prstGeom>
        </p:spPr>
      </p:pic>
    </p:spTree>
    <p:extLst>
      <p:ext uri="{BB962C8B-B14F-4D97-AF65-F5344CB8AC3E}">
        <p14:creationId xmlns:p14="http://schemas.microsoft.com/office/powerpoint/2010/main" val="281877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010D8D-89C8-4ABC-986F-874A74340C7C}"/>
              </a:ext>
            </a:extLst>
          </p:cNvPr>
          <p:cNvSpPr>
            <a:spLocks noGrp="1"/>
          </p:cNvSpPr>
          <p:nvPr>
            <p:ph type="title"/>
          </p:nvPr>
        </p:nvSpPr>
        <p:spPr/>
        <p:txBody>
          <a:bodyPr/>
          <a:lstStyle/>
          <a:p>
            <a:r>
              <a:rPr lang="de-DE" dirty="0"/>
              <a:t>Flutter</a:t>
            </a:r>
          </a:p>
        </p:txBody>
      </p:sp>
      <p:sp>
        <p:nvSpPr>
          <p:cNvPr id="3" name="Inhaltsplatzhalter 2">
            <a:extLst>
              <a:ext uri="{FF2B5EF4-FFF2-40B4-BE49-F238E27FC236}">
                <a16:creationId xmlns:a16="http://schemas.microsoft.com/office/drawing/2014/main" id="{F9BB43DC-282D-4E27-8BF1-4C3C10E36909}"/>
              </a:ext>
            </a:extLst>
          </p:cNvPr>
          <p:cNvSpPr>
            <a:spLocks noGrp="1"/>
          </p:cNvSpPr>
          <p:nvPr>
            <p:ph idx="1"/>
          </p:nvPr>
        </p:nvSpPr>
        <p:spPr/>
        <p:txBody>
          <a:bodyPr/>
          <a:lstStyle/>
          <a:p>
            <a:r>
              <a:rPr lang="de-DE" dirty="0"/>
              <a:t>Flutter beschreibt sich selbst folgendermaßen:</a:t>
            </a:r>
          </a:p>
          <a:p>
            <a:endParaRPr lang="de-DE" dirty="0"/>
          </a:p>
          <a:p>
            <a:endParaRPr lang="de-DE" dirty="0"/>
          </a:p>
          <a:p>
            <a:endParaRPr lang="de-DE" dirty="0"/>
          </a:p>
          <a:p>
            <a:r>
              <a:rPr lang="de-DE" dirty="0"/>
              <a:t>Plattformunabhängig = für Android und iOS geeignet,</a:t>
            </a:r>
            <a:br>
              <a:rPr lang="de-DE" dirty="0"/>
            </a:br>
            <a:r>
              <a:rPr lang="de-DE" dirty="0"/>
              <a:t>neuerdings auch als Webanwendung für PCs</a:t>
            </a:r>
          </a:p>
          <a:p>
            <a:r>
              <a:rPr lang="de-DE" dirty="0"/>
              <a:t>Kostenlos und Open Source</a:t>
            </a:r>
          </a:p>
          <a:p>
            <a:r>
              <a:rPr lang="de-DE" dirty="0"/>
              <a:t>Programmiersprache: Dart</a:t>
            </a:r>
          </a:p>
        </p:txBody>
      </p:sp>
      <p:sp>
        <p:nvSpPr>
          <p:cNvPr id="4" name="Datumsplatzhalter 3">
            <a:extLst>
              <a:ext uri="{FF2B5EF4-FFF2-40B4-BE49-F238E27FC236}">
                <a16:creationId xmlns:a16="http://schemas.microsoft.com/office/drawing/2014/main" id="{848A1A9E-248E-4E1E-AEA6-E3EAB45FE11F}"/>
              </a:ext>
            </a:extLst>
          </p:cNvPr>
          <p:cNvSpPr>
            <a:spLocks noGrp="1"/>
          </p:cNvSpPr>
          <p:nvPr>
            <p:ph type="dt" sz="half" idx="10"/>
          </p:nvPr>
        </p:nvSpPr>
        <p:spPr/>
        <p:txBody>
          <a:bodyPr/>
          <a:lstStyle/>
          <a:p>
            <a:fld id="{DAFA5E08-56C4-4D00-93E8-8E8047A8DE89}" type="datetime1">
              <a:rPr lang="de-DE" smtClean="0"/>
              <a:t>29.09.2021</a:t>
            </a:fld>
            <a:endParaRPr lang="de-DE"/>
          </a:p>
        </p:txBody>
      </p:sp>
      <p:sp>
        <p:nvSpPr>
          <p:cNvPr id="5" name="Fußzeilenplatzhalter 4">
            <a:extLst>
              <a:ext uri="{FF2B5EF4-FFF2-40B4-BE49-F238E27FC236}">
                <a16:creationId xmlns:a16="http://schemas.microsoft.com/office/drawing/2014/main" id="{48499E36-0E7A-47EF-BB8C-2886CED1A8D0}"/>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A8777733-978E-49A7-9F79-1C8AF1BB3846}"/>
              </a:ext>
            </a:extLst>
          </p:cNvPr>
          <p:cNvSpPr>
            <a:spLocks noGrp="1"/>
          </p:cNvSpPr>
          <p:nvPr>
            <p:ph type="sldNum" sz="quarter" idx="12"/>
          </p:nvPr>
        </p:nvSpPr>
        <p:spPr/>
        <p:txBody>
          <a:bodyPr/>
          <a:lstStyle/>
          <a:p>
            <a:fld id="{3A1F27E2-D58A-4028-9FF2-B12D897F257E}" type="slidenum">
              <a:rPr lang="de-DE" smtClean="0"/>
              <a:t>9</a:t>
            </a:fld>
            <a:endParaRPr lang="de-DE"/>
          </a:p>
        </p:txBody>
      </p:sp>
      <p:sp>
        <p:nvSpPr>
          <p:cNvPr id="7" name="Textfeld 6">
            <a:extLst>
              <a:ext uri="{FF2B5EF4-FFF2-40B4-BE49-F238E27FC236}">
                <a16:creationId xmlns:a16="http://schemas.microsoft.com/office/drawing/2014/main" id="{2DD32699-6BDF-4158-8D25-687621C41E3D}"/>
              </a:ext>
            </a:extLst>
          </p:cNvPr>
          <p:cNvSpPr txBox="1"/>
          <p:nvPr/>
        </p:nvSpPr>
        <p:spPr>
          <a:xfrm>
            <a:off x="1124441" y="2203373"/>
            <a:ext cx="6245844" cy="923330"/>
          </a:xfrm>
          <a:prstGeom prst="rect">
            <a:avLst/>
          </a:prstGeom>
          <a:solidFill>
            <a:srgbClr val="FFFFCC"/>
          </a:solidFill>
          <a:ln>
            <a:solidFill>
              <a:schemeClr val="tx1"/>
            </a:solidFill>
          </a:ln>
        </p:spPr>
        <p:txBody>
          <a:bodyPr wrap="square" rtlCol="0">
            <a:spAutoFit/>
          </a:bodyPr>
          <a:lstStyle/>
          <a:p>
            <a:pPr algn="ctr"/>
            <a:br>
              <a:rPr lang="de-DE" dirty="0"/>
            </a:br>
            <a:r>
              <a:rPr lang="de-DE" dirty="0" err="1"/>
              <a:t>Build</a:t>
            </a:r>
            <a:r>
              <a:rPr lang="de-DE" dirty="0"/>
              <a:t> </a:t>
            </a:r>
            <a:r>
              <a:rPr lang="de-DE" dirty="0" err="1"/>
              <a:t>beautiful</a:t>
            </a:r>
            <a:r>
              <a:rPr lang="de-DE" dirty="0"/>
              <a:t> native </a:t>
            </a:r>
            <a:r>
              <a:rPr lang="de-DE" dirty="0" err="1"/>
              <a:t>apps</a:t>
            </a:r>
            <a:r>
              <a:rPr lang="de-DE" dirty="0"/>
              <a:t> in </a:t>
            </a:r>
            <a:r>
              <a:rPr lang="de-DE" dirty="0" err="1"/>
              <a:t>record</a:t>
            </a:r>
            <a:r>
              <a:rPr lang="de-DE" dirty="0"/>
              <a:t> time</a:t>
            </a:r>
          </a:p>
          <a:p>
            <a:endParaRPr lang="de-DE" dirty="0"/>
          </a:p>
        </p:txBody>
      </p:sp>
      <p:pic>
        <p:nvPicPr>
          <p:cNvPr id="9" name="Grafik 8">
            <a:extLst>
              <a:ext uri="{FF2B5EF4-FFF2-40B4-BE49-F238E27FC236}">
                <a16:creationId xmlns:a16="http://schemas.microsoft.com/office/drawing/2014/main" id="{AEC4CA29-FFCB-4EB8-9306-D1F74E39BB7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58946" y="2133601"/>
            <a:ext cx="3479508" cy="993102"/>
          </a:xfrm>
          <a:prstGeom prst="rect">
            <a:avLst/>
          </a:prstGeom>
        </p:spPr>
      </p:pic>
    </p:spTree>
    <p:extLst>
      <p:ext uri="{BB962C8B-B14F-4D97-AF65-F5344CB8AC3E}">
        <p14:creationId xmlns:p14="http://schemas.microsoft.com/office/powerpoint/2010/main" val="1580799512"/>
      </p:ext>
    </p:extLst>
  </p:cSld>
  <p:clrMapOvr>
    <a:masterClrMapping/>
  </p:clrMapOvr>
</p:sld>
</file>

<file path=ppt/theme/theme1.xml><?xml version="1.0" encoding="utf-8"?>
<a:theme xmlns:a="http://schemas.openxmlformats.org/drawingml/2006/main" name="Titel">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008000"/>
      </a:accent3>
      <a:accent4>
        <a:srgbClr val="FF0000"/>
      </a:accent4>
      <a:accent5>
        <a:srgbClr val="7030A0"/>
      </a:accent5>
      <a:accent6>
        <a:srgbClr val="0099FF"/>
      </a:accent6>
      <a:hlink>
        <a:srgbClr val="70AD47"/>
      </a:hlink>
      <a:folHlink>
        <a:srgbClr val="70AD47"/>
      </a:folHlink>
    </a:clrScheme>
    <a:fontScheme name="Mitutoy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äsentation1" id="{A6F5885D-16AF-468F-B07E-41472684616F}" vid="{89F9A699-8D82-415A-9A4A-88A24A77257B}"/>
    </a:ext>
  </a:extLst>
</a:theme>
</file>

<file path=ppt/theme/theme2.xml><?xml version="1.0" encoding="utf-8"?>
<a:theme xmlns:a="http://schemas.openxmlformats.org/drawingml/2006/main" name="Inhalt">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008000"/>
      </a:accent3>
      <a:accent4>
        <a:srgbClr val="FF0000"/>
      </a:accent4>
      <a:accent5>
        <a:srgbClr val="7030A0"/>
      </a:accent5>
      <a:accent6>
        <a:srgbClr val="0099FF"/>
      </a:accent6>
      <a:hlink>
        <a:srgbClr val="70AD47"/>
      </a:hlink>
      <a:folHlink>
        <a:srgbClr val="70AD47"/>
      </a:folHlink>
    </a:clrScheme>
    <a:fontScheme name="Mitutoyo">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äsentation1" id="{A6F5885D-16AF-468F-B07E-41472684616F}" vid="{07AF9A81-013C-4FC2-8BF9-B5EEE4E2CFCD}"/>
    </a:ext>
  </a:extLst>
</a:theme>
</file>

<file path=ppt/theme/theme3.xml><?xml version="1.0" encoding="utf-8"?>
<a:theme xmlns:a="http://schemas.openxmlformats.org/drawingml/2006/main" name="Office">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92D050"/>
      </a:accent3>
      <a:accent4>
        <a:srgbClr val="FFFF00"/>
      </a:accent4>
      <a:accent5>
        <a:srgbClr val="7030A0"/>
      </a:accent5>
      <a:accent6>
        <a:srgbClr val="00B0F0"/>
      </a:accent6>
      <a:hlink>
        <a:srgbClr val="70AD47"/>
      </a:hlink>
      <a:folHlink>
        <a:srgbClr val="70AD4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92D050"/>
      </a:accent3>
      <a:accent4>
        <a:srgbClr val="FFFF00"/>
      </a:accent4>
      <a:accent5>
        <a:srgbClr val="7030A0"/>
      </a:accent5>
      <a:accent6>
        <a:srgbClr val="00B0F0"/>
      </a:accent6>
      <a:hlink>
        <a:srgbClr val="70AD47"/>
      </a:hlink>
      <a:folHlink>
        <a:srgbClr val="70AD4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CTL Presentation 16x9_germ</Template>
  <TotalTime>0</TotalTime>
  <Words>1621</Words>
  <Application>Microsoft Office PowerPoint</Application>
  <PresentationFormat>Breitbild</PresentationFormat>
  <Paragraphs>376</Paragraphs>
  <Slides>40</Slides>
  <Notes>23</Notes>
  <HiddenSlides>2</HiddenSlides>
  <MMClips>0</MMClips>
  <ScaleCrop>false</ScaleCrop>
  <HeadingPairs>
    <vt:vector size="6" baseType="variant">
      <vt:variant>
        <vt:lpstr>Verwendete Schriftarten</vt:lpstr>
      </vt:variant>
      <vt:variant>
        <vt:i4>4</vt:i4>
      </vt:variant>
      <vt:variant>
        <vt:lpstr>Design</vt:lpstr>
      </vt:variant>
      <vt:variant>
        <vt:i4>2</vt:i4>
      </vt:variant>
      <vt:variant>
        <vt:lpstr>Folientitel</vt:lpstr>
      </vt:variant>
      <vt:variant>
        <vt:i4>40</vt:i4>
      </vt:variant>
    </vt:vector>
  </HeadingPairs>
  <TitlesOfParts>
    <vt:vector size="46" baseType="lpstr">
      <vt:lpstr>Arial</vt:lpstr>
      <vt:lpstr>Calibri</vt:lpstr>
      <vt:lpstr>Consolas</vt:lpstr>
      <vt:lpstr>u2400</vt:lpstr>
      <vt:lpstr>Titel</vt:lpstr>
      <vt:lpstr>Inhalt</vt:lpstr>
      <vt:lpstr>Android Studio</vt:lpstr>
      <vt:lpstr>Agenda</vt:lpstr>
      <vt:lpstr>Fragen</vt:lpstr>
      <vt:lpstr>Android SDK</vt:lpstr>
      <vt:lpstr>Amazon Corretto</vt:lpstr>
      <vt:lpstr>Entwicklungsumgebung</vt:lpstr>
      <vt:lpstr>Entwicklungsumgebung</vt:lpstr>
      <vt:lpstr>Android Studio</vt:lpstr>
      <vt:lpstr>Flutter</vt:lpstr>
      <vt:lpstr>Installation</vt:lpstr>
      <vt:lpstr>Installation</vt:lpstr>
      <vt:lpstr>Amazon Corretto</vt:lpstr>
      <vt:lpstr>Amazon Corretto Installation</vt:lpstr>
      <vt:lpstr>Android Studio Installation</vt:lpstr>
      <vt:lpstr>Android Studio: Erster Start</vt:lpstr>
      <vt:lpstr>Android Studio: Erster Start</vt:lpstr>
      <vt:lpstr>Android Studio: Erster Start</vt:lpstr>
      <vt:lpstr>Android Studio: Erster Start</vt:lpstr>
      <vt:lpstr>Android Studio: Erster Start</vt:lpstr>
      <vt:lpstr>Android Studio: Erster Start</vt:lpstr>
      <vt:lpstr>Android Studio und Flutter verbinden</vt:lpstr>
      <vt:lpstr>Android Studio und Flutter verbinden</vt:lpstr>
      <vt:lpstr>Android Studio und Flutter verbinden</vt:lpstr>
      <vt:lpstr>Android Studio mit dem SDK verbinden</vt:lpstr>
      <vt:lpstr>Android Studio mit dem SDK verbinden</vt:lpstr>
      <vt:lpstr>Android Studio mit dem SDK verbinden</vt:lpstr>
      <vt:lpstr>Flutter Installation</vt:lpstr>
      <vt:lpstr>Flutter Installation</vt:lpstr>
      <vt:lpstr>Flutter Installation</vt:lpstr>
      <vt:lpstr>Flutter Installation</vt:lpstr>
      <vt:lpstr>Flutter und Android Studio verbinden</vt:lpstr>
      <vt:lpstr>Flutter Probleme beheben</vt:lpstr>
      <vt:lpstr>Übungsprojekt für BOGY</vt:lpstr>
      <vt:lpstr>Übungsprojekt für BOGY</vt:lpstr>
      <vt:lpstr>Übungsprojekt für BOGY</vt:lpstr>
      <vt:lpstr>Übungsprojekt für BOGY</vt:lpstr>
      <vt:lpstr>Übungsprojekt für BOGY</vt:lpstr>
      <vt:lpstr>Übungsprojekt für BOGY</vt:lpstr>
      <vt:lpstr>Zusammenfassung</vt:lpstr>
      <vt:lpstr>Fragen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Studio</dc:title>
  <dc:creator>Thomas Weller</dc:creator>
  <cp:lastModifiedBy>Thomas Weller</cp:lastModifiedBy>
  <cp:revision>30</cp:revision>
  <dcterms:created xsi:type="dcterms:W3CDTF">2021-09-06T07:11:40Z</dcterms:created>
  <dcterms:modified xsi:type="dcterms:W3CDTF">2021-09-29T07:23:18Z</dcterms:modified>
</cp:coreProperties>
</file>