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Abkürzungen" id="{8F3C1243-4DBF-4BA6-B661-2CAD0675A4F2}">
          <p14:sldIdLst>
            <p14:sldId id="260"/>
          </p14:sldIdLst>
        </p14:section>
        <p14:section name="Übersicht" id="{5393AB27-0927-4C43-89AA-586F686F99AD}">
          <p14:sldIdLst>
            <p14:sldId id="261"/>
          </p14:sldIdLst>
        </p14:section>
        <p14:section name="L10N für Flutter" id="{4BF87A74-2270-439D-81B4-C13EFAF06438}">
          <p14:sldIdLst>
            <p14:sldId id="262"/>
            <p14:sldId id="264"/>
            <p14:sldId id="265"/>
            <p14:sldId id="266"/>
            <p14:sldId id="263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754" autoAdjust="0"/>
  </p:normalViewPr>
  <p:slideViewPr>
    <p:cSldViewPr snapToGrid="0">
      <p:cViewPr varScale="1">
        <p:scale>
          <a:sx n="90" d="100"/>
          <a:sy n="90" d="100"/>
        </p:scale>
        <p:origin x="12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28.10.2021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86CE-A57A-427D-B997-E876264AFCED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3119-B7C5-47AA-850D-27E79467F1B8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3D4D-56B2-460B-953A-8141A2B40444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B76C-2FFB-4EBE-9844-F161FB318587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1D18-93A5-4696-A4BC-99054C39432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4D4F-F473-4631-846E-7D5DD666FFE8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44AC-E400-492B-96F2-7AA1F643E87C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84C2-5492-4305-A217-C1544709D450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EF71-C65C-4449-BF0E-A5139472897A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C67E130-7F38-48C0-9D99-87B3C91C83C9}" type="datetime1">
              <a:rPr lang="de-DE" smtClean="0"/>
              <a:t>28.10.2021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BE5C5E-85F2-47A9-B39D-E9A2E79BE5FE}" type="datetime1">
              <a:rPr lang="de-DE" smtClean="0"/>
              <a:t>28.10.2021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accessibility-and-localization/internationaliz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Flutter – Globalisierung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CE75-0A72-420E-BE6A-F35B415C0B45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Flutter unterstützt </a:t>
            </a:r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Strings werden in mehreren Dateien abgespeichert</a:t>
            </a:r>
          </a:p>
          <a:p>
            <a:r>
              <a:rPr lang="de-DE" dirty="0"/>
              <a:t>Zur Laufzeit wird der Text entsprechend der Sprache ausgewählt</a:t>
            </a:r>
          </a:p>
          <a:p>
            <a:r>
              <a:rPr lang="de-DE" dirty="0"/>
              <a:t>Anpassungen im Code notwendig, damit die Strings aus dem Quelltext entfernt werden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3618-0DB4-4FD3-9829-7621FDC83179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BB4D-036C-4CA9-B9D4-EC82F5F195AA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G11N, L10N, I18N, WTF?</a:t>
            </a:r>
          </a:p>
          <a:p>
            <a:r>
              <a:rPr lang="de-DE" dirty="0"/>
              <a:t>Übersicht</a:t>
            </a:r>
          </a:p>
          <a:p>
            <a:r>
              <a:rPr lang="de-DE" dirty="0"/>
              <a:t>L10N für Flutter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98D7-F87C-479D-ACFE-F45E4C11D580}" type="datetime1">
              <a:rPr lang="de-DE" smtClean="0"/>
              <a:t>28.10.2021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22CB-E0CB-47EB-B213-1BC5E0F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26117-B5BC-4008-AD35-920A938E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 = </a:t>
            </a:r>
            <a:r>
              <a:rPr lang="de-DE" dirty="0" err="1"/>
              <a:t>G</a:t>
            </a:r>
            <a:r>
              <a:rPr lang="de-DE" dirty="0" err="1">
                <a:solidFill>
                  <a:schemeClr val="accent1"/>
                </a:solidFill>
              </a:rPr>
              <a:t>lobalizatio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I18N = </a:t>
            </a:r>
            <a:r>
              <a:rPr lang="de-DE" dirty="0" err="1"/>
              <a:t>I</a:t>
            </a:r>
            <a:r>
              <a:rPr lang="de-DE" dirty="0" err="1">
                <a:solidFill>
                  <a:schemeClr val="accent1"/>
                </a:solidFill>
              </a:rPr>
              <a:t>nternationalizatio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L10N = </a:t>
            </a:r>
            <a:r>
              <a:rPr lang="de-DE" dirty="0" err="1"/>
              <a:t>L</a:t>
            </a:r>
            <a:r>
              <a:rPr lang="de-DE" dirty="0" err="1">
                <a:solidFill>
                  <a:schemeClr val="accent1"/>
                </a:solidFill>
              </a:rPr>
              <a:t>ocalizatio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T9N = T</a:t>
            </a:r>
            <a:r>
              <a:rPr lang="de-DE" dirty="0">
                <a:solidFill>
                  <a:schemeClr val="accent1"/>
                </a:solidFill>
              </a:rPr>
              <a:t>ranslatio</a:t>
            </a:r>
            <a:r>
              <a:rPr lang="de-DE" dirty="0"/>
              <a:t>n</a:t>
            </a:r>
          </a:p>
          <a:p>
            <a:endParaRPr lang="de-DE" dirty="0"/>
          </a:p>
          <a:p>
            <a:r>
              <a:rPr lang="de-DE" dirty="0"/>
              <a:t>A11Y = </a:t>
            </a:r>
            <a:r>
              <a:rPr lang="de-DE" dirty="0" err="1"/>
              <a:t>A</a:t>
            </a:r>
            <a:r>
              <a:rPr lang="de-DE" dirty="0" err="1">
                <a:solidFill>
                  <a:schemeClr val="accent1"/>
                </a:solidFill>
              </a:rPr>
              <a:t>ccessibilit</a:t>
            </a:r>
            <a:r>
              <a:rPr lang="de-DE" dirty="0" err="1"/>
              <a:t>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41724-6D17-473B-81A3-1944F1B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7CCEE-CE66-429D-861B-4929AB3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1CF1-214F-4DE5-A488-5C3BF91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4B3AD0B-FE39-4F26-A6F4-D9582CA94131}"/>
              </a:ext>
            </a:extLst>
          </p:cNvPr>
          <p:cNvCxnSpPr>
            <a:cxnSpLocks/>
          </p:cNvCxnSpPr>
          <p:nvPr/>
        </p:nvCxnSpPr>
        <p:spPr>
          <a:xfrm>
            <a:off x="2509284" y="1977656"/>
            <a:ext cx="14885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E657EC5-B98C-4DF1-BE93-28BB07DDF117}"/>
              </a:ext>
            </a:extLst>
          </p:cNvPr>
          <p:cNvSpPr txBox="1"/>
          <p:nvPr/>
        </p:nvSpPr>
        <p:spPr>
          <a:xfrm>
            <a:off x="2469021" y="1977656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 Buchstaben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A55153C-7149-4FD3-AABF-315E14A0432E}"/>
              </a:ext>
            </a:extLst>
          </p:cNvPr>
          <p:cNvCxnSpPr>
            <a:cxnSpLocks/>
          </p:cNvCxnSpPr>
          <p:nvPr/>
        </p:nvCxnSpPr>
        <p:spPr>
          <a:xfrm>
            <a:off x="2278912" y="2972798"/>
            <a:ext cx="247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8F85E71-726D-44B0-9487-1EB624B505D6}"/>
              </a:ext>
            </a:extLst>
          </p:cNvPr>
          <p:cNvSpPr txBox="1"/>
          <p:nvPr/>
        </p:nvSpPr>
        <p:spPr>
          <a:xfrm>
            <a:off x="2238649" y="2972798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 Buchstaben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DCB713-028A-4108-B913-33A7A40226EA}"/>
              </a:ext>
            </a:extLst>
          </p:cNvPr>
          <p:cNvCxnSpPr>
            <a:cxnSpLocks/>
          </p:cNvCxnSpPr>
          <p:nvPr/>
        </p:nvCxnSpPr>
        <p:spPr>
          <a:xfrm>
            <a:off x="2371725" y="4025960"/>
            <a:ext cx="1360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71EE312-5A39-448C-9B72-ECFE2CFBCD0E}"/>
              </a:ext>
            </a:extLst>
          </p:cNvPr>
          <p:cNvSpPr txBox="1"/>
          <p:nvPr/>
        </p:nvSpPr>
        <p:spPr>
          <a:xfrm>
            <a:off x="2294716" y="4025960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Buchstaben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3028DC-E2A9-473B-9EF5-66B3D0A78ABC}"/>
              </a:ext>
            </a:extLst>
          </p:cNvPr>
          <p:cNvCxnSpPr>
            <a:cxnSpLocks/>
          </p:cNvCxnSpPr>
          <p:nvPr/>
        </p:nvCxnSpPr>
        <p:spPr>
          <a:xfrm>
            <a:off x="2238649" y="5062188"/>
            <a:ext cx="1218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038DD3B-491D-4850-B51E-1D811CFE476A}"/>
              </a:ext>
            </a:extLst>
          </p:cNvPr>
          <p:cNvSpPr txBox="1"/>
          <p:nvPr/>
        </p:nvSpPr>
        <p:spPr>
          <a:xfrm>
            <a:off x="2151580" y="5062188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Buchstaben</a:t>
            </a:r>
          </a:p>
        </p:txBody>
      </p:sp>
    </p:spTree>
    <p:extLst>
      <p:ext uri="{BB962C8B-B14F-4D97-AF65-F5344CB8AC3E}">
        <p14:creationId xmlns:p14="http://schemas.microsoft.com/office/powerpoint/2010/main" val="42096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F48-9322-47E8-8C02-F9A31C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95AD09-7459-4B2A-A434-51F29C6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Globalization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alle Aktivitäten, das Produkt weltweit zu vermarkten</a:t>
            </a:r>
            <a:br>
              <a:rPr lang="de-DE" dirty="0"/>
            </a:br>
            <a:r>
              <a:rPr lang="de-DE" dirty="0"/>
              <a:t>z.B. Name oder Logo der App, Farbgebung, Verhalten, Communities</a:t>
            </a:r>
          </a:p>
          <a:p>
            <a:r>
              <a:rPr lang="de-DE" dirty="0" err="1"/>
              <a:t>Internationalization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Anpassung des Quellcodes an unterschiedliche Gegebenheiten</a:t>
            </a:r>
            <a:br>
              <a:rPr lang="de-DE" dirty="0"/>
            </a:br>
            <a:r>
              <a:rPr lang="de-DE" dirty="0"/>
              <a:t>z.B. Währungssymbole, Datumsformate, Leserichtung, Kartendarstellung, Telefonnummern</a:t>
            </a:r>
          </a:p>
          <a:p>
            <a:r>
              <a:rPr lang="de-DE" dirty="0" err="1"/>
              <a:t>Localization</a:t>
            </a:r>
            <a:br>
              <a:rPr lang="de-DE" dirty="0"/>
            </a:br>
            <a:r>
              <a:rPr lang="de-DE" dirty="0"/>
              <a:t>= Vorbereitung auf Übersetzungen, Einpflegen von Übersetzungen</a:t>
            </a:r>
          </a:p>
          <a:p>
            <a:r>
              <a:rPr lang="de-DE" dirty="0"/>
              <a:t>Translation</a:t>
            </a:r>
            <a:br>
              <a:rPr lang="de-DE" dirty="0"/>
            </a:br>
            <a:r>
              <a:rPr lang="de-DE" dirty="0"/>
              <a:t>= Übersetzung von Begriffen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3C752-D7CB-4634-ABE5-BA82F98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A4B24-51DF-4AC8-A0C9-6337D3B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8A4F3-5EA1-44D7-83E5-13E5CEB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4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Pakete in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pubspec.yaml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dependencies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flutter_localizations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sdk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^0.17.0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generate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1E5600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Datei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l10n.yaml</a:t>
            </a:r>
            <a:r>
              <a:rPr lang="de-DE" dirty="0"/>
              <a:t>: 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/l10n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template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app_en.arb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localization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app_localizations.dart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Neuer Ordner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50600" cy="4645025"/>
          </a:xfrm>
        </p:spPr>
        <p:txBody>
          <a:bodyPr>
            <a:normAutofit/>
          </a:bodyPr>
          <a:lstStyle/>
          <a:p>
            <a:r>
              <a:rPr lang="de-DE" dirty="0"/>
              <a:t>Englische Vorlage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app_en.arb</a:t>
            </a:r>
            <a:r>
              <a:rPr lang="de-DE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"Delete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checklist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"@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button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de-DE" sz="2000" dirty="0"/>
          </a:p>
          <a:p>
            <a:r>
              <a:rPr lang="de-DE" dirty="0"/>
              <a:t>Deutsche Übersetzung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app_de.arb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"Checkliste löschen"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1C9-EEAE-446F-83D9-738B166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AD5E-1A51-43E7-AA71-CCB8C37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in der App: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package:flutter_gen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/gen_l10n/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app_localizations.dart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MaterialApp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altLang="de-DE" sz="2000" dirty="0">
                <a:latin typeface="Consolas" panose="020B0609020204030204" pitchFamily="49" charset="0"/>
              </a:rPr>
              <a:t>...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r>
              <a:rPr lang="de-DE" dirty="0"/>
              <a:t>Anstelle von Strings:</a:t>
            </a:r>
          </a:p>
          <a:p>
            <a:pPr marL="457200" lvl="1" indent="0">
              <a:buNone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(context)!.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buttonDelete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C9D70-B172-4776-9F14-3425745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FF09-BC12-46F0-9E89-80FE0ADA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8067-0312-4947-A020-B48EE3E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F2D99-787C-40D6-9DC6-05CCCBE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A996B-0673-4CF2-84B0-F7ECF054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auch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https://flutter.dev/docs/development/accessibility-and-localization/internationalization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43680-4CB8-4F84-98DE-F832AA09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8967F-8170-4FF2-98B5-823C6FC3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E42E8-5647-4DAE-B9CB-A6BB773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8128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446</Words>
  <Application>Microsoft Office PowerPoint</Application>
  <PresentationFormat>Breitbild</PresentationFormat>
  <Paragraphs>98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Titel</vt:lpstr>
      <vt:lpstr>Inhalt</vt:lpstr>
      <vt:lpstr>Flutter – Globalisierung</vt:lpstr>
      <vt:lpstr>Agenda</vt:lpstr>
      <vt:lpstr>Abkürzungen</vt:lpstr>
      <vt:lpstr>Übersicht</vt:lpstr>
      <vt:lpstr>L10N für Flutter</vt:lpstr>
      <vt:lpstr>L10N für Flutter</vt:lpstr>
      <vt:lpstr>L10N für Flutter</vt:lpstr>
      <vt:lpstr>L10N für Flutter</vt:lpstr>
      <vt:lpstr>L10N für Flutter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Globalisierung</dc:title>
  <dc:creator>Thomas Weller</dc:creator>
  <cp:lastModifiedBy>Thomas Weller</cp:lastModifiedBy>
  <cp:revision>101</cp:revision>
  <dcterms:created xsi:type="dcterms:W3CDTF">2021-09-06T11:52:24Z</dcterms:created>
  <dcterms:modified xsi:type="dcterms:W3CDTF">2021-10-28T12:45:27Z</dcterms:modified>
</cp:coreProperties>
</file>