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1"/>
          </p14:sldIdLst>
        </p14:section>
        <p14:section name="Aufgaben einer Versionsverwaltung" id="{EB7416D2-FE43-421A-A82D-DCCB9519097D}">
          <p14:sldIdLst>
            <p14:sldId id="270"/>
            <p14:sldId id="262"/>
            <p14:sldId id="263"/>
            <p14:sldId id="264"/>
            <p14:sldId id="265"/>
          </p14:sldIdLst>
        </p14:section>
        <p14:section name="Vokabeln" id="{8CE1650E-649A-4073-97C3-7485DBBD6718}">
          <p14:sldIdLst>
            <p14:sldId id="266"/>
            <p14:sldId id="267"/>
            <p14:sldId id="268"/>
          </p14:sldIdLst>
        </p14:section>
        <p14:section name="Zusammenfassung" id="{3935168F-CA97-4DBE-AA4D-CD6487E81BA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07" autoAdjust="0"/>
  </p:normalViewPr>
  <p:slideViewPr>
    <p:cSldViewPr snapToGrid="0">
      <p:cViewPr>
        <p:scale>
          <a:sx n="100" d="100"/>
          <a:sy n="100" d="100"/>
        </p:scale>
        <p:origin x="852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26.10.2021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von einem Entwickler müssen zum anderen kommen</a:t>
            </a:r>
            <a:endParaRPr lang="de-DE" baseline="0" dirty="0"/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Bildquellen, </a:t>
            </a:r>
            <a:r>
              <a:rPr lang="de-DE" baseline="0" dirty="0" err="1"/>
              <a:t>rev</a:t>
            </a:r>
            <a:r>
              <a:rPr lang="de-DE" baseline="0" dirty="0"/>
              <a:t>. 2021-03-17: </a:t>
            </a:r>
          </a:p>
          <a:p>
            <a:pPr marL="0" indent="0">
              <a:buNone/>
            </a:pPr>
            <a:r>
              <a:rPr lang="de-DE" baseline="0" dirty="0"/>
              <a:t>https://pixabay.com/de/photos/mann-m%C3%A4nnlich-erwachsene-person-1209494/</a:t>
            </a:r>
          </a:p>
          <a:p>
            <a:pPr marL="0" indent="0">
              <a:buNone/>
            </a:pPr>
            <a:r>
              <a:rPr lang="de-DE" dirty="0"/>
              <a:t>https://pixabay.com/de/photos/portr%C3%A4t-mann-m%C3%A4nnlich-person-2194457/</a:t>
            </a:r>
          </a:p>
          <a:p>
            <a:pPr marL="0" indent="0">
              <a:buNone/>
            </a:pPr>
            <a:r>
              <a:rPr lang="de-DE"/>
              <a:t>https://pixabay.com/de/photos/apple-smartphone-schreibtisch-1282241/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wurde geändert: welche Datei und welcher Inhalt davon?</a:t>
            </a:r>
          </a:p>
          <a:p>
            <a:r>
              <a:rPr lang="de-DE" dirty="0"/>
              <a:t>Wann wurde geändert: seit</a:t>
            </a:r>
            <a:r>
              <a:rPr lang="de-DE" baseline="0" dirty="0"/>
              <a:t> wann ist eine Funktion verfügbar? Ist die Funktion in meiner Version schon verfügbar?</a:t>
            </a:r>
            <a:endParaRPr lang="de-DE" dirty="0"/>
          </a:p>
          <a:p>
            <a:r>
              <a:rPr lang="de-DE" dirty="0"/>
              <a:t>Warum</a:t>
            </a:r>
            <a:r>
              <a:rPr lang="de-DE" baseline="0" dirty="0"/>
              <a:t> wurde geändert: erfordert Disziplin seitens des Teilnehmers</a:t>
            </a:r>
          </a:p>
          <a:p>
            <a:r>
              <a:rPr lang="de-DE" baseline="0" dirty="0"/>
              <a:t>Wer hat geändert: wen kann ich ggf.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Versehentliche oder auch absichtliche Änderungen können rückgängig gemacht werden.</a:t>
            </a:r>
          </a:p>
          <a:p>
            <a:r>
              <a:rPr lang="de-DE" dirty="0"/>
              <a:t>Die Versionskontrolle funktioniert wie eine Art Absicherung oder Versicherung,</a:t>
            </a:r>
            <a:r>
              <a:rPr lang="de-DE" baseline="0" dirty="0"/>
              <a:t> man könnte auch sagen „Backup“.</a:t>
            </a:r>
          </a:p>
          <a:p>
            <a:r>
              <a:rPr lang="de-DE" baseline="0" dirty="0"/>
              <a:t>Im Unterschied zu einem Backup werden alte Dateien aber nicht nach einem bestimmten Plan gelöscht, sondern bleiben erhalten.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1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auch parallel an mehreren Versionen gearbeitet</a:t>
            </a:r>
            <a:r>
              <a:rPr lang="de-DE" baseline="0" dirty="0"/>
              <a:t> werden, z.B. alle Versionen, die an Kunden geliefert wurden und für die noch ein Wartungsvertrag existiert.</a:t>
            </a:r>
          </a:p>
          <a:p>
            <a:endParaRPr lang="de-DE" baseline="0" dirty="0"/>
          </a:p>
          <a:p>
            <a:r>
              <a:rPr lang="de-DE" baseline="0" dirty="0"/>
              <a:t>Beispielsweise kann es erforderlich sein, Version 2.2 weiter zu pflegen, weil es die letzte Version war, die auf Windows 7 funktioniert. Neue Funktionen kommen nicht mehr hinzu, aber Fehler werden noch behoben. Gleichzeitig muss Version 3.0 gepflegt werden, die aber nur noch unter Windows 10 läuft.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Entwickler darf die Änderungen eines anderen Entwicklers nicht einfach überschreiben.</a:t>
            </a:r>
          </a:p>
          <a:p>
            <a:r>
              <a:rPr lang="de-DE" dirty="0"/>
              <a:t>Es muss entschieden werden, welche Änderungen beibehalten werden sollen.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1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2</a:t>
            </a:r>
          </a:p>
          <a:p>
            <a:pPr marL="228600" indent="-228600">
              <a:buAutoNum type="alphaLcParenR"/>
            </a:pPr>
            <a:r>
              <a:rPr lang="de-DE" dirty="0"/>
              <a:t>alle Änderungen von beiden</a:t>
            </a:r>
          </a:p>
          <a:p>
            <a:pPr marL="228600" indent="-228600">
              <a:buAutoNum type="alphaLcParenR"/>
            </a:pPr>
            <a:r>
              <a:rPr lang="de-DE" dirty="0"/>
              <a:t>Teile</a:t>
            </a:r>
            <a:r>
              <a:rPr lang="de-DE" baseline="0" dirty="0"/>
              <a:t> von Entwickler 1 und Teile von Entwickler 2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Ein quasi-gleichzeitiger Schreibzugriff muss erkannt und gemeldet werden, damit sich die beiden Entwickler abstimmen können und die gemeinsame Lösung erarbeiten.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Trunk kennzeichnet</a:t>
            </a:r>
            <a:r>
              <a:rPr lang="de-DE" baseline="0" dirty="0"/>
              <a:t> die Hauptlinie der Entwicklung. Im Prinzip kommen alle Änderungen kommen hier hinein, um dann eine Software zu erhalten, die alle Funktionen enthält.</a:t>
            </a:r>
          </a:p>
          <a:p>
            <a:r>
              <a:rPr lang="de-DE" baseline="0" dirty="0"/>
              <a:t>Der Begriff Master wird vermutlich langsam verschwinden. Im Zuge der Diskussion um Sklaverei (Master/Slave) zeichnet sich eine Abwendung vom Begriff Master ab.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</a:t>
            </a:r>
            <a:r>
              <a:rPr lang="de-DE" baseline="0" dirty="0" err="1"/>
              <a:t>Branch</a:t>
            </a:r>
            <a:r>
              <a:rPr lang="de-DE" baseline="0" dirty="0"/>
              <a:t> kann verwendet werden, wenn eine neue Funktion entwickelt werden soll und deren Umsetzung nicht trivial ist, d.h. länger dauert.</a:t>
            </a:r>
          </a:p>
          <a:p>
            <a:r>
              <a:rPr lang="de-DE" dirty="0"/>
              <a:t>Um</a:t>
            </a:r>
            <a:r>
              <a:rPr lang="de-DE" baseline="0" dirty="0"/>
              <a:t> in der Zwischenzeit die an den Kunden ausgelieferten Versionen nicht durch die unvollständige oder fehlerhafte Funktion zu gefährden, findet die Entwicklung auf einem </a:t>
            </a:r>
            <a:r>
              <a:rPr lang="de-DE" baseline="0" dirty="0" err="1"/>
              <a:t>Branch</a:t>
            </a:r>
            <a:r>
              <a:rPr lang="de-DE" baseline="0" dirty="0"/>
              <a:t> statt.</a:t>
            </a:r>
          </a:p>
          <a:p>
            <a:endParaRPr lang="de-DE" baseline="0" dirty="0"/>
          </a:p>
          <a:p>
            <a:r>
              <a:rPr lang="de-DE" baseline="0" dirty="0"/>
              <a:t>Der Vorgang zum Erzeugen des </a:t>
            </a:r>
            <a:r>
              <a:rPr lang="de-DE" baseline="0" dirty="0" err="1"/>
              <a:t>Branches</a:t>
            </a:r>
            <a:r>
              <a:rPr lang="de-DE" baseline="0" dirty="0"/>
              <a:t> heißt Branchen.</a:t>
            </a:r>
          </a:p>
          <a:p>
            <a:r>
              <a:rPr lang="de-DE" baseline="0" dirty="0"/>
              <a:t>Der Vorgang zur Übertragung von Änderungen zurück in den Trunk heißt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</a:t>
            </a:r>
            <a:r>
              <a:rPr lang="de-DE" baseline="0" dirty="0"/>
              <a:t> aufgrund der neuen Funktion ausschließlich neue Dateien hinzu, so kann problemlos </a:t>
            </a:r>
            <a:r>
              <a:rPr lang="de-DE" baseline="0" dirty="0" err="1"/>
              <a:t>gemergt</a:t>
            </a:r>
            <a:r>
              <a:rPr lang="de-DE" baseline="0" dirty="0"/>
              <a:t> werden.</a:t>
            </a:r>
          </a:p>
          <a:p>
            <a:r>
              <a:rPr lang="de-DE" baseline="0" dirty="0"/>
              <a:t>Mussten jedoch aufgrund der neuen Funktion und aufgrund einer Fehlerbehebung sowohl auf den Trunk als auch im </a:t>
            </a:r>
            <a:r>
              <a:rPr lang="de-DE" baseline="0" dirty="0" err="1"/>
              <a:t>Branch</a:t>
            </a:r>
            <a:r>
              <a:rPr lang="de-DE" baseline="0" dirty="0"/>
              <a:t> die gleiche Datei verändert werden, kommt es zu einem Konflikt, wenn die neue Funktion in das Programm übernommen werden soll (also beim </a:t>
            </a:r>
            <a:r>
              <a:rPr lang="de-DE" baseline="0" dirty="0" err="1"/>
              <a:t>Mergevorgang</a:t>
            </a:r>
            <a:r>
              <a:rPr lang="de-DE" baseline="0" dirty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799B-B899-47B8-92A8-5243EA1C43ED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20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78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0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0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7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1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D0B8011-25D9-4ED6-9D3D-48FC26EC9CAC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958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pos="3795">
          <p15:clr>
            <a:srgbClr val="F26B43"/>
          </p15:clr>
        </p15:guide>
        <p15:guide id="7" pos="3885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40B203D-7596-48F0-A086-B291DF85B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4402-73F9-4C75-A705-E2D5EA48B484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Conflict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66E-E86D-4348-A7EA-F9D80BAC393A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5354846" y="1882621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3074" y="2621817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3702218" y="4236875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530446" y="4994831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8" name="Gewitterblitz 37"/>
          <p:cNvSpPr/>
          <p:nvPr/>
        </p:nvSpPr>
        <p:spPr>
          <a:xfrm>
            <a:off x="7488148" y="3564841"/>
            <a:ext cx="352636" cy="67203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 einer Versionsverwaltung</a:t>
            </a:r>
          </a:p>
          <a:p>
            <a:pPr lvl="1"/>
            <a:r>
              <a:rPr lang="de-DE" dirty="0"/>
              <a:t>Datenaustausch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Wiederherstellung („Backup“)</a:t>
            </a:r>
          </a:p>
          <a:p>
            <a:pPr lvl="1"/>
            <a:r>
              <a:rPr lang="de-DE" dirty="0"/>
              <a:t>Archivierung von Ständen</a:t>
            </a:r>
          </a:p>
          <a:p>
            <a:pPr lvl="1"/>
            <a:r>
              <a:rPr lang="de-DE"/>
              <a:t>gemeinsamer</a:t>
            </a:r>
            <a:r>
              <a:rPr lang="de-DE" dirty="0"/>
              <a:t>/zeitgleicher Zugriff</a:t>
            </a:r>
          </a:p>
          <a:p>
            <a:r>
              <a:rPr lang="de-DE" dirty="0"/>
              <a:t>Vokabeln</a:t>
            </a:r>
          </a:p>
          <a:p>
            <a:pPr lvl="1"/>
            <a:r>
              <a:rPr lang="de-DE" dirty="0"/>
              <a:t>Trunk / Main / Master: Hauptversion</a:t>
            </a:r>
          </a:p>
          <a:p>
            <a:pPr lvl="1"/>
            <a:r>
              <a:rPr lang="de-DE" dirty="0" err="1"/>
              <a:t>Branch</a:t>
            </a:r>
            <a:r>
              <a:rPr lang="de-DE" dirty="0"/>
              <a:t>: Nebenversion</a:t>
            </a:r>
          </a:p>
          <a:p>
            <a:pPr lvl="1"/>
            <a:r>
              <a:rPr lang="de-DE" dirty="0" err="1"/>
              <a:t>Merge</a:t>
            </a:r>
            <a:r>
              <a:rPr lang="de-DE" dirty="0"/>
              <a:t>: Integration der Nebenversion in die Hauptversion</a:t>
            </a:r>
          </a:p>
          <a:p>
            <a:pPr lvl="1"/>
            <a:r>
              <a:rPr lang="de-DE" dirty="0"/>
              <a:t>Conflict: gleichzeitige Änderung einer Datei in mehreren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C87-6BF3-41AC-BB46-31583E11660C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63D-C149-4B48-836D-42FE87C52439}" type="datetime1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r>
              <a:rPr lang="de-DE" dirty="0"/>
              <a:t>Vokabeln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956-8A56-4071-AAFB-D5D0C25F861D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1720349-CB1E-4D12-B2ED-6407DF07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1947" y="3730171"/>
            <a:ext cx="2299195" cy="17759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Datenaustausch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5711452" y="448626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Export.dart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83" y="2201633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7" y="2148562"/>
            <a:ext cx="1478845" cy="14788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609E2E-6A31-4D47-9E45-9A3193C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15" y="3730171"/>
            <a:ext cx="2299195" cy="177590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93AC81-2572-4CB2-A69A-3F43F6C457E0}"/>
              </a:ext>
            </a:extLst>
          </p:cNvPr>
          <p:cNvSpPr txBox="1"/>
          <p:nvPr/>
        </p:nvSpPr>
        <p:spPr>
          <a:xfrm>
            <a:off x="9962514" y="4486269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Settings.dart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CE9A828B-D728-4C27-8DC7-ACBF971BCF2C}"/>
              </a:ext>
            </a:extLst>
          </p:cNvPr>
          <p:cNvSpPr/>
          <p:nvPr/>
        </p:nvSpPr>
        <p:spPr>
          <a:xfrm rot="19162068">
            <a:off x="5690660" y="3661065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F6993BBC-1706-4918-AEDF-A6B80E7B3199}"/>
              </a:ext>
            </a:extLst>
          </p:cNvPr>
          <p:cNvSpPr/>
          <p:nvPr/>
        </p:nvSpPr>
        <p:spPr>
          <a:xfrm rot="19162068" flipH="1" flipV="1">
            <a:off x="6690215" y="999725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A795C04-8D11-426E-AB57-2DAE93809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63" y="3881133"/>
            <a:ext cx="580223" cy="66806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A6BA18C-1BAF-4A87-AF17-AAE6F88721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32" y="3911353"/>
            <a:ext cx="580223" cy="6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Nachvollziehbarkeit von Änderungen</a:t>
            </a:r>
          </a:p>
          <a:p>
            <a:pPr lvl="1"/>
            <a:r>
              <a:rPr lang="de-DE" dirty="0"/>
              <a:t>was wurde geändert</a:t>
            </a:r>
          </a:p>
          <a:p>
            <a:pPr lvl="1"/>
            <a:r>
              <a:rPr lang="de-DE" dirty="0"/>
              <a:t>wann wurde geändert</a:t>
            </a:r>
          </a:p>
          <a:p>
            <a:pPr lvl="1"/>
            <a:r>
              <a:rPr lang="de-DE" dirty="0"/>
              <a:t>warum wurde geändert</a:t>
            </a:r>
          </a:p>
          <a:p>
            <a:pPr lvl="1"/>
            <a:r>
              <a:rPr lang="de-DE" dirty="0"/>
              <a:t>wer hat geändert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FA2A-D458-4FE9-836B-B0B8D93E304B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3E1990A-8B47-445A-B05A-04CD5CAB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10548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 err="1"/>
                        <a:t>Settings.dart</a:t>
                      </a:r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/>
                        <a:t>List.dart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95E48A89-D3AE-4D51-BB85-CCF38BB8F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2853298"/>
            <a:ext cx="366648" cy="4221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D29446C-BC69-43B7-947B-98A1137A4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3483155"/>
            <a:ext cx="366648" cy="4221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AF3F3E5-B279-417E-8A26-82AAE20DC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099571"/>
            <a:ext cx="366648" cy="4221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CB2B55-0411-485D-A142-36FDA05AE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715987"/>
            <a:ext cx="366648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Wiederherstellung älterer Dateiinhalte ("Backup")</a:t>
            </a:r>
          </a:p>
          <a:p>
            <a:pPr lvl="1"/>
            <a:r>
              <a:rPr lang="de-DE" dirty="0"/>
              <a:t>alle Dateien</a:t>
            </a:r>
          </a:p>
          <a:p>
            <a:pPr lvl="1"/>
            <a:r>
              <a:rPr lang="de-DE" dirty="0"/>
              <a:t>einzelne Dateien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17B-0C1A-404D-9ED9-69D168DB0C2D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4BAB5B15-EC16-4827-8035-7EE98699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80940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 err="1"/>
                        <a:t>Settings.dart</a:t>
                      </a:r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 err="1"/>
                        <a:t>List.dart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sp>
        <p:nvSpPr>
          <p:cNvPr id="18" name="Rechteck 17">
            <a:extLst>
              <a:ext uri="{FF2B5EF4-FFF2-40B4-BE49-F238E27FC236}">
                <a16:creationId xmlns:a16="http://schemas.microsoft.com/office/drawing/2014/main" id="{C3F6FCB4-C72C-444E-A5CC-C814BF33D589}"/>
              </a:ext>
            </a:extLst>
          </p:cNvPr>
          <p:cNvSpPr/>
          <p:nvPr/>
        </p:nvSpPr>
        <p:spPr>
          <a:xfrm>
            <a:off x="5629983" y="3336385"/>
            <a:ext cx="6106077" cy="6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2F15CD64-5907-4DD2-BA13-A7C64B8FAF20}"/>
              </a:ext>
            </a:extLst>
          </p:cNvPr>
          <p:cNvSpPr/>
          <p:nvPr/>
        </p:nvSpPr>
        <p:spPr>
          <a:xfrm>
            <a:off x="2282221" y="3105085"/>
            <a:ext cx="3317534" cy="114086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"Da hat es doch noch funktioniert."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E73F25C-686D-4FDA-BFAC-89BB831F95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2853298"/>
            <a:ext cx="366648" cy="4221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4DB1E90-1DBF-4870-B358-69C15961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3483155"/>
            <a:ext cx="366648" cy="42215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4F6CBF8-F9B3-4B5B-8FBF-ECAF25A81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099571"/>
            <a:ext cx="366648" cy="42215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66C5205-2ED0-45ED-90FD-A69A9EE8E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715987"/>
            <a:ext cx="366648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Version 1.0</a:t>
            </a:r>
          </a:p>
          <a:p>
            <a:pPr lvl="1"/>
            <a:r>
              <a:rPr lang="de-DE" dirty="0"/>
              <a:t>Version 1.1</a:t>
            </a:r>
          </a:p>
          <a:p>
            <a:pPr lvl="1"/>
            <a:endParaRPr lang="de-DE" dirty="0"/>
          </a:p>
          <a:p>
            <a:r>
              <a:rPr lang="de-DE" dirty="0"/>
              <a:t>Pflege von mehreren Ständen parallel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261F-C1B7-4B20-A6A3-DB77C77DDC05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E0D9DF9-1A24-47BE-8AB2-FEB7D34E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00136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sp>
        <p:nvSpPr>
          <p:cNvPr id="13" name="Legende: mit Linie mit Rahmen und Akzentuierungsbalken 12">
            <a:extLst>
              <a:ext uri="{FF2B5EF4-FFF2-40B4-BE49-F238E27FC236}">
                <a16:creationId xmlns:a16="http://schemas.microsoft.com/office/drawing/2014/main" id="{6A191491-AECA-4D8B-805F-69A749B2FD1E}"/>
              </a:ext>
            </a:extLst>
          </p:cNvPr>
          <p:cNvSpPr/>
          <p:nvPr/>
        </p:nvSpPr>
        <p:spPr>
          <a:xfrm>
            <a:off x="3744247" y="5233938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402DD5C-D41B-4BAA-9B5D-9434B848FE3C}"/>
              </a:ext>
            </a:extLst>
          </p:cNvPr>
          <p:cNvCxnSpPr>
            <a:cxnSpLocks/>
          </p:cNvCxnSpPr>
          <p:nvPr/>
        </p:nvCxnSpPr>
        <p:spPr>
          <a:xfrm>
            <a:off x="5592198" y="5585339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gende: mit Linie mit Rahmen und Akzentuierungsbalken 16">
            <a:extLst>
              <a:ext uri="{FF2B5EF4-FFF2-40B4-BE49-F238E27FC236}">
                <a16:creationId xmlns:a16="http://schemas.microsoft.com/office/drawing/2014/main" id="{80C4A79F-DF08-4094-80B9-4C52EE92693B}"/>
              </a:ext>
            </a:extLst>
          </p:cNvPr>
          <p:cNvSpPr/>
          <p:nvPr/>
        </p:nvSpPr>
        <p:spPr>
          <a:xfrm>
            <a:off x="3744247" y="2335659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580EF70-E199-4D0F-9D8B-EE4E6AA79009}"/>
              </a:ext>
            </a:extLst>
          </p:cNvPr>
          <p:cNvCxnSpPr>
            <a:cxnSpLocks/>
          </p:cNvCxnSpPr>
          <p:nvPr/>
        </p:nvCxnSpPr>
        <p:spPr>
          <a:xfrm>
            <a:off x="5592198" y="2687060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1DDF334D-1725-4AFF-A38E-32055F82A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2853298"/>
            <a:ext cx="366648" cy="4221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9DFA533-F9E5-4CE9-A083-D6DF0E57C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3483155"/>
            <a:ext cx="366648" cy="4221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D68EC68-ED2A-4AAF-91AC-13FB82B32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099571"/>
            <a:ext cx="366648" cy="4221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95520AA-57A8-4D7A-BD4B-3810CC564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715987"/>
            <a:ext cx="366648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1055361-F981-4616-B81B-16C47EEB4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30" y="4530261"/>
            <a:ext cx="672181" cy="7739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Regelung des gemeinsamen Zugriffs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8679596" y="5272457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Export.dart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87" y="2530879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77" y="2530878"/>
            <a:ext cx="1478845" cy="1478845"/>
          </a:xfrm>
          <a:prstGeom prst="rect">
            <a:avLst/>
          </a:prstGeom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6C1341A-5EDA-477E-8664-11222E94F8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90332" y="3270302"/>
            <a:ext cx="829061" cy="11939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678822E2-05AD-464C-B165-BE12B4D8218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9219393" y="3270301"/>
            <a:ext cx="727984" cy="11939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BD58DA9-F423-4016-8F45-42FC3E20ADAC}"/>
              </a:ext>
            </a:extLst>
          </p:cNvPr>
          <p:cNvSpPr/>
          <p:nvPr/>
        </p:nvSpPr>
        <p:spPr>
          <a:xfrm>
            <a:off x="9039279" y="3088931"/>
            <a:ext cx="362737" cy="36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C9221E-0812-408D-BC34-21DBC3345999}"/>
              </a:ext>
            </a:extLst>
          </p:cNvPr>
          <p:cNvSpPr txBox="1"/>
          <p:nvPr/>
        </p:nvSpPr>
        <p:spPr>
          <a:xfrm>
            <a:off x="7178939" y="40917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 415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842A40-A46E-470A-9780-CA3E40B81A4E}"/>
              </a:ext>
            </a:extLst>
          </p:cNvPr>
          <p:cNvSpPr txBox="1"/>
          <p:nvPr/>
        </p:nvSpPr>
        <p:spPr>
          <a:xfrm>
            <a:off x="10092181" y="4091757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16</a:t>
            </a:r>
          </a:p>
        </p:txBody>
      </p:sp>
    </p:spTree>
    <p:extLst>
      <p:ext uri="{BB962C8B-B14F-4D97-AF65-F5344CB8AC3E}">
        <p14:creationId xmlns:p14="http://schemas.microsoft.com/office/powerpoint/2010/main" val="35208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Trunk (Stamm) / Main / ehem. Master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E76B-AE45-4BE9-94AC-1306C85FEC2A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75653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50084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89894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3377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22239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5" name="Ellipse 24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</p:spTree>
    <p:extLst>
      <p:ext uri="{BB962C8B-B14F-4D97-AF65-F5344CB8AC3E}">
        <p14:creationId xmlns:p14="http://schemas.microsoft.com/office/powerpoint/2010/main" val="42571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Branch</a:t>
            </a:r>
            <a:r>
              <a:rPr lang="de-DE" dirty="0"/>
              <a:t> (Zweig)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FB-1B1B-4951-AAC2-FD899308110F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>
            <a:cxnSpLocks/>
          </p:cNvCxnSpPr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</p:spTree>
    <p:extLst>
      <p:ext uri="{BB962C8B-B14F-4D97-AF65-F5344CB8AC3E}">
        <p14:creationId xmlns:p14="http://schemas.microsoft.com/office/powerpoint/2010/main" val="22458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1_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888</Words>
  <Application>Microsoft Office PowerPoint</Application>
  <PresentationFormat>Breitbild</PresentationFormat>
  <Paragraphs>222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Titel</vt:lpstr>
      <vt:lpstr>1_Inhalt</vt:lpstr>
      <vt:lpstr>Versionskontrolle</vt:lpstr>
      <vt:lpstr>Agenda</vt:lpstr>
      <vt:lpstr>Aufgaben einer Versionsverwaltung</vt:lpstr>
      <vt:lpstr>Aufgaben einer Versionsverwaltung</vt:lpstr>
      <vt:lpstr>Aufgaben einer Versionsverwaltung</vt:lpstr>
      <vt:lpstr>Aufgaben einer Versionsverwaltung</vt:lpstr>
      <vt:lpstr>Aufgaben einer Versionsverwaltung</vt:lpstr>
      <vt:lpstr>Vokabeln</vt:lpstr>
      <vt:lpstr>Vokabeln</vt:lpstr>
      <vt:lpstr>Vokabeln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</dc:title>
  <dc:creator>Thomas Weller</dc:creator>
  <cp:lastModifiedBy>Thomas Weller</cp:lastModifiedBy>
  <cp:revision>16</cp:revision>
  <dcterms:created xsi:type="dcterms:W3CDTF">2018-03-05T13:20:29Z</dcterms:created>
  <dcterms:modified xsi:type="dcterms:W3CDTF">2021-10-26T06:41:42Z</dcterms:modified>
</cp:coreProperties>
</file>