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8"/>
  </p:notesMasterIdLst>
  <p:handoutMasterIdLst>
    <p:handoutMasterId r:id="rId59"/>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10" r:id="rId54"/>
    <p:sldId id="311" r:id="rId55"/>
    <p:sldId id="258" r:id="rId56"/>
    <p:sldId id="259"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Datentypen" id="{D4A4C5FB-0BB1-4A3B-B0E1-186A6D1D750D}">
          <p14:sldIdLst>
            <p14:sldId id="308"/>
            <p14:sldId id="310"/>
          </p14:sldIdLst>
        </p14:section>
        <p14:section name="Ausblick" id="{695B7BB2-30E9-428B-91AF-42085DE8740C}">
          <p14:sldIdLst>
            <p14:sldId id="311"/>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90" d="100"/>
          <a:sy n="90" d="100"/>
        </p:scale>
        <p:origin x="11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29.09.2021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29.09.2021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Python-Programme laufen z.B. auf x86-Rechnern (Intel) und Arm Prozessoren, ohne dass man vorher den Prozessor festgelegt hätte.</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55</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6B6DCA69-BEF9-4CBC-8A48-84DF3061A2AC}"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189060A-393F-4507-9936-3B459F0066A2}"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D16DCCC-E50C-4959-8CF6-7B8465D1680E}"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BD2CBB3A-C67D-484B-91C5-830E49CE12E3}" type="datetime1">
              <a:rPr lang="de-DE" smtClean="0"/>
              <a:t>29.09.2021</a:t>
            </a:fld>
            <a:endParaRPr lang="de-DE"/>
          </a:p>
        </p:txBody>
      </p:sp>
      <p:sp>
        <p:nvSpPr>
          <p:cNvPr id="6" name="Fußzeilenplatzhalter 5"/>
          <p:cNvSpPr>
            <a:spLocks noGrp="1"/>
          </p:cNvSpPr>
          <p:nvPr>
            <p:ph type="ftr" sz="quarter" idx="11"/>
          </p:nvPr>
        </p:nvSpPr>
        <p:spPr/>
        <p:txBody>
          <a:bodyPr/>
          <a:lstStyle/>
          <a:p>
            <a:r>
              <a:rPr lang="de-DE"/>
              <a:t>Dart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E2812F-4661-49B1-9A89-A92EE06E9380}" type="datetime1">
              <a:rPr lang="de-DE" smtClean="0"/>
              <a:t>29.09.2021</a:t>
            </a:fld>
            <a:endParaRPr lang="de-DE"/>
          </a:p>
        </p:txBody>
      </p:sp>
      <p:sp>
        <p:nvSpPr>
          <p:cNvPr id="4" name="Fußzeilenplatzhalter 3"/>
          <p:cNvSpPr>
            <a:spLocks noGrp="1"/>
          </p:cNvSpPr>
          <p:nvPr>
            <p:ph type="ftr" sz="quarter" idx="11"/>
          </p:nvPr>
        </p:nvSpPr>
        <p:spPr/>
        <p:txBody>
          <a:bodyPr/>
          <a:lstStyle/>
          <a:p>
            <a:r>
              <a:rPr lang="de-DE"/>
              <a:t>Dart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06A0CC9-522D-437F-9189-4AF3E25D9CCA}"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Dart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BC9EA47-9AAF-4B18-83BC-C1B3FB18822F}" type="datetime1">
              <a:rPr lang="de-DE" smtClean="0"/>
              <a:t>29.09.2021</a:t>
            </a:fld>
            <a:endParaRPr lang="de-DE"/>
          </a:p>
        </p:txBody>
      </p:sp>
      <p:sp>
        <p:nvSpPr>
          <p:cNvPr id="4" name="Fußzeilenplatzhalter 3"/>
          <p:cNvSpPr>
            <a:spLocks noGrp="1"/>
          </p:cNvSpPr>
          <p:nvPr>
            <p:ph type="ftr" sz="quarter" idx="11"/>
          </p:nvPr>
        </p:nvSpPr>
        <p:spPr/>
        <p:txBody>
          <a:bodyPr/>
          <a:lstStyle/>
          <a:p>
            <a:r>
              <a:rPr lang="de-DE"/>
              <a:t>Dart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EA1598C-5AEB-49DA-9275-E936A5952403}" type="datetime1">
              <a:rPr lang="de-DE" smtClean="0"/>
              <a:t>29.09.2021</a:t>
            </a:fld>
            <a:endParaRPr lang="de-DE"/>
          </a:p>
        </p:txBody>
      </p:sp>
      <p:sp>
        <p:nvSpPr>
          <p:cNvPr id="4" name="Fußzeilenplatzhalter 3"/>
          <p:cNvSpPr>
            <a:spLocks noGrp="1"/>
          </p:cNvSpPr>
          <p:nvPr>
            <p:ph type="ftr" sz="quarter" idx="11"/>
          </p:nvPr>
        </p:nvSpPr>
        <p:spPr/>
        <p:txBody>
          <a:bodyPr/>
          <a:lstStyle/>
          <a:p>
            <a:r>
              <a:rPr lang="de-DE"/>
              <a:t>Dart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5B1F8BB-D42F-414B-A748-9D1D1764D771}"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2D9DE000-6250-47BB-978C-50B46E0BE3C0}" type="datetime1">
              <a:rPr lang="de-DE" smtClean="0"/>
              <a:t>29.09.2021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702FEC68-7FB2-4C2D-AA0B-81248EF17F25}" type="datetime1">
              <a:rPr lang="de-DE" smtClean="0"/>
              <a:t>29.09.2021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Einführung</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 Einführung</a:t>
            </a:r>
          </a:p>
        </p:txBody>
      </p:sp>
      <p:sp>
        <p:nvSpPr>
          <p:cNvPr id="3" name="Untertitel 2"/>
          <p:cNvSpPr>
            <a:spLocks noGrp="1"/>
          </p:cNvSpPr>
          <p:nvPr>
            <p:ph type="subTitle" idx="1"/>
          </p:nvPr>
        </p:nvSpPr>
        <p:spPr/>
        <p:txBody>
          <a:bodyPr/>
          <a:lstStyle/>
          <a:p>
            <a:endParaRPr lang="de-DE" dirty="0"/>
          </a:p>
        </p:txBody>
      </p:sp>
      <p:sp>
        <p:nvSpPr>
          <p:cNvPr id="4" name="Datumsplatzhalter 3"/>
          <p:cNvSpPr>
            <a:spLocks noGrp="1"/>
          </p:cNvSpPr>
          <p:nvPr>
            <p:ph type="dt" sz="half" idx="10"/>
          </p:nvPr>
        </p:nvSpPr>
        <p:spPr/>
        <p:txBody>
          <a:bodyPr/>
          <a:lstStyle/>
          <a:p>
            <a:fld id="{B58AFBD9-E69D-4B56-AEAC-773E3D977C6E}"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Grundlagen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Grundlagen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Grundlagen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Grundlagen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Grundlagen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Grundlagen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a:bodyPr>
          <a:lstStyle/>
          <a:p>
            <a:r>
              <a:rPr lang="de-DE" dirty="0"/>
              <a:t>Programmiersprachen</a:t>
            </a:r>
          </a:p>
          <a:p>
            <a:r>
              <a:rPr lang="de-DE" dirty="0"/>
              <a:t>Dart Grundlagen</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p:txBody>
      </p:sp>
      <p:sp>
        <p:nvSpPr>
          <p:cNvPr id="6" name="Datumsplatzhalter 5"/>
          <p:cNvSpPr>
            <a:spLocks noGrp="1"/>
          </p:cNvSpPr>
          <p:nvPr>
            <p:ph type="dt" sz="half" idx="10"/>
          </p:nvPr>
        </p:nvSpPr>
        <p:spPr/>
        <p:txBody>
          <a:bodyPr/>
          <a:lstStyle/>
          <a:p>
            <a:fld id="{8F2C3A35-621E-4921-A2BC-D8469834C571}" type="datetime1">
              <a:rPr lang="de-DE" smtClean="0"/>
              <a:t>29.09.2021</a:t>
            </a:fld>
            <a:endParaRPr lang="de-DE"/>
          </a:p>
        </p:txBody>
      </p:sp>
      <p:sp>
        <p:nvSpPr>
          <p:cNvPr id="7" name="Fußzeilenplatzhalter 6"/>
          <p:cNvSpPr>
            <a:spLocks noGrp="1"/>
          </p:cNvSpPr>
          <p:nvPr>
            <p:ph type="ftr" sz="quarter" idx="11"/>
          </p:nvPr>
        </p:nvSpPr>
        <p:spPr/>
        <p:txBody>
          <a:bodyPr/>
          <a:lstStyle/>
          <a:p>
            <a:r>
              <a:rPr lang="de-DE"/>
              <a:t>Dart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Map</a:t>
            </a:r>
            <a:endParaRPr lang="de-DE" dirty="0"/>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Grundlagen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Grundlagen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Grundlagen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Grundlagen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Grundlagen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Grundlagen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Grundlagen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YY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a:t>
            </a:r>
            <a:br>
              <a:rPr lang="de-DE" dirty="0"/>
            </a:br>
            <a:r>
              <a:rPr lang="de-DE" dirty="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C1921D34-303B-4044-A77B-A7659C9CFEF9}"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Python Einführung</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Grundlagen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Grundlagen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Grundlagen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Grundlagen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Grundlagen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a&lt;=b&gt;=c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Grundlagen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Grundlagen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Grundlagen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Grundlagen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a:t>
            </a:r>
            <a:br>
              <a:rPr lang="de-DE" dirty="0"/>
            </a:br>
            <a:r>
              <a:rPr lang="de-DE" dirty="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Grundlagen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Grundlagen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Grundlagen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Grundlagen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Grundlagen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Grundlagen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Grundlagen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Grundlagen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Grundlagen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spTree>
    <p:extLst>
      <p:ext uri="{BB962C8B-B14F-4D97-AF65-F5344CB8AC3E}">
        <p14:creationId xmlns:p14="http://schemas.microsoft.com/office/powerpoint/2010/main" val="521988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Grundlagen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Tree>
    <p:extLst>
      <p:ext uri="{BB962C8B-B14F-4D97-AF65-F5344CB8AC3E}">
        <p14:creationId xmlns:p14="http://schemas.microsoft.com/office/powerpoint/2010/main" val="91732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a:t>
            </a:r>
            <a:br>
              <a:rPr lang="de-DE" dirty="0"/>
            </a:br>
            <a:r>
              <a:rPr lang="de-DE" dirty="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Grundlagen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751209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Grundlagen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51</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Grundlagen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A07A1-E0E9-4589-8ACF-29A351480188}"/>
              </a:ext>
            </a:extLst>
          </p:cNvPr>
          <p:cNvSpPr>
            <a:spLocks noGrp="1"/>
          </p:cNvSpPr>
          <p:nvPr>
            <p:ph type="title"/>
          </p:nvPr>
        </p:nvSpPr>
        <p:spPr/>
        <p:txBody>
          <a:bodyPr/>
          <a:lstStyle/>
          <a:p>
            <a:r>
              <a:rPr lang="de-DE" dirty="0"/>
              <a:t>Ausblick</a:t>
            </a:r>
          </a:p>
        </p:txBody>
      </p:sp>
      <p:sp>
        <p:nvSpPr>
          <p:cNvPr id="3" name="Inhaltsplatzhalter 2">
            <a:extLst>
              <a:ext uri="{FF2B5EF4-FFF2-40B4-BE49-F238E27FC236}">
                <a16:creationId xmlns:a16="http://schemas.microsoft.com/office/drawing/2014/main" id="{54D5B4F1-C7F7-4FC7-AF38-ADA12EB35630}"/>
              </a:ext>
            </a:extLst>
          </p:cNvPr>
          <p:cNvSpPr>
            <a:spLocks noGrp="1"/>
          </p:cNvSpPr>
          <p:nvPr>
            <p:ph idx="1"/>
          </p:nvPr>
        </p:nvSpPr>
        <p:spPr/>
        <p:txBody>
          <a:bodyPr/>
          <a:lstStyle/>
          <a:p>
            <a:r>
              <a:rPr lang="de-DE" dirty="0"/>
              <a:t>Uns fehlen noch ein paar Konzepte, bevor wir </a:t>
            </a:r>
            <a:r>
              <a:rPr lang="de-DE"/>
              <a:t>loslegen können</a:t>
            </a:r>
            <a:endParaRPr lang="de-DE" dirty="0"/>
          </a:p>
          <a:p>
            <a:pPr lvl="1"/>
            <a:r>
              <a:rPr lang="de-DE" dirty="0" err="1"/>
              <a:t>Named</a:t>
            </a:r>
            <a:r>
              <a:rPr lang="de-DE" dirty="0"/>
              <a:t> Arguments</a:t>
            </a:r>
          </a:p>
          <a:p>
            <a:pPr lvl="1"/>
            <a:r>
              <a:rPr lang="de-DE" dirty="0" err="1"/>
              <a:t>Callbacks</a:t>
            </a:r>
            <a:endParaRPr lang="de-DE" dirty="0"/>
          </a:p>
          <a:p>
            <a:pPr lvl="1"/>
            <a:r>
              <a:rPr lang="de-DE" dirty="0" err="1"/>
              <a:t>async</a:t>
            </a:r>
            <a:r>
              <a:rPr lang="de-DE" dirty="0"/>
              <a:t>/</a:t>
            </a:r>
            <a:r>
              <a:rPr lang="de-DE" dirty="0" err="1"/>
              <a:t>await</a:t>
            </a:r>
            <a:endParaRPr lang="de-DE" dirty="0"/>
          </a:p>
          <a:p>
            <a:pPr lvl="1"/>
            <a:r>
              <a:rPr lang="de-DE" dirty="0"/>
              <a:t>Klassen und Objekte</a:t>
            </a:r>
          </a:p>
        </p:txBody>
      </p:sp>
      <p:sp>
        <p:nvSpPr>
          <p:cNvPr id="4" name="Datumsplatzhalter 3">
            <a:extLst>
              <a:ext uri="{FF2B5EF4-FFF2-40B4-BE49-F238E27FC236}">
                <a16:creationId xmlns:a16="http://schemas.microsoft.com/office/drawing/2014/main" id="{D08AE6C1-43B2-4E4C-AD04-92D62419D53B}"/>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B1838CD6-A1DC-48FA-87DD-26192AB85596}"/>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659EB146-4662-42BB-9E38-22A96479AA6D}"/>
              </a:ext>
            </a:extLst>
          </p:cNvPr>
          <p:cNvSpPr>
            <a:spLocks noGrp="1"/>
          </p:cNvSpPr>
          <p:nvPr>
            <p:ph type="sldNum" sz="quarter" idx="12"/>
          </p:nvPr>
        </p:nvSpPr>
        <p:spPr/>
        <p:txBody>
          <a:bodyPr/>
          <a:lstStyle/>
          <a:p>
            <a:fld id="{3A1F27E2-D58A-4028-9FF2-B12D897F257E}" type="slidenum">
              <a:rPr lang="de-DE" smtClean="0"/>
              <a:t>53</a:t>
            </a:fld>
            <a:endParaRPr lang="de-DE"/>
          </a:p>
        </p:txBody>
      </p:sp>
    </p:spTree>
    <p:extLst>
      <p:ext uri="{BB962C8B-B14F-4D97-AF65-F5344CB8AC3E}">
        <p14:creationId xmlns:p14="http://schemas.microsoft.com/office/powerpoint/2010/main" val="821667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a:t>
            </a:r>
            <a:r>
              <a:rPr lang="de-DE"/>
              <a:t>übernimmt den Rest</a:t>
            </a:r>
            <a:endParaRPr lang="de-DE" dirty="0"/>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dirty="0" err="1">
                <a:solidFill>
                  <a:schemeClr val="accent1">
                    <a:lumMod val="75000"/>
                  </a:schemeClr>
                </a:solidFill>
              </a:rPr>
              <a:t>var</a:t>
            </a:r>
            <a:r>
              <a:rPr lang="de-DE" sz="2800" b="1" i="1" dirty="0">
                <a:solidFill>
                  <a:schemeClr val="tx2"/>
                </a:solidFill>
              </a:rPr>
              <a:t>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190938CA-7367-409D-9063-8FB0A5A52FBB}"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spTree>
    <p:extLst>
      <p:ext uri="{BB962C8B-B14F-4D97-AF65-F5344CB8AC3E}">
        <p14:creationId xmlns:p14="http://schemas.microsoft.com/office/powerpoint/2010/main" val="2637983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EA385D14-1654-49EC-9015-9A23CABCD4CD}"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Dart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spTree>
    <p:extLst>
      <p:ext uri="{BB962C8B-B14F-4D97-AF65-F5344CB8AC3E}">
        <p14:creationId xmlns:p14="http://schemas.microsoft.com/office/powerpoint/2010/main" val="302911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a:t>
            </a:r>
            <a:br>
              <a:rPr lang="de-DE" dirty="0"/>
            </a:br>
            <a:r>
              <a:rPr lang="de-DE" dirty="0"/>
              <a:t>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Grundlagen</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p:txBody>
      </p:sp>
      <p:sp>
        <p:nvSpPr>
          <p:cNvPr id="7" name="Datumsplatzhalter 6"/>
          <p:cNvSpPr>
            <a:spLocks noGrp="1"/>
          </p:cNvSpPr>
          <p:nvPr>
            <p:ph type="dt" sz="half" idx="10"/>
          </p:nvPr>
        </p:nvSpPr>
        <p:spPr/>
        <p:txBody>
          <a:bodyPr/>
          <a:lstStyle/>
          <a:p>
            <a:fld id="{220ED0D2-5EED-42AC-A937-37CF3F6C122A}" type="datetime1">
              <a:rPr lang="de-DE" smtClean="0"/>
              <a:t>29.09.2021</a:t>
            </a:fld>
            <a:endParaRPr lang="de-DE"/>
          </a:p>
        </p:txBody>
      </p:sp>
      <p:sp>
        <p:nvSpPr>
          <p:cNvPr id="8" name="Fußzeilenplatzhalter 7"/>
          <p:cNvSpPr>
            <a:spLocks noGrp="1"/>
          </p:cNvSpPr>
          <p:nvPr>
            <p:ph type="ftr" sz="quarter" idx="11"/>
          </p:nvPr>
        </p:nvSpPr>
        <p:spPr/>
        <p:txBody>
          <a:bodyPr/>
          <a:lstStyle/>
          <a:p>
            <a:r>
              <a:rPr lang="de-DE"/>
              <a:t>Dart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Grundlagen</a:t>
            </a:r>
          </a:p>
        </p:txBody>
      </p:sp>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endParaRPr lang="de-DE" dirty="0"/>
          </a:p>
          <a:p>
            <a:r>
              <a:rPr lang="de-DE" dirty="0"/>
              <a:t>Programmiere:</a:t>
            </a:r>
          </a:p>
          <a:p>
            <a:pPr marL="0" indent="0">
              <a:buNone/>
            </a:pPr>
            <a:endParaRPr lang="de-DE" dirty="0"/>
          </a:p>
          <a:p>
            <a:endParaRPr lang="de-DE" dirty="0"/>
          </a:p>
          <a:p>
            <a:endParaRPr lang="de-DE" dirty="0"/>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7782A6D7-EF00-408E-AA36-F954DD603DAF}" type="datetime1">
              <a:rPr lang="de-DE" smtClean="0"/>
              <a:t>29.09.2021</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pic>
        <p:nvPicPr>
          <p:cNvPr id="9" name="Grafik 8">
            <a:extLst>
              <a:ext uri="{FF2B5EF4-FFF2-40B4-BE49-F238E27FC236}">
                <a16:creationId xmlns:a16="http://schemas.microsoft.com/office/drawing/2014/main" id="{E1FF44F4-81F4-4FA5-B5ED-76E80274C1F5}"/>
              </a:ext>
            </a:extLst>
          </p:cNvPr>
          <p:cNvPicPr>
            <a:picLocks noChangeAspect="1"/>
          </p:cNvPicPr>
          <p:nvPr/>
        </p:nvPicPr>
        <p:blipFill>
          <a:blip r:embed="rId3"/>
          <a:stretch>
            <a:fillRect/>
          </a:stretch>
        </p:blipFill>
        <p:spPr>
          <a:xfrm>
            <a:off x="1172782" y="2056476"/>
            <a:ext cx="8037597" cy="2021577"/>
          </a:xfrm>
          <a:prstGeom prst="rect">
            <a:avLst/>
          </a:prstGeom>
        </p:spPr>
      </p:pic>
      <p:pic>
        <p:nvPicPr>
          <p:cNvPr id="11" name="Grafik 10">
            <a:extLst>
              <a:ext uri="{FF2B5EF4-FFF2-40B4-BE49-F238E27FC236}">
                <a16:creationId xmlns:a16="http://schemas.microsoft.com/office/drawing/2014/main" id="{405FF43D-04FE-4E50-B5C9-EAC58F038E47}"/>
              </a:ext>
            </a:extLst>
          </p:cNvPr>
          <p:cNvPicPr>
            <a:picLocks noChangeAspect="1"/>
          </p:cNvPicPr>
          <p:nvPr/>
        </p:nvPicPr>
        <p:blipFill>
          <a:blip r:embed="rId4"/>
          <a:stretch>
            <a:fillRect/>
          </a:stretch>
        </p:blipFill>
        <p:spPr>
          <a:xfrm>
            <a:off x="1172782" y="4613703"/>
            <a:ext cx="4236333" cy="1034454"/>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Grundlagen</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7CCDA924-41FD-48BD-951D-4FCE24C4CE39}" type="datetime1">
              <a:rPr lang="de-DE" smtClean="0"/>
              <a:t>29.09.2021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Einführung</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3317</Words>
  <Application>Microsoft Office PowerPoint</Application>
  <PresentationFormat>Breitbild</PresentationFormat>
  <Paragraphs>566</Paragraphs>
  <Slides>55</Slides>
  <Notes>40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55</vt:i4>
      </vt:variant>
    </vt:vector>
  </HeadingPairs>
  <TitlesOfParts>
    <vt:vector size="62" baseType="lpstr">
      <vt:lpstr>Arial</vt:lpstr>
      <vt:lpstr>Calibri</vt:lpstr>
      <vt:lpstr>Cambria Math</vt:lpstr>
      <vt:lpstr>Consolas</vt:lpstr>
      <vt:lpstr>Segoe UI</vt:lpstr>
      <vt:lpstr>Titel</vt:lpstr>
      <vt:lpstr>Inhalt</vt:lpstr>
      <vt:lpstr>Dart Einführung</vt:lpstr>
      <vt:lpstr>Agenda</vt:lpstr>
      <vt:lpstr>Programmiersprachen Maschinensprache</vt:lpstr>
      <vt:lpstr>Programmiersprachen Assembler</vt:lpstr>
      <vt:lpstr>Programmiersprachen C</vt:lpstr>
      <vt:lpstr>Programmiersprachen Dart</vt:lpstr>
      <vt:lpstr>Dart Grundlagen</vt:lpstr>
      <vt:lpstr>Dart Grundlagen</vt:lpstr>
      <vt:lpstr>Dart Grundlagen</vt:lpstr>
      <vt:lpstr>Android Studio: Rechtschreibprüfung</vt:lpstr>
      <vt:lpstr>Android Studio: Rechtschreibprüfung</vt:lpstr>
      <vt:lpstr>Android Studio: Rechtschreibprüfung</vt:lpstr>
      <vt:lpstr>Android Studio: Rechtschreibprüfung</vt:lpstr>
      <vt:lpstr>Dart Grundlagen - Rechnen</vt:lpstr>
      <vt:lpstr>Dart Grundlagen - Rechnen</vt:lpstr>
      <vt:lpstr>Dart Grundlagen - Rechnen</vt:lpstr>
      <vt:lpstr>Dart Grundlagen - Bibliotheken</vt:lpstr>
      <vt:lpstr>Dart Grundlagen - Bibliotheken</vt:lpstr>
      <vt:lpstr>Dart Grundlagen - Bibliotheken</vt:lpstr>
      <vt:lpstr>Dart Grundlagen - Aufgabe</vt:lpstr>
      <vt:lpstr>Android Studio – Code Formatierung</vt:lpstr>
      <vt:lpstr>Android Studio – Code Formatierung</vt:lpstr>
      <vt:lpstr>Dart Grundlagen - Strings</vt:lpstr>
      <vt:lpstr>Dart Grundlagen - Strings</vt:lpstr>
      <vt:lpstr>Dart Grundlagen - Strings</vt:lpstr>
      <vt:lpstr>Dart Grundlagen - Strings</vt:lpstr>
      <vt:lpstr>Dart Grundlagen - Strings</vt:lpstr>
      <vt:lpstr>Dart Grundlagen – Strings - Aufgabe</vt:lpstr>
      <vt:lpstr>Android Studio - Live Templates</vt:lpstr>
      <vt:lpstr>Android Studio - Live Templates</vt:lpstr>
      <vt:lpstr>Dart Grundlagen -Wiederholungen</vt:lpstr>
      <vt:lpstr>Dart Grundlagen -Wiederholungen</vt:lpstr>
      <vt:lpstr>Dart Grundlagen - Wahrheitswerte</vt:lpstr>
      <vt:lpstr>Dart Grundlagen - Wahrheitswerte</vt:lpstr>
      <vt:lpstr>Dart Grundlagen - Wahrheitswerte</vt:lpstr>
      <vt:lpstr>Dart Grundlagen - Verzweigungen</vt:lpstr>
      <vt:lpstr>Dart Grundlagen - Verzweigungen - Aufgabe</vt:lpstr>
      <vt:lpstr>Dart Grundlagen - Verzweigungen - Aufgabe</vt:lpstr>
      <vt:lpstr>Dart Grundlagen - Listen</vt:lpstr>
      <vt:lpstr>Dart Grundlagen - Listen</vt:lpstr>
      <vt:lpstr>Dart Grundlagen - Listen</vt:lpstr>
      <vt:lpstr>Dart Grundlagen - Listen</vt:lpstr>
      <vt:lpstr>Dart Grundlagen - Listen</vt:lpstr>
      <vt:lpstr>Dart Grundlagen - Listen Aufgabe</vt:lpstr>
      <vt:lpstr>Dart Grundlagen - Methoden</vt:lpstr>
      <vt:lpstr>Dart Grundlagen - Methoden</vt:lpstr>
      <vt:lpstr>Dart Grundlagen - Methoden</vt:lpstr>
      <vt:lpstr>Dart Grundlagen - Funktionen</vt:lpstr>
      <vt:lpstr>Dart Grundlagen - Funktionen</vt:lpstr>
      <vt:lpstr>Dart Grundlagen - Funktionen</vt:lpstr>
      <vt:lpstr>Dart Grundlagen - Map</vt:lpstr>
      <vt:lpstr>Dart Grundlagen - Map</vt:lpstr>
      <vt:lpstr>Ausblick</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42</cp:revision>
  <dcterms:created xsi:type="dcterms:W3CDTF">2021-09-20T09:09:28Z</dcterms:created>
  <dcterms:modified xsi:type="dcterms:W3CDTF">2021-09-29T08:03:15Z</dcterms:modified>
</cp:coreProperties>
</file>