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60" r:id="rId5"/>
    <p:sldId id="261" r:id="rId6"/>
    <p:sldId id="262" r:id="rId7"/>
    <p:sldId id="264" r:id="rId8"/>
    <p:sldId id="265" r:id="rId9"/>
    <p:sldId id="266" r:id="rId10"/>
    <p:sldId id="263" r:id="rId11"/>
    <p:sldId id="258" r:id="rId12"/>
    <p:sldId id="25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57"/>
          </p14:sldIdLst>
        </p14:section>
        <p14:section name="Abkürzungen" id="{8F3C1243-4DBF-4BA6-B661-2CAD0675A4F2}">
          <p14:sldIdLst>
            <p14:sldId id="260"/>
          </p14:sldIdLst>
        </p14:section>
        <p14:section name="Übersicht" id="{5393AB27-0927-4C43-89AA-586F686F99AD}">
          <p14:sldIdLst>
            <p14:sldId id="261"/>
          </p14:sldIdLst>
        </p14:section>
        <p14:section name="L10N für Flutter" id="{4BF87A74-2270-439D-81B4-C13EFAF06438}">
          <p14:sldIdLst>
            <p14:sldId id="262"/>
            <p14:sldId id="264"/>
            <p14:sldId id="265"/>
            <p14:sldId id="266"/>
            <p14:sldId id="263"/>
          </p14:sldIdLst>
        </p14:section>
        <p14:section name="Zusammenfassung" id="{3935168F-CA97-4DBE-AA4D-CD6487E81BA7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6D3"/>
    <a:srgbClr val="336DA6"/>
    <a:srgbClr val="003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1754" autoAdjust="0"/>
  </p:normalViewPr>
  <p:slideViewPr>
    <p:cSldViewPr snapToGrid="0">
      <p:cViewPr varScale="1">
        <p:scale>
          <a:sx n="100" d="100"/>
          <a:sy n="100" d="100"/>
        </p:scale>
        <p:origin x="85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28.10.2021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28.10.2021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Dies sind</a:t>
            </a:r>
            <a:r>
              <a:rPr lang="de-DE" baseline="0" dirty="0"/>
              <a:t> nur die hauptsächlichen Punkte. In der Präsentation kommen auch: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Produktiv arbeiten mit Android Studio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Übungen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TextField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Android</a:t>
            </a:r>
            <a:r>
              <a:rPr lang="de-DE" baseline="0" dirty="0"/>
              <a:t> Entwickleroptionen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…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084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916113"/>
            <a:ext cx="10521297" cy="16190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19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86CE-A57A-427D-B997-E876264AFCED}" type="datetime1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54" y="102885"/>
            <a:ext cx="1180118" cy="11801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3119-B7C5-47AA-850D-27E79467F1B8}" type="datetime1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55" y="2696647"/>
            <a:ext cx="2532090" cy="25320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3D4D-56B2-460B-953A-8141A2B40444}" type="datetime1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8108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B76C-2FFB-4EBE-9844-F161FB318587}" type="datetime1">
              <a:rPr lang="de-DE" smtClean="0"/>
              <a:t>28.10.2021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27E-C521-4FD0-AB53-4510B2685A9C}" type="datetime1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9271475" cy="46450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1D18-93A5-4696-A4BC-99054C39432C}" type="datetime1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2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4D4F-F473-4631-846E-7D5DD666FFE8}" type="datetime1">
              <a:rPr lang="de-DE" smtClean="0"/>
              <a:t>28.10.2021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44AC-E400-492B-96F2-7AA1F643E87C}" type="datetime1">
              <a:rPr lang="de-DE" smtClean="0"/>
              <a:t>28.10.2021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84C2-5492-4305-A217-C1544709D450}" type="datetime1">
              <a:rPr lang="de-DE" smtClean="0"/>
              <a:t>28.10.2021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53" y="2279787"/>
            <a:ext cx="1370494" cy="3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93" y="2914649"/>
            <a:ext cx="2210213" cy="22102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EF71-C65C-4449-BF0E-A5139472897A}" type="datetime1">
              <a:rPr lang="de-DE" smtClean="0"/>
              <a:t>28.10.2021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344" y="175075"/>
            <a:ext cx="1035738" cy="10357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B2A2-11E3-479B-B2DE-3AD53D772513}" type="datetime1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50000">
                <a:srgbClr val="336DA6">
                  <a:alpha val="50000"/>
                </a:srgbClr>
              </a:gs>
              <a:gs pos="0">
                <a:srgbClr val="336DA6">
                  <a:alpha val="0"/>
                </a:srgbClr>
              </a:gs>
              <a:gs pos="100000">
                <a:srgbClr val="336D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33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16113"/>
            <a:ext cx="10515600" cy="230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C67E130-7F38-48C0-9D99-87B3C91C83C9}" type="datetime1">
              <a:rPr lang="de-DE" smtClean="0"/>
              <a:t>28.10.2021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Flutter - Globalisierung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7" y="5215200"/>
            <a:ext cx="1909763" cy="4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1207" userDrawn="1">
          <p15:clr>
            <a:srgbClr val="F26B43"/>
          </p15:clr>
        </p15:guide>
        <p15:guide id="5" orient="horz" pos="2659" userDrawn="1">
          <p15:clr>
            <a:srgbClr val="F26B43"/>
          </p15:clr>
        </p15:guide>
        <p15:guide id="6" pos="71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4013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8BE5C5E-85F2-47A9-B39D-E9A2E79BE5FE}" type="datetime1">
              <a:rPr lang="de-DE" smtClean="0"/>
              <a:t>28.10.2021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Flutter - Globalisierung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80934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>
            <a:cxnSpLocks/>
          </p:cNvCxnSpPr>
          <p:nvPr userDrawn="1"/>
        </p:nvCxnSpPr>
        <p:spPr>
          <a:xfrm flipV="1">
            <a:off x="0" y="6356349"/>
            <a:ext cx="8892073" cy="1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C4559D41-751B-4D7C-9655-A7134109513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663" y="6151561"/>
            <a:ext cx="1638305" cy="409577"/>
          </a:xfrm>
          <a:prstGeom prst="rect">
            <a:avLst/>
          </a:prstGeom>
        </p:spPr>
      </p:pic>
      <p:cxnSp>
        <p:nvCxnSpPr>
          <p:cNvPr id="14" name="Straight Connector 6">
            <a:extLst>
              <a:ext uri="{FF2B5EF4-FFF2-40B4-BE49-F238E27FC236}">
                <a16:creationId xmlns:a16="http://schemas.microsoft.com/office/drawing/2014/main" id="{C797F233-091D-4DE9-86F5-01F20A8E02B8}"/>
              </a:ext>
            </a:extLst>
          </p:cNvPr>
          <p:cNvCxnSpPr>
            <a:cxnSpLocks/>
          </p:cNvCxnSpPr>
          <p:nvPr userDrawn="1"/>
        </p:nvCxnSpPr>
        <p:spPr>
          <a:xfrm>
            <a:off x="10711543" y="6356349"/>
            <a:ext cx="1480457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7" r:id="rId3"/>
    <p:sldLayoutId id="2147483660" r:id="rId4"/>
    <p:sldLayoutId id="2147483661" r:id="rId5"/>
    <p:sldLayoutId id="2147483665" r:id="rId6"/>
    <p:sldLayoutId id="2147483666" r:id="rId7"/>
    <p:sldLayoutId id="2147483662" r:id="rId8"/>
    <p:sldLayoutId id="2147483663" r:id="rId9"/>
    <p:sldLayoutId id="2147483664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96" userDrawn="1">
          <p15:clr>
            <a:srgbClr val="F26B43"/>
          </p15:clr>
        </p15:guide>
        <p15:guide id="4" orient="horz" pos="958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3795" userDrawn="1">
          <p15:clr>
            <a:srgbClr val="F26B43"/>
          </p15:clr>
        </p15:guide>
        <p15:guide id="7" pos="3885" userDrawn="1">
          <p15:clr>
            <a:srgbClr val="F26B43"/>
          </p15:clr>
        </p15:guide>
        <p15:guide id="8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lutter.dev/docs/development/accessibility-and-localization/internationalization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Flutter – Globalisierung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CE75-0A72-420E-BE6A-F35B415C0B45}" type="datetime1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Flutter unterstützt </a:t>
            </a:r>
            <a:r>
              <a:rPr lang="de-DE" dirty="0" err="1"/>
              <a:t>Localization</a:t>
            </a:r>
            <a:endParaRPr lang="de-DE" dirty="0"/>
          </a:p>
          <a:p>
            <a:r>
              <a:rPr lang="de-DE" dirty="0"/>
              <a:t>Strings werden in mehreren Dateien abgespeichert</a:t>
            </a:r>
          </a:p>
          <a:p>
            <a:r>
              <a:rPr lang="de-DE" dirty="0"/>
              <a:t>Zur Laufzeit wird der Text entsprechend der Sprache ausgewählt</a:t>
            </a:r>
          </a:p>
          <a:p>
            <a:r>
              <a:rPr lang="de-DE" dirty="0"/>
              <a:t>Anpassungen im Code notwendig, damit die Strings aus dem Quelltext entfernt werden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3618-0DB4-4FD3-9829-7621FDC83179}" type="datetime1">
              <a:rPr lang="de-DE" smtClean="0"/>
              <a:t>28.10.2021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98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BB4D-036C-4CA9-B9D4-EC82F5F195AA}" type="datetime1">
              <a:rPr lang="de-DE" smtClean="0"/>
              <a:t>28.10.2021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G11N, L10N, I18N, WTF?</a:t>
            </a:r>
          </a:p>
          <a:p>
            <a:r>
              <a:rPr lang="de-DE" dirty="0"/>
              <a:t>Übersicht</a:t>
            </a:r>
          </a:p>
          <a:p>
            <a:r>
              <a:rPr lang="de-DE" dirty="0"/>
              <a:t>L10N für Flutter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98D7-F87C-479D-ACFE-F45E4C11D580}" type="datetime1">
              <a:rPr lang="de-DE" smtClean="0"/>
              <a:t>28.10.2021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A22CB-E0CB-47EB-B213-1BC5E0F4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Abkürzungen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526117-B5BC-4008-AD35-920A938EC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G11N = </a:t>
            </a:r>
            <a:r>
              <a:rPr lang="de-DE" dirty="0" err="1"/>
              <a:t>G</a:t>
            </a:r>
            <a:r>
              <a:rPr lang="de-DE" dirty="0" err="1">
                <a:solidFill>
                  <a:schemeClr val="accent1"/>
                </a:solidFill>
              </a:rPr>
              <a:t>lobalizatio</a:t>
            </a:r>
            <a:r>
              <a:rPr lang="de-DE" dirty="0" err="1"/>
              <a:t>n</a:t>
            </a:r>
            <a:endParaRPr lang="de-DE" dirty="0"/>
          </a:p>
          <a:p>
            <a:endParaRPr lang="de-DE" dirty="0"/>
          </a:p>
          <a:p>
            <a:r>
              <a:rPr lang="de-DE" dirty="0"/>
              <a:t>I18N = </a:t>
            </a:r>
            <a:r>
              <a:rPr lang="de-DE" dirty="0" err="1"/>
              <a:t>I</a:t>
            </a:r>
            <a:r>
              <a:rPr lang="de-DE" dirty="0" err="1">
                <a:solidFill>
                  <a:schemeClr val="accent1"/>
                </a:solidFill>
              </a:rPr>
              <a:t>nternationalizatio</a:t>
            </a:r>
            <a:r>
              <a:rPr lang="de-DE" dirty="0" err="1"/>
              <a:t>n</a:t>
            </a:r>
            <a:endParaRPr lang="de-DE" dirty="0"/>
          </a:p>
          <a:p>
            <a:endParaRPr lang="de-DE" dirty="0"/>
          </a:p>
          <a:p>
            <a:r>
              <a:rPr lang="de-DE" dirty="0"/>
              <a:t>L10N = </a:t>
            </a:r>
            <a:r>
              <a:rPr lang="de-DE" dirty="0" err="1"/>
              <a:t>L</a:t>
            </a:r>
            <a:r>
              <a:rPr lang="de-DE" dirty="0" err="1">
                <a:solidFill>
                  <a:schemeClr val="accent1"/>
                </a:solidFill>
              </a:rPr>
              <a:t>ocalizatio</a:t>
            </a:r>
            <a:r>
              <a:rPr lang="de-DE" dirty="0" err="1"/>
              <a:t>n</a:t>
            </a:r>
            <a:endParaRPr lang="de-DE" dirty="0"/>
          </a:p>
          <a:p>
            <a:endParaRPr lang="de-DE" dirty="0"/>
          </a:p>
          <a:p>
            <a:r>
              <a:rPr lang="de-DE" dirty="0"/>
              <a:t>T9N = T</a:t>
            </a:r>
            <a:r>
              <a:rPr lang="de-DE" dirty="0">
                <a:solidFill>
                  <a:schemeClr val="accent1"/>
                </a:solidFill>
              </a:rPr>
              <a:t>ranslatio</a:t>
            </a:r>
            <a:r>
              <a:rPr lang="de-DE" dirty="0"/>
              <a:t>n</a:t>
            </a:r>
          </a:p>
          <a:p>
            <a:endParaRPr lang="de-DE" dirty="0"/>
          </a:p>
          <a:p>
            <a:r>
              <a:rPr lang="de-DE" dirty="0"/>
              <a:t>A11Y = </a:t>
            </a:r>
            <a:r>
              <a:rPr lang="de-DE" dirty="0" err="1"/>
              <a:t>A</a:t>
            </a:r>
            <a:r>
              <a:rPr lang="de-DE" dirty="0" err="1">
                <a:solidFill>
                  <a:schemeClr val="accent1"/>
                </a:solidFill>
              </a:rPr>
              <a:t>ccessibilit</a:t>
            </a:r>
            <a:r>
              <a:rPr lang="de-DE" dirty="0" err="1"/>
              <a:t>y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B41724-6D17-473B-81A3-1944F1BD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B2A2-11E3-479B-B2DE-3AD53D772513}" type="datetime1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D7CCEE-CE66-429D-861B-4929AB3F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1F1CF1-214F-4DE5-A488-5C3BF91E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4B3AD0B-FE39-4F26-A6F4-D9582CA94131}"/>
              </a:ext>
            </a:extLst>
          </p:cNvPr>
          <p:cNvCxnSpPr>
            <a:cxnSpLocks/>
          </p:cNvCxnSpPr>
          <p:nvPr/>
        </p:nvCxnSpPr>
        <p:spPr>
          <a:xfrm>
            <a:off x="2509284" y="1977656"/>
            <a:ext cx="14885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E657EC5-B98C-4DF1-BE93-28BB07DDF117}"/>
              </a:ext>
            </a:extLst>
          </p:cNvPr>
          <p:cNvSpPr txBox="1"/>
          <p:nvPr/>
        </p:nvSpPr>
        <p:spPr>
          <a:xfrm>
            <a:off x="2469021" y="1977656"/>
            <a:ext cx="1569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11 Buchstaben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A55153C-7149-4FD3-AABF-315E14A0432E}"/>
              </a:ext>
            </a:extLst>
          </p:cNvPr>
          <p:cNvCxnSpPr>
            <a:cxnSpLocks/>
          </p:cNvCxnSpPr>
          <p:nvPr/>
        </p:nvCxnSpPr>
        <p:spPr>
          <a:xfrm>
            <a:off x="2278912" y="2972798"/>
            <a:ext cx="247384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8F85E71-726D-44B0-9487-1EB624B505D6}"/>
              </a:ext>
            </a:extLst>
          </p:cNvPr>
          <p:cNvSpPr txBox="1"/>
          <p:nvPr/>
        </p:nvSpPr>
        <p:spPr>
          <a:xfrm>
            <a:off x="2238649" y="2972798"/>
            <a:ext cx="1569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18 Buchstaben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3DCB713-028A-4108-B913-33A7A40226EA}"/>
              </a:ext>
            </a:extLst>
          </p:cNvPr>
          <p:cNvCxnSpPr>
            <a:cxnSpLocks/>
          </p:cNvCxnSpPr>
          <p:nvPr/>
        </p:nvCxnSpPr>
        <p:spPr>
          <a:xfrm>
            <a:off x="2371725" y="4025960"/>
            <a:ext cx="13603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371EE312-5A39-448C-9B72-ECFE2CFBCD0E}"/>
              </a:ext>
            </a:extLst>
          </p:cNvPr>
          <p:cNvSpPr txBox="1"/>
          <p:nvPr/>
        </p:nvSpPr>
        <p:spPr>
          <a:xfrm>
            <a:off x="2294716" y="4025960"/>
            <a:ext cx="156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 Buchstaben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13028DC-E2A9-473B-9EF5-66B3D0A78ABC}"/>
              </a:ext>
            </a:extLst>
          </p:cNvPr>
          <p:cNvCxnSpPr>
            <a:cxnSpLocks/>
          </p:cNvCxnSpPr>
          <p:nvPr/>
        </p:nvCxnSpPr>
        <p:spPr>
          <a:xfrm>
            <a:off x="2238649" y="5062188"/>
            <a:ext cx="12184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9038DD3B-491D-4850-B51E-1D811CFE476A}"/>
              </a:ext>
            </a:extLst>
          </p:cNvPr>
          <p:cNvSpPr txBox="1"/>
          <p:nvPr/>
        </p:nvSpPr>
        <p:spPr>
          <a:xfrm>
            <a:off x="2151580" y="5062188"/>
            <a:ext cx="156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 Buchstaben</a:t>
            </a:r>
          </a:p>
        </p:txBody>
      </p:sp>
    </p:spTree>
    <p:extLst>
      <p:ext uri="{BB962C8B-B14F-4D97-AF65-F5344CB8AC3E}">
        <p14:creationId xmlns:p14="http://schemas.microsoft.com/office/powerpoint/2010/main" val="420964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43F48-9322-47E8-8C02-F9A31CA7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295AD09-7459-4B2A-A434-51F29C6C9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Globalization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= alle Aktivitäten, das Produkt weltweit zu vermarkten</a:t>
            </a:r>
            <a:br>
              <a:rPr lang="de-DE" dirty="0"/>
            </a:br>
            <a:r>
              <a:rPr lang="de-DE" dirty="0"/>
              <a:t>z.B. Name oder Logo der App, Farbgebung, Verhalten, Communities</a:t>
            </a:r>
          </a:p>
          <a:p>
            <a:r>
              <a:rPr lang="de-DE" dirty="0" err="1"/>
              <a:t>Internationalization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= Anpassung des Quellcodes an unterschiedliche Gegebenheiten</a:t>
            </a:r>
            <a:br>
              <a:rPr lang="de-DE" dirty="0"/>
            </a:br>
            <a:r>
              <a:rPr lang="de-DE" dirty="0"/>
              <a:t>z.B. Währungssymbole, Datumsformate, Leserichtung, Kartendarstellung, Telefonnummern</a:t>
            </a:r>
          </a:p>
          <a:p>
            <a:r>
              <a:rPr lang="de-DE" dirty="0" err="1"/>
              <a:t>Localization</a:t>
            </a:r>
            <a:br>
              <a:rPr lang="de-DE" dirty="0"/>
            </a:br>
            <a:r>
              <a:rPr lang="de-DE" dirty="0"/>
              <a:t>= Vorbereitung auf Übersetzungen, Einpflegen von Übersetzungen</a:t>
            </a:r>
          </a:p>
          <a:p>
            <a:r>
              <a:rPr lang="de-DE" dirty="0"/>
              <a:t>Translation</a:t>
            </a:r>
            <a:br>
              <a:rPr lang="de-DE" dirty="0"/>
            </a:br>
            <a:r>
              <a:rPr lang="de-DE" dirty="0"/>
              <a:t>= Übersetzung von Begriffen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43C752-D7CB-4634-ABE5-BA82F98D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B2A2-11E3-479B-B2DE-3AD53D772513}" type="datetime1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BA4B24-51DF-4AC8-A0C9-6337D3BA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88A4F3-5EA1-44D7-83E5-13E5CEBC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46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41258-694E-4562-8A32-598DC633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L10N für Flutter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FF610B-77EA-4034-A3E2-ED0F6D811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Pakete in </a:t>
            </a:r>
            <a:r>
              <a:rPr lang="de-DE" dirty="0" err="1">
                <a:solidFill>
                  <a:schemeClr val="accent1"/>
                </a:solidFill>
                <a:latin typeface="Consolas" panose="020B0609020204030204" pitchFamily="49" charset="0"/>
              </a:rPr>
              <a:t>pubspec.yaml</a:t>
            </a:r>
            <a:r>
              <a:rPr lang="de-DE" dirty="0"/>
              <a:t>:</a:t>
            </a:r>
          </a:p>
          <a:p>
            <a:pPr marL="457200" lvl="1" indent="0">
              <a:buNone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dependencies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flutter_localizations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sdk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flutter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 ^0.17.0</a:t>
            </a:r>
          </a:p>
          <a:p>
            <a:pPr marL="457200" lvl="1" indent="0">
              <a:buNone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JetBrains Mono"/>
              </a:rPr>
              <a:t>...</a:t>
            </a:r>
          </a:p>
          <a:p>
            <a:pPr marL="457200" lvl="1" indent="0">
              <a:buNone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flutter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generate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true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rgbClr val="1E5600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457200" lvl="1" indent="0">
              <a:buNone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63E7FC-A258-41A9-87C7-7D0F55B8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27E-C521-4FD0-AB53-4510B2685A9C}" type="datetime1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3A7B63-C4A1-4948-8EF4-8A33DE28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313D14-EB01-4176-BCCB-08A330EC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33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41258-694E-4562-8A32-598DC633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L10N für Flutter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FF610B-77EA-4034-A3E2-ED0F6D811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 Datei </a:t>
            </a:r>
            <a:r>
              <a:rPr lang="de-DE" dirty="0">
                <a:solidFill>
                  <a:schemeClr val="accent1"/>
                </a:solidFill>
                <a:latin typeface="Consolas" panose="020B0609020204030204" pitchFamily="49" charset="0"/>
              </a:rPr>
              <a:t>l10n.yaml</a:t>
            </a:r>
            <a:r>
              <a:rPr lang="de-DE" dirty="0"/>
              <a:t>: </a:t>
            </a:r>
          </a:p>
          <a:p>
            <a:pPr marL="457200" lvl="1" indent="0">
              <a:buNone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arb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-dir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lib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/l10n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template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-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arb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-file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app_en.arb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output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-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localization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-file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app_localizations.dart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de-DE" dirty="0"/>
          </a:p>
          <a:p>
            <a:r>
              <a:rPr lang="de-DE" dirty="0"/>
              <a:t>Neuer Ordner </a:t>
            </a:r>
            <a:r>
              <a:rPr lang="de-DE" dirty="0" err="1">
                <a:solidFill>
                  <a:schemeClr val="accent1"/>
                </a:solidFill>
                <a:latin typeface="Consolas" panose="020B0609020204030204" pitchFamily="49" charset="0"/>
              </a:rPr>
              <a:t>lib</a:t>
            </a:r>
            <a:r>
              <a:rPr lang="de-DE" dirty="0">
                <a:solidFill>
                  <a:schemeClr val="accent1"/>
                </a:solidFill>
                <a:latin typeface="Consolas" panose="020B0609020204030204" pitchFamily="49" charset="0"/>
              </a:rPr>
              <a:t>/l10n</a:t>
            </a:r>
            <a:r>
              <a:rPr lang="de-DE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63E7FC-A258-41A9-87C7-7D0F55B8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27E-C521-4FD0-AB53-4510B2685A9C}" type="datetime1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3A7B63-C4A1-4948-8EF4-8A33DE28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313D14-EB01-4176-BCCB-08A330EC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15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41258-694E-4562-8A32-598DC633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L10N für Flutter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FF610B-77EA-4034-A3E2-ED0F6D811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1150600" cy="4645025"/>
          </a:xfrm>
        </p:spPr>
        <p:txBody>
          <a:bodyPr>
            <a:normAutofit/>
          </a:bodyPr>
          <a:lstStyle/>
          <a:p>
            <a:r>
              <a:rPr lang="de-DE" dirty="0"/>
              <a:t>Englische Vorlage </a:t>
            </a:r>
            <a:r>
              <a:rPr lang="de-DE" dirty="0" err="1">
                <a:solidFill>
                  <a:schemeClr val="accent1"/>
                </a:solidFill>
                <a:latin typeface="Consolas" panose="020B0609020204030204" pitchFamily="49" charset="0"/>
              </a:rPr>
              <a:t>lib</a:t>
            </a:r>
            <a:r>
              <a:rPr lang="de-DE" dirty="0">
                <a:solidFill>
                  <a:schemeClr val="accent1"/>
                </a:solidFill>
                <a:latin typeface="Consolas" panose="020B0609020204030204" pitchFamily="49" charset="0"/>
              </a:rPr>
              <a:t>/l10n/</a:t>
            </a:r>
            <a:r>
              <a:rPr lang="de-DE" dirty="0" err="1">
                <a:solidFill>
                  <a:schemeClr val="accent1"/>
                </a:solidFill>
                <a:latin typeface="Consolas" panose="020B0609020204030204" pitchFamily="49" charset="0"/>
              </a:rPr>
              <a:t>app_en.arb</a:t>
            </a:r>
            <a:r>
              <a:rPr lang="de-DE" dirty="0"/>
              <a:t>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buttonDelete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"Delete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checklist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,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"@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buttonDelete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 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description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"The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button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 on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the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start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page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lang="de-DE" sz="2000" dirty="0"/>
          </a:p>
          <a:p>
            <a:r>
              <a:rPr lang="de-DE" dirty="0"/>
              <a:t>Deutsche Übersetzung </a:t>
            </a:r>
            <a:r>
              <a:rPr lang="de-DE" dirty="0" err="1">
                <a:solidFill>
                  <a:schemeClr val="accent1"/>
                </a:solidFill>
                <a:latin typeface="Consolas" panose="020B0609020204030204" pitchFamily="49" charset="0"/>
              </a:rPr>
              <a:t>lib</a:t>
            </a:r>
            <a:r>
              <a:rPr lang="de-DE" dirty="0">
                <a:solidFill>
                  <a:schemeClr val="accent1"/>
                </a:solidFill>
                <a:latin typeface="Consolas" panose="020B0609020204030204" pitchFamily="49" charset="0"/>
              </a:rPr>
              <a:t>/l10n/</a:t>
            </a:r>
            <a:r>
              <a:rPr lang="de-DE" dirty="0" err="1">
                <a:solidFill>
                  <a:schemeClr val="accent1"/>
                </a:solidFill>
                <a:latin typeface="Consolas" panose="020B0609020204030204" pitchFamily="49" charset="0"/>
              </a:rPr>
              <a:t>app_de.arb</a:t>
            </a:r>
            <a:r>
              <a:rPr lang="de-DE" dirty="0"/>
              <a:t>:</a:t>
            </a:r>
          </a:p>
          <a:p>
            <a:pPr marL="457200" lvl="1" indent="0">
              <a:buNone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buttonDelete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"Checkliste löschen"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63E7FC-A258-41A9-87C7-7D0F55B8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27E-C521-4FD0-AB53-4510B2685A9C}" type="datetime1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3A7B63-C4A1-4948-8EF4-8A33DE28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313D14-EB01-4176-BCCB-08A330EC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85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BD1C9-EEAE-446F-83D9-738B1669D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L10N für Flutter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41AD5E-1A51-43E7-AA71-CCB8C3701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Code in der App: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A21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 err="1">
                <a:solidFill>
                  <a:srgbClr val="00A21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package:flutter_gen</a:t>
            </a:r>
            <a:r>
              <a:rPr lang="en-US" sz="2000" dirty="0">
                <a:solidFill>
                  <a:srgbClr val="00A21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/gen_l10n/</a:t>
            </a:r>
            <a:r>
              <a:rPr lang="en-US" sz="2000" dirty="0" err="1">
                <a:solidFill>
                  <a:srgbClr val="00A21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app_localizations.dart</a:t>
            </a:r>
            <a:r>
              <a:rPr lang="en-US" sz="2000" dirty="0">
                <a:solidFill>
                  <a:srgbClr val="00A21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MaterialApp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b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localizationsDelegates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AppLocalizations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de-DE" sz="2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localizationsDelegates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b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supportedLocales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AppLocalizations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de-DE" sz="2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supportedLocales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DE" altLang="de-DE" sz="2000" dirty="0">
                <a:latin typeface="Consolas" panose="020B0609020204030204" pitchFamily="49" charset="0"/>
              </a:rPr>
              <a:t>...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r>
              <a:rPr lang="de-DE" dirty="0"/>
              <a:t>Anstelle von Strings:</a:t>
            </a:r>
          </a:p>
          <a:p>
            <a:pPr marL="457200" lvl="1" indent="0">
              <a:buNone/>
            </a:pP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Text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b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AppLocalizations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de-DE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of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(context)!.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buttonDelete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b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),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7C9D70-B172-4776-9F14-34257452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27E-C521-4FD0-AB53-4510B2685A9C}" type="datetime1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50FF09-BC12-46F0-9E89-80FE0ADAD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708067-0312-4947-A020-B48EE3E3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24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CF2D99-787C-40D6-9DC6-05CCCBEF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L10N für Flutter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7A996B-0673-4CF2-84B0-F7ECF054D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Siehe auch</a:t>
            </a:r>
            <a:endParaRPr lang="de-DE" dirty="0">
              <a:hlinkClick r:id="rId2"/>
            </a:endParaRPr>
          </a:p>
          <a:p>
            <a:r>
              <a:rPr lang="de-DE" dirty="0">
                <a:hlinkClick r:id="rId2"/>
              </a:rPr>
              <a:t>https://flutter.dev/docs/development/accessibility-and-localization/internationalization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043680-4CB8-4F84-98DE-F832AA09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27E-C521-4FD0-AB53-4510B2685A9C}" type="datetime1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88967F-8170-4FF2-98B5-823C6FC34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0E42E8-5647-4DAE-B9CB-A6BB7731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781285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_germ.potx" id="{D5D4711A-B19B-4761-ABF9-6C72D42F92B0}" vid="{320327DC-FBB5-4B9E-97F1-92C995F322B8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_germ.potx" id="{D5D4711A-B19B-4761-ABF9-6C72D42F92B0}" vid="{D3EFD16F-7334-4F6B-801D-B30887E0EFC7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16x9_germ</Template>
  <TotalTime>0</TotalTime>
  <Words>446</Words>
  <Application>Microsoft Office PowerPoint</Application>
  <PresentationFormat>Breitbild</PresentationFormat>
  <Paragraphs>98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Titel</vt:lpstr>
      <vt:lpstr>Inhalt</vt:lpstr>
      <vt:lpstr>Flutter – Globalisierung</vt:lpstr>
      <vt:lpstr>Agenda</vt:lpstr>
      <vt:lpstr>Abkürzungen</vt:lpstr>
      <vt:lpstr>Übersicht</vt:lpstr>
      <vt:lpstr>L10N für Flutter</vt:lpstr>
      <vt:lpstr>L10N für Flutter</vt:lpstr>
      <vt:lpstr>L10N für Flutter</vt:lpstr>
      <vt:lpstr>L10N für Flutter</vt:lpstr>
      <vt:lpstr>L10N für Flutter</vt:lpstr>
      <vt:lpstr>Zusammenfassung</vt:lpstr>
      <vt:lpstr>Fragen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- Layoutsystem</dc:title>
  <dc:creator>Benedikt Kolb</dc:creator>
  <cp:lastModifiedBy>Thomas Weller</cp:lastModifiedBy>
  <cp:revision>100</cp:revision>
  <dcterms:created xsi:type="dcterms:W3CDTF">2021-09-06T11:52:24Z</dcterms:created>
  <dcterms:modified xsi:type="dcterms:W3CDTF">2021-10-28T12:40:49Z</dcterms:modified>
</cp:coreProperties>
</file>