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1"/>
  </p:notesMasterIdLst>
  <p:handoutMasterIdLst>
    <p:handoutMasterId r:id="rId52"/>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5" r:id="rId19"/>
    <p:sldId id="266" r:id="rId20"/>
    <p:sldId id="267" r:id="rId21"/>
    <p:sldId id="268" r:id="rId22"/>
    <p:sldId id="277" r:id="rId23"/>
    <p:sldId id="278" r:id="rId24"/>
    <p:sldId id="279" r:id="rId25"/>
    <p:sldId id="280" r:id="rId26"/>
    <p:sldId id="281" r:id="rId27"/>
    <p:sldId id="282" r:id="rId28"/>
    <p:sldId id="271" r:id="rId29"/>
    <p:sldId id="273" r:id="rId30"/>
    <p:sldId id="275" r:id="rId31"/>
    <p:sldId id="284" r:id="rId32"/>
    <p:sldId id="285" r:id="rId33"/>
    <p:sldId id="283" r:id="rId34"/>
    <p:sldId id="270" r:id="rId35"/>
    <p:sldId id="289" r:id="rId36"/>
    <p:sldId id="290" r:id="rId37"/>
    <p:sldId id="291" r:id="rId38"/>
    <p:sldId id="292" r:id="rId39"/>
    <p:sldId id="299" r:id="rId40"/>
    <p:sldId id="300" r:id="rId41"/>
    <p:sldId id="301" r:id="rId42"/>
    <p:sldId id="303" r:id="rId43"/>
    <p:sldId id="304" r:id="rId44"/>
    <p:sldId id="305" r:id="rId45"/>
    <p:sldId id="306" r:id="rId46"/>
    <p:sldId id="307" r:id="rId47"/>
    <p:sldId id="302" r:id="rId48"/>
    <p:sldId id="258" r:id="rId49"/>
    <p:sldId id="295"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5"/>
            <p14:sldId id="266"/>
            <p14:sldId id="267"/>
            <p14:sldId id="268"/>
          </p14:sldIdLst>
        </p14:section>
        <p14:section name="Android Studio Plugins" id="{A3A77AC1-9623-47E1-9523-5DE3DCE86F73}">
          <p14:sldIdLst>
            <p14:sldId id="277"/>
            <p14:sldId id="278"/>
            <p14:sldId id="279"/>
            <p14:sldId id="280"/>
            <p14:sldId id="281"/>
            <p14:sldId id="282"/>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292"/>
          </p14:sldIdLst>
        </p14:section>
        <p14:section name="Virtual Device" id="{23C7DAF7-CB9F-437D-90E8-5A9A95A849E8}">
          <p14:sldIdLst>
            <p14:sldId id="299"/>
            <p14:sldId id="300"/>
            <p14:sldId id="301"/>
            <p14:sldId id="303"/>
            <p14:sldId id="304"/>
            <p14:sldId id="305"/>
            <p14:sldId id="306"/>
            <p14:sldId id="307"/>
            <p14:sldId id="302"/>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125" d="100"/>
          <a:sy n="125" d="100"/>
        </p:scale>
        <p:origin x="150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30.09.2021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30.09.2021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46</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48</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30.09.2021</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30.09.2021</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30.09.2021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30.09.2021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2.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4.webp"/></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ocs.aws.amazon.com/corretto/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30.09.2021</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id="{D9EC2A7A-2AD4-4758-BB7E-5E81354AC985}"/>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id="{591CD9E4-C636-42B1-99C6-BF1405435B9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id="{21BFED41-FDA6-45E1-968D-56ADBB1F3B6A}"/>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id="{595E5A5A-8A37-465E-954A-A950D7B7276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id="{002941F6-2D27-433E-B664-5803BC7F9910}"/>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9" name="Grafik 8">
            <a:extLst>
              <a:ext uri="{FF2B5EF4-FFF2-40B4-BE49-F238E27FC236}">
                <a16:creationId xmlns:a16="http://schemas.microsoft.com/office/drawing/2014/main" id="{1D881B3F-B05D-4FAC-A0E8-A96E1E8FB9C0}"/>
              </a:ext>
            </a:extLst>
          </p:cNvPr>
          <p:cNvPicPr>
            <a:picLocks noChangeAspect="1"/>
          </p:cNvPicPr>
          <p:nvPr/>
        </p:nvPicPr>
        <p:blipFill>
          <a:blip r:embed="rId3"/>
          <a:stretch>
            <a:fillRect/>
          </a:stretch>
        </p:blipFill>
        <p:spPr>
          <a:xfrm>
            <a:off x="1189709" y="2197030"/>
            <a:ext cx="5383801" cy="2734780"/>
          </a:xfrm>
          <a:prstGeom prst="rect">
            <a:avLst/>
          </a:prstGeom>
        </p:spPr>
      </p:pic>
      <p:sp>
        <p:nvSpPr>
          <p:cNvPr id="10" name="Rechteck 9">
            <a:extLst>
              <a:ext uri="{FF2B5EF4-FFF2-40B4-BE49-F238E27FC236}">
                <a16:creationId xmlns:a16="http://schemas.microsoft.com/office/drawing/2014/main" id="{018F6639-6E53-46A3-80EB-978EF3AD143F}"/>
              </a:ext>
            </a:extLst>
          </p:cNvPr>
          <p:cNvSpPr/>
          <p:nvPr/>
        </p:nvSpPr>
        <p:spPr>
          <a:xfrm>
            <a:off x="5519451" y="44948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id="{9340631C-2B07-4CB2-98CE-46376800EBCA}"/>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FD47342-FAA9-407A-96CA-81E8AF6D3E28}"/>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id="{5DCC446B-C35F-45FA-9D08-6331931EF4A1}"/>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pic>
        <p:nvPicPr>
          <p:cNvPr id="8" name="Grafik 7">
            <a:extLst>
              <a:ext uri="{FF2B5EF4-FFF2-40B4-BE49-F238E27FC236}">
                <a16:creationId xmlns:a16="http://schemas.microsoft.com/office/drawing/2014/main" id="{E7B20B1B-8416-4246-B382-997731B1F889}"/>
              </a:ext>
            </a:extLst>
          </p:cNvPr>
          <p:cNvPicPr>
            <a:picLocks noChangeAspect="1"/>
          </p:cNvPicPr>
          <p:nvPr/>
        </p:nvPicPr>
        <p:blipFill>
          <a:blip r:embed="rId2"/>
          <a:stretch>
            <a:fillRect/>
          </a:stretch>
        </p:blipFill>
        <p:spPr>
          <a:xfrm>
            <a:off x="1218896" y="2011835"/>
            <a:ext cx="5193224" cy="4002118"/>
          </a:xfrm>
          <a:prstGeom prst="rect">
            <a:avLst/>
          </a:prstGeom>
        </p:spPr>
      </p:pic>
      <p:sp>
        <p:nvSpPr>
          <p:cNvPr id="9" name="Rechteck 8">
            <a:extLst>
              <a:ext uri="{FF2B5EF4-FFF2-40B4-BE49-F238E27FC236}">
                <a16:creationId xmlns:a16="http://schemas.microsoft.com/office/drawing/2014/main" id="{3C33EB5A-B4EC-4FE4-93B2-2C679B4C25B9}"/>
              </a:ext>
            </a:extLst>
          </p:cNvPr>
          <p:cNvSpPr/>
          <p:nvPr/>
        </p:nvSpPr>
        <p:spPr>
          <a:xfrm>
            <a:off x="1378682" y="392877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561026-7C68-45A4-B2B4-88C432BB99DC}"/>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3342CCCA-2B6F-4937-8EDA-9DDBA156A051}"/>
              </a:ext>
            </a:extLst>
          </p:cNvPr>
          <p:cNvSpPr>
            <a:spLocks noGrp="1"/>
          </p:cNvSpPr>
          <p:nvPr>
            <p:ph idx="1"/>
          </p:nvPr>
        </p:nvSpPr>
        <p:spPr>
          <a:xfrm>
            <a:off x="994241" y="1510506"/>
            <a:ext cx="10514013" cy="4645025"/>
          </a:xfrm>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id="{9EEEEDE6-A5FD-488A-AEFF-DFFB6DCFD442}"/>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627E02DF-0CF8-418F-B814-4BC971F2E38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EF701DF-1C9F-4C2E-BE45-2674DAD9184C}"/>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8" name="Grafik 7">
            <a:extLst>
              <a:ext uri="{FF2B5EF4-FFF2-40B4-BE49-F238E27FC236}">
                <a16:creationId xmlns:a16="http://schemas.microsoft.com/office/drawing/2014/main" id="{42AE6410-9A3F-4D1E-8310-CE84E09E1716}"/>
              </a:ext>
            </a:extLst>
          </p:cNvPr>
          <p:cNvPicPr>
            <a:picLocks noChangeAspect="1"/>
          </p:cNvPicPr>
          <p:nvPr/>
        </p:nvPicPr>
        <p:blipFill>
          <a:blip r:embed="rId2"/>
          <a:stretch>
            <a:fillRect/>
          </a:stretch>
        </p:blipFill>
        <p:spPr>
          <a:xfrm>
            <a:off x="1141779" y="2044886"/>
            <a:ext cx="5193224" cy="4002118"/>
          </a:xfrm>
          <a:prstGeom prst="rect">
            <a:avLst/>
          </a:prstGeom>
        </p:spPr>
      </p:pic>
    </p:spTree>
    <p:extLst>
      <p:ext uri="{BB962C8B-B14F-4D97-AF65-F5344CB8AC3E}">
        <p14:creationId xmlns:p14="http://schemas.microsoft.com/office/powerpoint/2010/main" val="371727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30.09.2021</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id="{38D25B03-E426-4953-9A06-19BAD747F66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933D42DE-A371-4D5B-B1E4-4965414287F6}"/>
              </a:ext>
            </a:extLst>
          </p:cNvPr>
          <p:cNvPicPr>
            <a:picLocks noChangeAspect="1"/>
          </p:cNvPicPr>
          <p:nvPr/>
        </p:nvPicPr>
        <p:blipFill>
          <a:blip r:embed="rId2"/>
          <a:stretch>
            <a:fillRect/>
          </a:stretch>
        </p:blipFill>
        <p:spPr>
          <a:xfrm>
            <a:off x="838200" y="2438101"/>
            <a:ext cx="7640116" cy="3458058"/>
          </a:xfrm>
          <a:prstGeom prst="rect">
            <a:avLst/>
          </a:prstGeom>
        </p:spPr>
      </p:pic>
      <p:sp>
        <p:nvSpPr>
          <p:cNvPr id="9" name="Rechteck 8">
            <a:extLst>
              <a:ext uri="{FF2B5EF4-FFF2-40B4-BE49-F238E27FC236}">
                <a16:creationId xmlns:a16="http://schemas.microsoft.com/office/drawing/2014/main" id="{126B7DE4-3ECE-4A57-829E-2FE7111B344D}"/>
              </a:ext>
            </a:extLst>
          </p:cNvPr>
          <p:cNvSpPr/>
          <p:nvPr/>
        </p:nvSpPr>
        <p:spPr>
          <a:xfrm>
            <a:off x="851654" y="404995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10" name="Grafik 9">
            <a:extLst>
              <a:ext uri="{FF2B5EF4-FFF2-40B4-BE49-F238E27FC236}">
                <a16:creationId xmlns:a16="http://schemas.microsoft.com/office/drawing/2014/main" id="{A1FA11EE-CC4D-4797-AF3C-47EF88627F48}"/>
              </a:ext>
            </a:extLst>
          </p:cNvPr>
          <p:cNvPicPr>
            <a:picLocks noChangeAspect="1"/>
          </p:cNvPicPr>
          <p:nvPr/>
        </p:nvPicPr>
        <p:blipFill rotWithShape="1">
          <a:blip r:embed="rId2"/>
          <a:srcRect r="23110"/>
          <a:stretch/>
        </p:blipFill>
        <p:spPr>
          <a:xfrm>
            <a:off x="838200" y="2836988"/>
            <a:ext cx="11353800" cy="3028087"/>
          </a:xfrm>
          <a:prstGeom prst="rect">
            <a:avLst/>
          </a:prstGeom>
        </p:spPr>
      </p:pic>
      <p:sp>
        <p:nvSpPr>
          <p:cNvPr id="11" name="Rechteck 10">
            <a:extLst>
              <a:ext uri="{FF2B5EF4-FFF2-40B4-BE49-F238E27FC236}">
                <a16:creationId xmlns:a16="http://schemas.microsoft.com/office/drawing/2014/main" id="{BE9536E8-391A-40E4-AFCD-8EB4B3804C04}"/>
              </a:ext>
            </a:extLst>
          </p:cNvPr>
          <p:cNvSpPr/>
          <p:nvPr/>
        </p:nvSpPr>
        <p:spPr>
          <a:xfrm>
            <a:off x="8475327" y="3881052"/>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541F42D-629E-4BC0-935F-A2CC4A27B805}"/>
              </a:ext>
            </a:extLst>
          </p:cNvPr>
          <p:cNvSpPr/>
          <p:nvPr/>
        </p:nvSpPr>
        <p:spPr>
          <a:xfrm>
            <a:off x="5228227" y="5359209"/>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8" name="Grafik 7">
            <a:extLst>
              <a:ext uri="{FF2B5EF4-FFF2-40B4-BE49-F238E27FC236}">
                <a16:creationId xmlns:a16="http://schemas.microsoft.com/office/drawing/2014/main" id="{A299725E-9D14-4E61-966D-E991DD81AFD2}"/>
              </a:ext>
            </a:extLst>
          </p:cNvPr>
          <p:cNvPicPr>
            <a:picLocks noChangeAspect="1"/>
          </p:cNvPicPr>
          <p:nvPr/>
        </p:nvPicPr>
        <p:blipFill>
          <a:blip r:embed="rId2"/>
          <a:stretch>
            <a:fillRect/>
          </a:stretch>
        </p:blipFill>
        <p:spPr>
          <a:xfrm>
            <a:off x="1194242" y="2178906"/>
            <a:ext cx="5296074" cy="1577846"/>
          </a:xfrm>
          <a:prstGeom prst="rect">
            <a:avLst/>
          </a:prstGeom>
        </p:spPr>
      </p:pic>
      <p:sp>
        <p:nvSpPr>
          <p:cNvPr id="11" name="Rechteck 10">
            <a:extLst>
              <a:ext uri="{FF2B5EF4-FFF2-40B4-BE49-F238E27FC236}">
                <a16:creationId xmlns:a16="http://schemas.microsoft.com/office/drawing/2014/main" id="{BD33DBCD-A274-4639-A215-86ADF392A577}"/>
              </a:ext>
            </a:extLst>
          </p:cNvPr>
          <p:cNvSpPr/>
          <p:nvPr/>
        </p:nvSpPr>
        <p:spPr>
          <a:xfrm>
            <a:off x="2672314" y="3210536"/>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id="{5F130967-188A-4163-93B1-96B8F6FE102A}"/>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9432AF3-08A7-4973-A935-9B0879C6C3FF}"/>
              </a:ext>
            </a:extLst>
          </p:cNvPr>
          <p:cNvSpPr>
            <a:spLocks noGrp="1"/>
          </p:cNvSpPr>
          <p:nvPr>
            <p:ph type="sldNum" sz="quarter" idx="12"/>
          </p:nvPr>
        </p:nvSpPr>
        <p:spPr/>
        <p:txBody>
          <a:bodyPr/>
          <a:lstStyle/>
          <a:p>
            <a:fld id="{3A1F27E2-D58A-4028-9FF2-B12D897F257E}" type="slidenum">
              <a:rPr lang="de-DE" smtClean="0"/>
              <a:t>24</a:t>
            </a:fld>
            <a:endParaRPr lang="de-DE"/>
          </a:p>
        </p:txBody>
      </p:sp>
      <p:pic>
        <p:nvPicPr>
          <p:cNvPr id="7" name="Grafik 6">
            <a:extLst>
              <a:ext uri="{FF2B5EF4-FFF2-40B4-BE49-F238E27FC236}">
                <a16:creationId xmlns:a16="http://schemas.microsoft.com/office/drawing/2014/main"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id="{04C8AF02-7303-4C54-91B6-7AC3A42B9F7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76D11C4B-FB07-431B-9C5F-5836AAD726F9}"/>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8" name="Grafik 7">
            <a:extLst>
              <a:ext uri="{FF2B5EF4-FFF2-40B4-BE49-F238E27FC236}">
                <a16:creationId xmlns:a16="http://schemas.microsoft.com/office/drawing/2014/main"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5BBF9-2E90-41B2-89DF-D7D3DCD6AED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id="{870713BC-02A4-414C-B292-8C51DE3E10C6}"/>
              </a:ext>
            </a:extLst>
          </p:cNvPr>
          <p:cNvSpPr>
            <a:spLocks noGrp="1"/>
          </p:cNvSpPr>
          <p:nvPr>
            <p:ph idx="1"/>
          </p:nvPr>
        </p:nvSpPr>
        <p:spPr/>
        <p:txBody>
          <a:bodyPr/>
          <a:lstStyle/>
          <a:p>
            <a:r>
              <a:rPr lang="de-DE" dirty="0"/>
              <a:t>Lizenz akzeptieren</a:t>
            </a:r>
          </a:p>
        </p:txBody>
      </p:sp>
      <p:sp>
        <p:nvSpPr>
          <p:cNvPr id="4" name="Datumsplatzhalter 3">
            <a:extLst>
              <a:ext uri="{FF2B5EF4-FFF2-40B4-BE49-F238E27FC236}">
                <a16:creationId xmlns:a16="http://schemas.microsoft.com/office/drawing/2014/main" id="{9E18C798-9B6D-474E-8F0C-E831E129FC08}"/>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0EFDF510-D953-4A53-ACF6-E9D6A98E9E8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8A5D8DBC-5EB0-493C-A2DB-54FD7FCBCEDF}"/>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E34D7496-0784-4DB1-A3DA-657923709CC5}"/>
              </a:ext>
            </a:extLst>
          </p:cNvPr>
          <p:cNvPicPr>
            <a:picLocks noChangeAspect="1"/>
          </p:cNvPicPr>
          <p:nvPr/>
        </p:nvPicPr>
        <p:blipFill>
          <a:blip r:embed="rId2"/>
          <a:stretch>
            <a:fillRect/>
          </a:stretch>
        </p:blipFill>
        <p:spPr>
          <a:xfrm>
            <a:off x="838200" y="2154203"/>
            <a:ext cx="7527793" cy="4011647"/>
          </a:xfrm>
          <a:prstGeom prst="rect">
            <a:avLst/>
          </a:prstGeom>
        </p:spPr>
      </p:pic>
      <p:sp>
        <p:nvSpPr>
          <p:cNvPr id="11" name="Rechteck 10">
            <a:extLst>
              <a:ext uri="{FF2B5EF4-FFF2-40B4-BE49-F238E27FC236}">
                <a16:creationId xmlns:a16="http://schemas.microsoft.com/office/drawing/2014/main" id="{D70E282D-509E-48A1-B387-2316D96FED6E}"/>
              </a:ext>
            </a:extLst>
          </p:cNvPr>
          <p:cNvSpPr/>
          <p:nvPr/>
        </p:nvSpPr>
        <p:spPr>
          <a:xfrm>
            <a:off x="4516916" y="5118711"/>
            <a:ext cx="782197"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32C574A-D6EC-4E57-BEB6-F9FD3748A9BF}"/>
              </a:ext>
            </a:extLst>
          </p:cNvPr>
          <p:cNvSpPr/>
          <p:nvPr/>
        </p:nvSpPr>
        <p:spPr>
          <a:xfrm>
            <a:off x="5860149" y="5728922"/>
            <a:ext cx="816073"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986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id="{65E1D4CB-2C49-4372-86F8-A97C7AF985E9}"/>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id="{E32919A9-C024-4813-ABBB-A4B3E8AD89EF}"/>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12" name="Grafik 11">
            <a:extLst>
              <a:ext uri="{FF2B5EF4-FFF2-40B4-BE49-F238E27FC236}">
                <a16:creationId xmlns:a16="http://schemas.microsoft.com/office/drawing/2014/main" id="{2A552B68-27F2-4E8F-BA68-652DDAF5F455}"/>
              </a:ext>
            </a:extLst>
          </p:cNvPr>
          <p:cNvPicPr>
            <a:picLocks noChangeAspect="1"/>
          </p:cNvPicPr>
          <p:nvPr/>
        </p:nvPicPr>
        <p:blipFill rotWithShape="1">
          <a:blip r:embed="rId2"/>
          <a:srcRect b="22728"/>
          <a:stretch/>
        </p:blipFill>
        <p:spPr>
          <a:xfrm>
            <a:off x="1167074" y="3429000"/>
            <a:ext cx="7139625" cy="194753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id="{19BA4A8D-192B-4580-827A-D4284005ABF7}"/>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4" name="Grafik 13">
            <a:extLst>
              <a:ext uri="{FF2B5EF4-FFF2-40B4-BE49-F238E27FC236}">
                <a16:creationId xmlns:a16="http://schemas.microsoft.com/office/drawing/2014/main" id="{CD016515-D257-46CB-82D3-1AE6A93CD238}"/>
              </a:ext>
            </a:extLst>
          </p:cNvPr>
          <p:cNvPicPr>
            <a:picLocks noChangeAspect="1"/>
          </p:cNvPicPr>
          <p:nvPr/>
        </p:nvPicPr>
        <p:blipFill>
          <a:blip r:embed="rId3"/>
          <a:stretch>
            <a:fillRect/>
          </a:stretch>
        </p:blipFill>
        <p:spPr>
          <a:xfrm>
            <a:off x="1371956" y="2943371"/>
            <a:ext cx="5784013" cy="2239280"/>
          </a:xfrm>
          <a:prstGeom prst="rect">
            <a:avLst/>
          </a:prstGeom>
        </p:spPr>
      </p:pic>
      <p:pic>
        <p:nvPicPr>
          <p:cNvPr id="11" name="Grafik 10">
            <a:extLst>
              <a:ext uri="{FF2B5EF4-FFF2-40B4-BE49-F238E27FC236}">
                <a16:creationId xmlns:a16="http://schemas.microsoft.com/office/drawing/2014/main"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292" y="4117912"/>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id="{961CF908-1ECC-4D52-A78D-B751386BA5F2}"/>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id="{4761F2EA-E414-455E-9989-A9DEDD7D61A9}"/>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8" name="Grafik 7">
            <a:extLst>
              <a:ext uri="{FF2B5EF4-FFF2-40B4-BE49-F238E27FC236}">
                <a16:creationId xmlns:a16="http://schemas.microsoft.com/office/drawing/2014/main" id="{8FCDA493-E166-40A3-9155-7AA8C4020AA8}"/>
              </a:ext>
            </a:extLst>
          </p:cNvPr>
          <p:cNvPicPr>
            <a:picLocks noChangeAspect="1"/>
          </p:cNvPicPr>
          <p:nvPr/>
        </p:nvPicPr>
        <p:blipFill>
          <a:blip r:embed="rId2"/>
          <a:stretch>
            <a:fillRect/>
          </a:stretch>
        </p:blipFill>
        <p:spPr>
          <a:xfrm>
            <a:off x="1371955" y="2540067"/>
            <a:ext cx="8719495" cy="3033369"/>
          </a:xfrm>
          <a:prstGeom prst="rect">
            <a:avLst/>
          </a:prstGeom>
        </p:spPr>
      </p:pic>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id="{956BD410-1B64-470D-908B-449E595EC2D8}"/>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11" name="Grafik 10">
            <a:extLst>
              <a:ext uri="{FF2B5EF4-FFF2-40B4-BE49-F238E27FC236}">
                <a16:creationId xmlns:a16="http://schemas.microsoft.com/office/drawing/2014/main" id="{1B16811F-C16A-466A-A80F-B495CB174DC2}"/>
              </a:ext>
            </a:extLst>
          </p:cNvPr>
          <p:cNvPicPr>
            <a:picLocks noChangeAspect="1"/>
          </p:cNvPicPr>
          <p:nvPr/>
        </p:nvPicPr>
        <p:blipFill>
          <a:blip r:embed="rId3"/>
          <a:stretch>
            <a:fillRect/>
          </a:stretch>
        </p:blipFill>
        <p:spPr>
          <a:xfrm>
            <a:off x="1141204" y="2106976"/>
            <a:ext cx="7640116" cy="3781953"/>
          </a:xfrm>
          <a:prstGeom prst="rect">
            <a:avLst/>
          </a:prstGeom>
        </p:spPr>
      </p:pic>
      <p:sp>
        <p:nvSpPr>
          <p:cNvPr id="12" name="Rechteck 11">
            <a:extLst>
              <a:ext uri="{FF2B5EF4-FFF2-40B4-BE49-F238E27FC236}">
                <a16:creationId xmlns:a16="http://schemas.microsoft.com/office/drawing/2014/main" id="{32A98E5E-0348-40EF-AA83-C4B7128C7948}"/>
              </a:ext>
            </a:extLst>
          </p:cNvPr>
          <p:cNvSpPr/>
          <p:nvPr/>
        </p:nvSpPr>
        <p:spPr>
          <a:xfrm>
            <a:off x="5313009" y="4077463"/>
            <a:ext cx="1164909" cy="99029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id="{FE47D2B2-B7B2-4990-B994-205A3D84883D}"/>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10" name="Grafik 9">
            <a:extLst>
              <a:ext uri="{FF2B5EF4-FFF2-40B4-BE49-F238E27FC236}">
                <a16:creationId xmlns:a16="http://schemas.microsoft.com/office/drawing/2014/main" id="{4E2DE4C2-B8A8-4A8E-9AA0-34DD53741D18}"/>
              </a:ext>
            </a:extLst>
          </p:cNvPr>
          <p:cNvPicPr>
            <a:picLocks noChangeAspect="1"/>
          </p:cNvPicPr>
          <p:nvPr/>
        </p:nvPicPr>
        <p:blipFill>
          <a:blip r:embed="rId2"/>
          <a:stretch>
            <a:fillRect/>
          </a:stretch>
        </p:blipFill>
        <p:spPr>
          <a:xfrm>
            <a:off x="1201559" y="2062575"/>
            <a:ext cx="7490688" cy="3561523"/>
          </a:xfrm>
          <a:prstGeom prst="rect">
            <a:avLst/>
          </a:prstGeom>
        </p:spPr>
      </p:pic>
      <p:sp>
        <p:nvSpPr>
          <p:cNvPr id="12" name="Rechteck 11">
            <a:extLst>
              <a:ext uri="{FF2B5EF4-FFF2-40B4-BE49-F238E27FC236}">
                <a16:creationId xmlns:a16="http://schemas.microsoft.com/office/drawing/2014/main" id="{05F195C1-A00F-4FF4-880D-24F37478CF8F}"/>
              </a:ext>
            </a:extLst>
          </p:cNvPr>
          <p:cNvSpPr/>
          <p:nvPr/>
        </p:nvSpPr>
        <p:spPr>
          <a:xfrm>
            <a:off x="3935901" y="2438706"/>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Kleinbuchstaben</a:t>
            </a:r>
          </a:p>
          <a:p>
            <a:pPr lvl="1"/>
            <a:r>
              <a:rPr lang="de-DE" dirty="0"/>
              <a:t>Zahlen</a:t>
            </a:r>
          </a:p>
          <a:p>
            <a:pPr lvl="1"/>
            <a:r>
              <a:rPr lang="de-DE" dirty="0"/>
              <a:t>Unterstriche</a:t>
            </a:r>
          </a:p>
          <a:p>
            <a:pPr lvl="1"/>
            <a:r>
              <a:rPr lang="de-DE" dirty="0"/>
              <a:t>Keine Leerzeichen</a:t>
            </a:r>
          </a:p>
          <a:p>
            <a:pPr lvl="1"/>
            <a:r>
              <a:rPr lang="de-DE" dirty="0"/>
              <a:t>Nicht „</a:t>
            </a:r>
            <a:r>
              <a:rPr lang="de-DE" dirty="0" err="1"/>
              <a:t>test</a:t>
            </a:r>
            <a:r>
              <a:rPr lang="de-DE" dirty="0"/>
              <a:t>“</a:t>
            </a:r>
          </a:p>
          <a:p>
            <a:r>
              <a:rPr lang="de-DE" dirty="0"/>
              <a:t>Android, iOS, Web</a:t>
            </a:r>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pic>
        <p:nvPicPr>
          <p:cNvPr id="8" name="Grafik 7">
            <a:extLst>
              <a:ext uri="{FF2B5EF4-FFF2-40B4-BE49-F238E27FC236}">
                <a16:creationId xmlns:a16="http://schemas.microsoft.com/office/drawing/2014/main" id="{16C2DDEA-C55C-445E-839B-7C449367F42E}"/>
              </a:ext>
            </a:extLst>
          </p:cNvPr>
          <p:cNvPicPr>
            <a:picLocks noChangeAspect="1"/>
          </p:cNvPicPr>
          <p:nvPr/>
        </p:nvPicPr>
        <p:blipFill>
          <a:blip r:embed="rId3"/>
          <a:stretch>
            <a:fillRect/>
          </a:stretch>
        </p:blipFill>
        <p:spPr>
          <a:xfrm>
            <a:off x="5838940" y="1520825"/>
            <a:ext cx="5513273" cy="4464737"/>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6756218" y="1774938"/>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98BE879-4D75-4B24-922A-0A8B24DE0322}"/>
              </a:ext>
            </a:extLst>
          </p:cNvPr>
          <p:cNvSpPr/>
          <p:nvPr/>
        </p:nvSpPr>
        <p:spPr>
          <a:xfrm>
            <a:off x="6756217" y="3753193"/>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1E54B5A-68AE-427C-9AD4-7E7369A80FF0}"/>
              </a:ext>
            </a:extLst>
          </p:cNvPr>
          <p:cNvSpPr/>
          <p:nvPr/>
        </p:nvSpPr>
        <p:spPr>
          <a:xfrm>
            <a:off x="9056907" y="5601194"/>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id="{D94E54DC-3B63-439A-AC28-1BA021B1A2CF}"/>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id="{93E75452-6C67-4A6B-A537-A50008381568}"/>
              </a:ext>
            </a:extLst>
          </p:cNvPr>
          <p:cNvPicPr>
            <a:picLocks noChangeAspect="1"/>
          </p:cNvPicPr>
          <p:nvPr/>
        </p:nvPicPr>
        <p:blipFill>
          <a:blip r:embed="rId3"/>
          <a:stretch>
            <a:fillRect/>
          </a:stretch>
        </p:blipFill>
        <p:spPr>
          <a:xfrm>
            <a:off x="6711662" y="1648335"/>
            <a:ext cx="4640551" cy="505029"/>
          </a:xfrm>
          <a:prstGeom prst="rect">
            <a:avLst/>
          </a:prstGeom>
        </p:spPr>
      </p:pic>
      <p:sp>
        <p:nvSpPr>
          <p:cNvPr id="9" name="Rechteck 8">
            <a:extLst>
              <a:ext uri="{FF2B5EF4-FFF2-40B4-BE49-F238E27FC236}">
                <a16:creationId xmlns:a16="http://schemas.microsoft.com/office/drawing/2014/main" id="{BD60D9F6-3309-4B0C-9F0B-20D4EAC30575}"/>
              </a:ext>
            </a:extLst>
          </p:cNvPr>
          <p:cNvSpPr/>
          <p:nvPr/>
        </p:nvSpPr>
        <p:spPr>
          <a:xfrm>
            <a:off x="9375938" y="1866408"/>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324AA184-F91C-4C18-B156-A50D2CC21BEB}"/>
              </a:ext>
            </a:extLst>
          </p:cNvPr>
          <p:cNvPicPr>
            <a:picLocks noChangeAspect="1"/>
          </p:cNvPicPr>
          <p:nvPr/>
        </p:nvPicPr>
        <p:blipFill>
          <a:blip r:embed="rId4"/>
          <a:stretch>
            <a:fillRect/>
          </a:stretch>
        </p:blipFill>
        <p:spPr>
          <a:xfrm>
            <a:off x="6722440" y="2435798"/>
            <a:ext cx="4640552" cy="1810947"/>
          </a:xfrm>
          <a:prstGeom prst="rect">
            <a:avLst/>
          </a:prstGeom>
        </p:spPr>
      </p:pic>
    </p:spTree>
    <p:extLst>
      <p:ext uri="{BB962C8B-B14F-4D97-AF65-F5344CB8AC3E}">
        <p14:creationId xmlns:p14="http://schemas.microsoft.com/office/powerpoint/2010/main" val="1892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id="{B9F44BAF-14C3-4189-B74D-915E8CF56F5B}"/>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B168572-FF3C-485B-934A-3CBFA358045B}"/>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8" name="Grafik 7">
            <a:extLst>
              <a:ext uri="{FF2B5EF4-FFF2-40B4-BE49-F238E27FC236}">
                <a16:creationId xmlns:a16="http://schemas.microsoft.com/office/drawing/2014/main"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id="{30FAF8C3-2F4B-4EF7-8353-40DFA0E6A115}"/>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9" name="Grafik 8">
            <a:extLst>
              <a:ext uri="{FF2B5EF4-FFF2-40B4-BE49-F238E27FC236}">
                <a16:creationId xmlns:a16="http://schemas.microsoft.com/office/drawing/2014/main"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30.09.2021</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id="{80EDBEE7-F95A-4152-9979-6A8847127CE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C3BEA64F-3A50-4353-B3BD-9C9392B1AF78}"/>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8" name="Grafik 7">
            <a:extLst>
              <a:ext uri="{FF2B5EF4-FFF2-40B4-BE49-F238E27FC236}">
                <a16:creationId xmlns:a16="http://schemas.microsoft.com/office/drawing/2014/main"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id="{749C8C97-BA0C-4DA9-88AC-BE1722F3E071}"/>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F99D947A-0299-46F6-B833-DAB23DA60E8F}"/>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id="{2EADB003-E907-497A-A332-D95676EDE97B}"/>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B694AD4A-76F5-4E5E-99D9-BB1DB239D465}"/>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id="{8525DD59-D41F-4AA6-B700-5B33F5E5E268}"/>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E3B2A07C-28E6-4363-88DB-51E2410D266C}"/>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id="{32193F0A-F504-41E3-BBBF-FAF230DD5913}"/>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10" name="Grafik 9">
            <a:extLst>
              <a:ext uri="{FF2B5EF4-FFF2-40B4-BE49-F238E27FC236}">
                <a16:creationId xmlns:a16="http://schemas.microsoft.com/office/drawing/2014/main"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id="{426139B0-D4F3-4F19-AA56-9FA59B918BE4}"/>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2FA0442F-79CD-403C-8A0E-F33F7ABFE99B}"/>
              </a:ext>
            </a:extLst>
          </p:cNvPr>
          <p:cNvSpPr>
            <a:spLocks noGrp="1"/>
          </p:cNvSpPr>
          <p:nvPr>
            <p:ph type="sldNum" sz="quarter" idx="12"/>
          </p:nvPr>
        </p:nvSpPr>
        <p:spPr/>
        <p:txBody>
          <a:bodyPr/>
          <a:lstStyle/>
          <a:p>
            <a:fld id="{3A1F27E2-D58A-4028-9FF2-B12D897F257E}" type="slidenum">
              <a:rPr lang="de-DE" smtClean="0"/>
              <a:t>46</a:t>
            </a:fld>
            <a:endParaRPr lang="de-DE"/>
          </a:p>
        </p:txBody>
      </p:sp>
    </p:spTree>
    <p:extLst>
      <p:ext uri="{BB962C8B-B14F-4D97-AF65-F5344CB8AC3E}">
        <p14:creationId xmlns:p14="http://schemas.microsoft.com/office/powerpoint/2010/main" val="3534220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263798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30.09.2021</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48</a:t>
            </a:fld>
            <a:endParaRPr lang="de-DE"/>
          </a:p>
        </p:txBody>
      </p:sp>
    </p:spTree>
    <p:extLst>
      <p:ext uri="{BB962C8B-B14F-4D97-AF65-F5344CB8AC3E}">
        <p14:creationId xmlns:p14="http://schemas.microsoft.com/office/powerpoint/2010/main" val="326950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https://docs.aws.amazon.com/corretto/index.html</a:t>
            </a:r>
            <a:r>
              <a:rPr lang="de-DE" dirty="0"/>
              <a:t> </a:t>
            </a:r>
          </a:p>
          <a:p>
            <a:r>
              <a:rPr lang="de-DE" dirty="0"/>
              <a:t>Leider unübersichtliche Seite</a:t>
            </a:r>
          </a:p>
        </p:txBody>
      </p:sp>
      <p:sp>
        <p:nvSpPr>
          <p:cNvPr id="4" name="Datumsplatzhalter 3">
            <a:extLst>
              <a:ext uri="{FF2B5EF4-FFF2-40B4-BE49-F238E27FC236}">
                <a16:creationId xmlns:a16="http://schemas.microsoft.com/office/drawing/2014/main" id="{C37515A2-6923-4204-96D7-4F86D5B29C4A}"/>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30.09.2021</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id="{8D6E21C6-1DA7-4D5C-B6A4-D980BE9EE166}"/>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30.09.2021</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id="{848A1A9E-248E-4E1E-AEA6-E3EAB45FE11F}"/>
              </a:ext>
            </a:extLst>
          </p:cNvPr>
          <p:cNvSpPr>
            <a:spLocks noGrp="1"/>
          </p:cNvSpPr>
          <p:nvPr>
            <p:ph type="dt" sz="half" idx="10"/>
          </p:nvPr>
        </p:nvSpPr>
        <p:spPr/>
        <p:txBody>
          <a:bodyPr/>
          <a:lstStyle/>
          <a:p>
            <a:fld id="{DAFA5E08-56C4-4D00-93E8-8E8047A8DE89}" type="datetime1">
              <a:rPr lang="de-DE" smtClean="0"/>
              <a:t>30.09.2021</a:t>
            </a:fld>
            <a:endParaRPr lang="de-DE"/>
          </a:p>
        </p:txBody>
      </p:sp>
      <p:sp>
        <p:nvSpPr>
          <p:cNvPr id="5" name="Fußzeilenplatzhalter 4">
            <a:extLst>
              <a:ext uri="{FF2B5EF4-FFF2-40B4-BE49-F238E27FC236}">
                <a16:creationId xmlns:a16="http://schemas.microsoft.com/office/drawing/2014/main"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1880</Words>
  <Application>Microsoft Office PowerPoint</Application>
  <PresentationFormat>Breitbild</PresentationFormat>
  <Paragraphs>436</Paragraphs>
  <Slides>48</Slides>
  <Notes>27</Notes>
  <HiddenSlides>3</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48</vt:i4>
      </vt:variant>
    </vt:vector>
  </HeadingPairs>
  <TitlesOfParts>
    <vt:vector size="54" baseType="lpstr">
      <vt:lpstr>Arial</vt:lpstr>
      <vt:lpstr>Calibri</vt:lpstr>
      <vt:lpstr>Consolas</vt:lpstr>
      <vt:lpstr>u2400</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Thomas Weller</cp:lastModifiedBy>
  <cp:revision>32</cp:revision>
  <dcterms:created xsi:type="dcterms:W3CDTF">2021-09-06T07:11:40Z</dcterms:created>
  <dcterms:modified xsi:type="dcterms:W3CDTF">2021-09-30T05:16:27Z</dcterms:modified>
</cp:coreProperties>
</file>