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93"/>
  </p:notesMasterIdLst>
  <p:handoutMasterIdLst>
    <p:handoutMasterId r:id="rId9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19" r:id="rId62"/>
    <p:sldId id="320" r:id="rId63"/>
    <p:sldId id="325" r:id="rId64"/>
    <p:sldId id="321" r:id="rId65"/>
    <p:sldId id="322" r:id="rId66"/>
    <p:sldId id="323" r:id="rId67"/>
    <p:sldId id="324" r:id="rId68"/>
    <p:sldId id="326" r:id="rId69"/>
    <p:sldId id="327" r:id="rId70"/>
    <p:sldId id="328" r:id="rId71"/>
    <p:sldId id="330" r:id="rId72"/>
    <p:sldId id="331" r:id="rId73"/>
    <p:sldId id="332" r:id="rId74"/>
    <p:sldId id="333" r:id="rId75"/>
    <p:sldId id="334" r:id="rId76"/>
    <p:sldId id="335" r:id="rId77"/>
    <p:sldId id="336" r:id="rId78"/>
    <p:sldId id="268" r:id="rId79"/>
    <p:sldId id="337" r:id="rId80"/>
    <p:sldId id="338" r:id="rId81"/>
    <p:sldId id="339" r:id="rId82"/>
    <p:sldId id="340" r:id="rId83"/>
    <p:sldId id="341" r:id="rId84"/>
    <p:sldId id="342" r:id="rId85"/>
    <p:sldId id="343" r:id="rId86"/>
    <p:sldId id="344" r:id="rId87"/>
    <p:sldId id="345" r:id="rId88"/>
    <p:sldId id="346" r:id="rId89"/>
    <p:sldId id="258" r:id="rId90"/>
    <p:sldId id="329" r:id="rId91"/>
    <p:sldId id="259" r:id="rId9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Callbacks" id="{D2154E31-B219-4E25-97DB-5D53D10C44ED}">
          <p14:sldIdLst>
            <p14:sldId id="319"/>
            <p14:sldId id="320"/>
            <p14:sldId id="325"/>
            <p14:sldId id="321"/>
            <p14:sldId id="322"/>
            <p14:sldId id="323"/>
            <p14:sldId id="324"/>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339" autoAdjust="0"/>
  </p:normalViewPr>
  <p:slideViewPr>
    <p:cSldViewPr snapToGrid="0">
      <p:cViewPr varScale="1">
        <p:scale>
          <a:sx n="89" d="100"/>
          <a:sy n="89" d="100"/>
        </p:scale>
        <p:origin x="123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07.10.2021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07.10.2021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ist inklusive.</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64</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84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90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07.10.2021</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07.10.2021</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07.10.2021</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07.10.2021</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07.10.2021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07.10.2021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79.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png"/><Relationship Id="rId1" Type="http://schemas.openxmlformats.org/officeDocument/2006/relationships/slideLayout" Target="../slideLayouts/slideLayout3.xml"/><Relationship Id="rId4" Type="http://schemas.openxmlformats.org/officeDocument/2006/relationships/image" Target="../media/image85.jpg"/></Relationships>
</file>

<file path=ppt/slides/_rels/slide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3.xml"/><Relationship Id="rId5" Type="http://schemas.openxmlformats.org/officeDocument/2006/relationships/image" Target="../media/image89.png"/><Relationship Id="rId4" Type="http://schemas.openxmlformats.org/officeDocument/2006/relationships/image" Target="../media/image88.jpg"/></Relationships>
</file>

<file path=ppt/slides/_rels/slide75.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png"/><Relationship Id="rId1" Type="http://schemas.openxmlformats.org/officeDocument/2006/relationships/slideLayout" Target="../slideLayouts/slideLayout3.xml"/><Relationship Id="rId4" Type="http://schemas.openxmlformats.org/officeDocument/2006/relationships/image" Target="../media/image85.jpg"/></Relationships>
</file>

<file path=ppt/slides/_rels/slide76.xml.rels><?xml version="1.0" encoding="UTF-8" standalone="yes"?>
<Relationships xmlns="http://schemas.openxmlformats.org/package/2006/relationships"><Relationship Id="rId3" Type="http://schemas.openxmlformats.org/officeDocument/2006/relationships/image" Target="../media/image88.jpg"/><Relationship Id="rId2" Type="http://schemas.openxmlformats.org/officeDocument/2006/relationships/image" Target="../media/image86.png"/><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9.png"/></Relationships>
</file>

<file path=ppt/slides/_rels/slide77.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91.png"/><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image" Target="../media/image85.jpg"/><Relationship Id="rId5" Type="http://schemas.openxmlformats.org/officeDocument/2006/relationships/image" Target="../media/image84.jpg"/><Relationship Id="rId4" Type="http://schemas.openxmlformats.org/officeDocument/2006/relationships/image" Target="../media/image9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07.10.2021</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07.10.2021</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07.10.2021</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07.10.2021</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07.10.2021</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07.10.2021</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07.10.2021</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07.10.2021</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07.10.2021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07.10.2021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p:txBody>
      </p:sp>
      <p:sp>
        <p:nvSpPr>
          <p:cNvPr id="6" name="Datumsplatzhalter 5"/>
          <p:cNvSpPr>
            <a:spLocks noGrp="1"/>
          </p:cNvSpPr>
          <p:nvPr>
            <p:ph type="dt" sz="half" idx="10"/>
          </p:nvPr>
        </p:nvSpPr>
        <p:spPr/>
        <p:txBody>
          <a:bodyPr/>
          <a:lstStyle/>
          <a:p>
            <a:fld id="{92A047F3-1820-4570-AC17-C8DA167C5F14}" type="datetime1">
              <a:rPr lang="de-DE" smtClean="0"/>
              <a:t>07.10.2021</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err="1"/>
              <a:t>Map</a:t>
            </a:r>
            <a:endParaRPr lang="de-DE" dirty="0"/>
          </a:p>
          <a:p>
            <a:pPr lvl="1"/>
            <a:r>
              <a:rPr lang="de-DE" dirty="0"/>
              <a:t>Methoden</a:t>
            </a:r>
          </a:p>
          <a:p>
            <a:pPr lvl="1"/>
            <a:r>
              <a:rPr lang="de-DE" dirty="0"/>
              <a:t>Funktionen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07.10.2021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07.10.2021</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07.10.2021</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07.10.2021</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YY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07.10.2021</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07.10.2021</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07.10.2021</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07.10.2021</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07.10.2021</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07.10.2021</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07.10.2021</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07.10.2021</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07.10.2021</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07.10.2021</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07.10.2021</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07.10.2021</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07.10.2021</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07.10.2021</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07.10.2021</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07.10.2021</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07.10.2021</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07.10.2021</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07.10.2021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07.10.2021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07.10.2021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07.10.2021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07.10.2021</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07.10.2021</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60</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07.10.2021</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61</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07.10.2021</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62</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64</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65</a:t>
            </a:fld>
            <a:endParaRPr lang="de-DE"/>
          </a:p>
        </p:txBody>
      </p:sp>
    </p:spTree>
    <p:extLst>
      <p:ext uri="{BB962C8B-B14F-4D97-AF65-F5344CB8AC3E}">
        <p14:creationId xmlns:p14="http://schemas.microsoft.com/office/powerpoint/2010/main" val="2175979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07.10.2021</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67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07.10.2021</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68</a:t>
            </a:fld>
            <a:endParaRPr lang="de-DE"/>
          </a:p>
        </p:txBody>
      </p:sp>
    </p:spTree>
    <p:extLst>
      <p:ext uri="{BB962C8B-B14F-4D97-AF65-F5344CB8AC3E}">
        <p14:creationId xmlns:p14="http://schemas.microsoft.com/office/powerpoint/2010/main" val="30667163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07.10.2021</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69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07.10.2021</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70</a:t>
            </a:fld>
            <a:endParaRPr lang="de-DE"/>
          </a:p>
        </p:txBody>
      </p:sp>
    </p:spTree>
    <p:extLst>
      <p:ext uri="{BB962C8B-B14F-4D97-AF65-F5344CB8AC3E}">
        <p14:creationId xmlns:p14="http://schemas.microsoft.com/office/powerpoint/2010/main" val="15705910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71</a:t>
            </a:fld>
            <a:endParaRPr lang="de-DE"/>
          </a:p>
        </p:txBody>
      </p:sp>
    </p:spTree>
    <p:extLst>
      <p:ext uri="{BB962C8B-B14F-4D97-AF65-F5344CB8AC3E}">
        <p14:creationId xmlns:p14="http://schemas.microsoft.com/office/powerpoint/2010/main" val="19335853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72</a:t>
            </a:fld>
            <a:endParaRPr lang="de-DE"/>
          </a:p>
        </p:txBody>
      </p:sp>
    </p:spTree>
    <p:extLst>
      <p:ext uri="{BB962C8B-B14F-4D97-AF65-F5344CB8AC3E}">
        <p14:creationId xmlns:p14="http://schemas.microsoft.com/office/powerpoint/2010/main" val="16567521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73</a:t>
            </a:fld>
            <a:endParaRPr lang="de-DE"/>
          </a:p>
        </p:txBody>
      </p:sp>
    </p:spTree>
    <p:extLst>
      <p:ext uri="{BB962C8B-B14F-4D97-AF65-F5344CB8AC3E}">
        <p14:creationId xmlns:p14="http://schemas.microsoft.com/office/powerpoint/2010/main" val="29821191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74</a:t>
            </a:fld>
            <a:endParaRPr lang="de-DE"/>
          </a:p>
        </p:txBody>
      </p:sp>
    </p:spTree>
    <p:extLst>
      <p:ext uri="{BB962C8B-B14F-4D97-AF65-F5344CB8AC3E}">
        <p14:creationId xmlns:p14="http://schemas.microsoft.com/office/powerpoint/2010/main" val="347292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75</a:t>
            </a:fld>
            <a:endParaRPr lang="de-DE"/>
          </a:p>
        </p:txBody>
      </p:sp>
    </p:spTree>
    <p:extLst>
      <p:ext uri="{BB962C8B-B14F-4D97-AF65-F5344CB8AC3E}">
        <p14:creationId xmlns:p14="http://schemas.microsoft.com/office/powerpoint/2010/main" val="13548303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76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77</a:t>
            </a:fld>
            <a:endParaRPr lang="de-DE"/>
          </a:p>
        </p:txBody>
      </p:sp>
    </p:spTree>
    <p:extLst>
      <p:ext uri="{BB962C8B-B14F-4D97-AF65-F5344CB8AC3E}">
        <p14:creationId xmlns:p14="http://schemas.microsoft.com/office/powerpoint/2010/main" val="28383834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19418353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79</a:t>
            </a:fld>
            <a:endParaRPr lang="de-DE"/>
          </a:p>
        </p:txBody>
      </p:sp>
    </p:spTree>
    <p:extLst>
      <p:ext uri="{BB962C8B-B14F-4D97-AF65-F5344CB8AC3E}">
        <p14:creationId xmlns:p14="http://schemas.microsoft.com/office/powerpoint/2010/main" val="89894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07.10.2021</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4300932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23166594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br>
              <a:rPr lang="de-DE" i="1" dirty="0"/>
            </a:br>
            <a:r>
              <a:rPr lang="de-DE" i="1" dirty="0"/>
              <a:t>        </a:t>
            </a:r>
            <a:r>
              <a:rPr lang="de-DE" b="1" dirty="0">
                <a:solidFill>
                  <a:schemeClr val="bg1">
                    <a:lumMod val="50000"/>
                  </a:schemeClr>
                </a:solidFill>
              </a:rPr>
              <a:t>// hier irgendwas tun</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28330215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2323473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1444015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07.10.2021</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31792594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07.10.2021</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86</a:t>
            </a:fld>
            <a:endParaRPr lang="de-DE"/>
          </a:p>
        </p:txBody>
      </p:sp>
    </p:spTree>
    <p:extLst>
      <p:ext uri="{BB962C8B-B14F-4D97-AF65-F5344CB8AC3E}">
        <p14:creationId xmlns:p14="http://schemas.microsoft.com/office/powerpoint/2010/main" val="19686236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Python</a:t>
            </a:r>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07.10.2021</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87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dirty="0"/>
              <a:t> </a:t>
            </a:r>
            <a:r>
              <a:rPr lang="de-DE" b="1" dirty="0">
                <a:solidFill>
                  <a:schemeClr val="accent1">
                    <a:lumMod val="75000"/>
                  </a:schemeClr>
                </a:solidFill>
              </a:rPr>
              <a:t>and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26379834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1950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07.10.2021</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3029113584"/>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5830</Words>
  <Application>Microsoft Office PowerPoint</Application>
  <PresentationFormat>Breitbild</PresentationFormat>
  <Paragraphs>946</Paragraphs>
  <Slides>90</Slides>
  <Notes>61</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90</vt:i4>
      </vt:variant>
    </vt:vector>
  </HeadingPairs>
  <TitlesOfParts>
    <vt:vector size="98" baseType="lpstr">
      <vt:lpstr>Helvetica Narrow</vt:lpstr>
      <vt:lpstr>Arial</vt:lpstr>
      <vt:lpstr>Calibri</vt:lpstr>
      <vt:lpstr>Cambria Math</vt:lpstr>
      <vt:lpstr>Consolas</vt:lpstr>
      <vt:lpstr>Segoe UI</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Callbacks</vt:lpstr>
      <vt:lpstr>Dart - Callbacks</vt:lpstr>
      <vt:lpstr>Dart - Callbacks</vt:lpstr>
      <vt:lpstr>Dart - Callbacks</vt:lpstr>
      <vt:lpstr>Dart - Callbacks</vt:lpstr>
      <vt:lpstr>Dart - Callbacks</vt:lpstr>
      <vt:lpstr>Dart - Callbacks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Python</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68</cp:revision>
  <dcterms:created xsi:type="dcterms:W3CDTF">2021-09-20T09:09:28Z</dcterms:created>
  <dcterms:modified xsi:type="dcterms:W3CDTF">2021-10-07T17:15:58Z</dcterms:modified>
</cp:coreProperties>
</file>