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6" r:id="rId29"/>
    <p:sldId id="298" r:id="rId30"/>
    <p:sldId id="299" r:id="rId31"/>
    <p:sldId id="300" r:id="rId32"/>
    <p:sldId id="310" r:id="rId33"/>
    <p:sldId id="301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>
            <p14:sldId id="297"/>
            <p14:sldId id="296"/>
            <p14:sldId id="298"/>
            <p14:sldId id="299"/>
            <p14:sldId id="300"/>
            <p14:sldId id="310"/>
            <p14:sldId id="301"/>
          </p14:sldIdLst>
        </p14:section>
        <p14:section name="Map / Dictionary" id="{D4A4C5FB-0BB1-4A3B-B0E1-186A6D1D750D}">
          <p14:sldIdLst/>
        </p14:section>
        <p14:section name="Methoden" id="{A1A8E00F-B74D-4454-8AF5-7F9D36699E8D}">
          <p14:sldIdLst/>
        </p14:section>
        <p14:section name="Funktionen" id="{E0B51D4E-0574-46DB-8EAA-8D0AC9FB54FC}">
          <p14:sldIdLst/>
        </p14:section>
        <p14:section name="Named Arguments" id="{6F6084BE-49CE-424A-9BA1-3FE4FD559CA2}">
          <p14:sldIdLst/>
        </p14:section>
        <p14:section name="Scope" id="{8F3F1E60-E1CC-4021-8E8B-E3BDB34CA3D8}">
          <p14:sldIdLst/>
        </p14:section>
        <p14:section name="Callbacks" id="{D2154E31-B219-4E25-97DB-5D53D10C44ED}">
          <p14:sldIdLst/>
        </p14:section>
        <p14:section name="Lambdas" id="{76D72FA9-169C-4513-9244-C6C9B595BF6E}">
          <p14:sldIdLst/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339" autoAdjust="0"/>
  </p:normalViewPr>
  <p:slideViewPr>
    <p:cSldViewPr snapToGrid="0">
      <p:cViewPr varScale="1">
        <p:scale>
          <a:sx n="90" d="100"/>
          <a:sy n="90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31.01.2023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31.01.2023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 ist die Einzahl von Daten.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Quizfrage: Um was für Zahlen handelt es sich hier?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sind die ersten Primzahlen.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enthält ein paar Zahlen der Zweierpotenzen.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6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31.01.2023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31.01.2023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31.01.2023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31.01.2023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6817242" cy="4645025"/>
          </a:xfrm>
        </p:spPr>
        <p:txBody>
          <a:bodyPr/>
          <a:lstStyle/>
          <a:p>
            <a:r>
              <a:rPr lang="de-DE" dirty="0"/>
              <a:t>Listen beinhalten viele Daten ohne dass jedes Datum einen eigenen Namen bekommen muss.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197-E414-48F3-B656-784E07538695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5383B-5846-4C6D-AC2D-FCAE797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07" y="1538120"/>
            <a:ext cx="2355108" cy="37817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06B972-AAAC-458C-BF6A-6478FC4E5D02}"/>
              </a:ext>
            </a:extLst>
          </p:cNvPr>
          <p:cNvSpPr txBox="1"/>
          <p:nvPr/>
        </p:nvSpPr>
        <p:spPr>
          <a:xfrm>
            <a:off x="6961511" y="5422550"/>
            <a:ext cx="39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irgendwann langweilig zum tippen</a:t>
            </a:r>
          </a:p>
        </p:txBody>
      </p:sp>
    </p:spTree>
    <p:extLst>
      <p:ext uri="{BB962C8B-B14F-4D97-AF65-F5344CB8AC3E}">
        <p14:creationId xmlns:p14="http://schemas.microsoft.com/office/powerpoint/2010/main" val="20327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[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Zur Liste gibt es eine Variante der </a:t>
            </a:r>
            <a:r>
              <a:rPr lang="de-DE" dirty="0" err="1"/>
              <a:t>For</a:t>
            </a:r>
            <a:r>
              <a:rPr lang="de-DE" dirty="0"/>
              <a:t>-Schleife: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919-3C08-48F6-A0CD-915EC777362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DB29DE-9B68-4A2B-BC86-F797D3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9635"/>
            <a:ext cx="4063660" cy="13961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4F73F7-FFED-43B1-824A-931C6B0DB0CB}"/>
              </a:ext>
            </a:extLst>
          </p:cNvPr>
          <p:cNvSpPr txBox="1"/>
          <p:nvPr/>
        </p:nvSpPr>
        <p:spPr>
          <a:xfrm>
            <a:off x="1977927" y="4967843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Irgendwie besser</a:t>
            </a:r>
          </a:p>
        </p:txBody>
      </p:sp>
    </p:spTree>
    <p:extLst>
      <p:ext uri="{BB962C8B-B14F-4D97-AF65-F5344CB8AC3E}">
        <p14:creationId xmlns:p14="http://schemas.microsoft.com/office/powerpoint/2010/main" val="34040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BF5F-5206-4E2A-93A8-0CF40BE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768A-5D81-4569-B2BC-C2C1DA36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"Rechnen" mit Listen</a:t>
            </a:r>
          </a:p>
          <a:p>
            <a:r>
              <a:rPr lang="de-DE" dirty="0"/>
              <a:t>Aneinanderhängen: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9116-1595-41C3-BE98-6BAB26F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350-6869-4C72-8675-ECEAAAF05F8D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D6BE-83F8-4669-96A2-4F3A84D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0ACE0-23AA-4F6E-B6A5-A06E4A9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A421-C5CF-4494-A4AD-4C4887B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28"/>
            <a:ext cx="3699857" cy="1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DEC2-04E4-4BCE-8D2E-408266F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F8D7-5979-497A-9C4F-E5CF725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 aus der Liste holen: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Element in der Liste austauschen: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de-DE" dirty="0"/>
              <a:t>Die Zählung beginnt bei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FD43-0751-4CF2-AA83-CD93913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3B-6687-4EEA-9A6B-2EF228C82457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FF753-F2D4-4D00-85A0-1BFD711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574A1-159D-47F6-8348-5DAA122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EBF874-0D26-4081-83D6-6F559EEA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838200" y="3256156"/>
            <a:ext cx="4765170" cy="1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31.01.2023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B9F94E3-C971-4171-B930-6F092124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54795"/>
            <a:ext cx="4781747" cy="20074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zerteilen: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teil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 err="1">
                <a:solidFill>
                  <a:schemeClr val="tx2"/>
                </a:solidFill>
              </a:rPr>
              <a:t>liste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.sublist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i="1" dirty="0" err="1">
                <a:solidFill>
                  <a:schemeClr val="tx2"/>
                </a:solidFill>
              </a:rPr>
              <a:t>start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ende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dynamisch erstellen (Einträge per Programm hinzufügen)</a:t>
            </a:r>
          </a:p>
          <a:p>
            <a:r>
              <a:rPr lang="de-DE" sz="2800" b="1" i="1" dirty="0" err="1">
                <a:solidFill>
                  <a:schemeClr val="tx2"/>
                </a:solidFill>
              </a:rPr>
              <a:t>liste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.add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i="1" dirty="0" err="1">
                <a:solidFill>
                  <a:schemeClr val="tx2"/>
                </a:solidFill>
              </a:rPr>
              <a:t>eintrag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de-DE" dirty="0"/>
          </a:p>
          <a:p>
            <a:pPr lvl="1"/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FD1AC-45E9-0F5B-65A0-42AC1FC8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1469"/>
            <a:ext cx="5844507" cy="2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947D-2630-4244-9622-61CFE645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C9EE9-9FFC-4F21-B0C7-4919940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Erstelle eine Liste der ersten 20 </a:t>
            </a:r>
            <a:r>
              <a:rPr lang="de-DE" dirty="0" err="1"/>
              <a:t>Fibunacci</a:t>
            </a:r>
            <a:r>
              <a:rPr lang="de-DE" dirty="0"/>
              <a:t>-Zahlen.</a:t>
            </a:r>
          </a:p>
          <a:p>
            <a:pPr marL="0" indent="0">
              <a:buNone/>
            </a:pPr>
            <a:r>
              <a:rPr lang="de-DE"/>
              <a:t>Gib </a:t>
            </a:r>
            <a:r>
              <a:rPr lang="de-DE" dirty="0"/>
              <a:t>die letzten </a:t>
            </a:r>
            <a:r>
              <a:rPr lang="de-DE"/>
              <a:t>3 Elemente dieser Liste aus.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CAA51-4FF1-47B3-B6F7-E0C5B4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75E-72B2-486D-BEF5-A13F9B218F2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95F8B-39B8-4BC8-B512-A91B80D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CFE69-3E47-424A-89C0-19DABB2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2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1847</Words>
  <Application>Microsoft Office PowerPoint</Application>
  <PresentationFormat>Widescreen</PresentationFormat>
  <Paragraphs>341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  <vt:lpstr>Dart  - Listen</vt:lpstr>
      <vt:lpstr>Dart  - Listen</vt:lpstr>
      <vt:lpstr>Dart  - Listen</vt:lpstr>
      <vt:lpstr>Dart  - Listen</vt:lpstr>
      <vt:lpstr>Dart  - Listen</vt:lpstr>
      <vt:lpstr>Dart  - Listen</vt:lpstr>
      <vt:lpstr>Dart  - Listen 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90</cp:revision>
  <dcterms:created xsi:type="dcterms:W3CDTF">2021-09-20T09:09:28Z</dcterms:created>
  <dcterms:modified xsi:type="dcterms:W3CDTF">2023-01-31T10:13:46Z</dcterms:modified>
</cp:coreProperties>
</file>