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704" autoAdjust="0"/>
  </p:normalViewPr>
  <p:slideViewPr>
    <p:cSldViewPr>
      <p:cViewPr varScale="1">
        <p:scale>
          <a:sx n="122" d="100"/>
          <a:sy n="122" d="100"/>
        </p:scale>
        <p:origin x="-131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9F508-2205-41DF-A24C-C6CFD3938CDE}" type="datetimeFigureOut">
              <a:rPr lang="de-DE" smtClean="0"/>
              <a:t>22.02.2017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CB53-D662-41CA-ACC7-E0DB85A846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8010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9F508-2205-41DF-A24C-C6CFD3938CDE}" type="datetimeFigureOut">
              <a:rPr lang="de-DE" smtClean="0"/>
              <a:t>22.02.2017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CB53-D662-41CA-ACC7-E0DB85A846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1268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9F508-2205-41DF-A24C-C6CFD3938CDE}" type="datetimeFigureOut">
              <a:rPr lang="de-DE" smtClean="0"/>
              <a:t>22.02.2017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CB53-D662-41CA-ACC7-E0DB85A846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3398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9F508-2205-41DF-A24C-C6CFD3938CDE}" type="datetimeFigureOut">
              <a:rPr lang="de-DE" smtClean="0"/>
              <a:t>22.02.2017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CB53-D662-41CA-ACC7-E0DB85A846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869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9F508-2205-41DF-A24C-C6CFD3938CDE}" type="datetimeFigureOut">
              <a:rPr lang="de-DE" smtClean="0"/>
              <a:t>22.02.2017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CB53-D662-41CA-ACC7-E0DB85A846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2563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9F508-2205-41DF-A24C-C6CFD3938CDE}" type="datetimeFigureOut">
              <a:rPr lang="de-DE" smtClean="0"/>
              <a:t>22.02.2017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CB53-D662-41CA-ACC7-E0DB85A846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5812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9F508-2205-41DF-A24C-C6CFD3938CDE}" type="datetimeFigureOut">
              <a:rPr lang="de-DE" smtClean="0"/>
              <a:t>22.02.2017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CB53-D662-41CA-ACC7-E0DB85A846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7364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9F508-2205-41DF-A24C-C6CFD3938CDE}" type="datetimeFigureOut">
              <a:rPr lang="de-DE" smtClean="0"/>
              <a:t>22.02.2017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CB53-D662-41CA-ACC7-E0DB85A846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963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9F508-2205-41DF-A24C-C6CFD3938CDE}" type="datetimeFigureOut">
              <a:rPr lang="de-DE" smtClean="0"/>
              <a:t>22.02.2017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CB53-D662-41CA-ACC7-E0DB85A846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244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9F508-2205-41DF-A24C-C6CFD3938CDE}" type="datetimeFigureOut">
              <a:rPr lang="de-DE" smtClean="0"/>
              <a:t>22.02.2017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CB53-D662-41CA-ACC7-E0DB85A846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785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9F508-2205-41DF-A24C-C6CFD3938CDE}" type="datetimeFigureOut">
              <a:rPr lang="de-DE" smtClean="0"/>
              <a:t>22.02.2017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CB53-D662-41CA-ACC7-E0DB85A846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765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9F508-2205-41DF-A24C-C6CFD3938CDE}" type="datetimeFigureOut">
              <a:rPr lang="de-DE" smtClean="0"/>
              <a:t>22.02.2017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8CB53-D662-41CA-ACC7-E0DB85A846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471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Softwareversionsverwaltung</a:t>
            </a:r>
            <a:br>
              <a:rPr lang="de-DE" dirty="0" smtClean="0"/>
            </a:br>
            <a:r>
              <a:rPr lang="de-DE" dirty="0" smtClean="0"/>
              <a:t>mit </a:t>
            </a:r>
            <a:r>
              <a:rPr lang="de-DE" dirty="0" err="1" smtClean="0"/>
              <a:t>Git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1055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Wozu Versionsverwaltung 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Protokollierung von Änderungen an Dateien</a:t>
            </a:r>
          </a:p>
          <a:p>
            <a:r>
              <a:rPr lang="de-DE" dirty="0" smtClean="0"/>
              <a:t>Projekt in einen alten Zustand zurücksetzten und wieder zurück.</a:t>
            </a:r>
          </a:p>
          <a:p>
            <a:r>
              <a:rPr lang="de-DE" dirty="0" smtClean="0"/>
              <a:t>Nachvollziehen von Änderungen</a:t>
            </a:r>
          </a:p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125043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Arten von Versionskontrollsystemen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Lokal</a:t>
            </a:r>
          </a:p>
          <a:p>
            <a:r>
              <a:rPr lang="de-DE" dirty="0" smtClean="0"/>
              <a:t>Zentral</a:t>
            </a:r>
          </a:p>
          <a:p>
            <a:r>
              <a:rPr lang="de-DE" dirty="0" smtClean="0"/>
              <a:t>Verteilt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5862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Git</a:t>
            </a:r>
            <a:r>
              <a:rPr lang="de-DE" dirty="0" smtClean="0"/>
              <a:t> Grundlagen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Klassisch:		      </a:t>
            </a:r>
            <a:r>
              <a:rPr lang="de-DE" dirty="0" err="1" smtClean="0"/>
              <a:t>Git</a:t>
            </a:r>
            <a:r>
              <a:rPr lang="de-DE" dirty="0" smtClean="0"/>
              <a:t>: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Lokalität </a:t>
            </a:r>
            <a:r>
              <a:rPr lang="de-DE" dirty="0" smtClean="0">
                <a:sym typeface="Wingdings" panose="020B0604020202020204" pitchFamily="2" charset="2"/>
              </a:rPr>
              <a:t>--&gt; Änderungen offline sind kein Problem</a:t>
            </a:r>
            <a:endParaRPr lang="de-DE" dirty="0" smtClean="0"/>
          </a:p>
          <a:p>
            <a:r>
              <a:rPr lang="de-DE" dirty="0" smtClean="0"/>
              <a:t>Integrität --&gt; Checksummen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266" y="2132535"/>
            <a:ext cx="3610372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09194"/>
            <a:ext cx="3503086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2569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Zustand von Dateien in einem </a:t>
            </a:r>
            <a:br>
              <a:rPr lang="de-DE" dirty="0" smtClean="0"/>
            </a:br>
            <a:r>
              <a:rPr lang="de-DE" dirty="0" err="1" smtClean="0"/>
              <a:t>git</a:t>
            </a:r>
            <a:r>
              <a:rPr lang="de-DE" dirty="0" smtClean="0"/>
              <a:t>-Repository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132856"/>
            <a:ext cx="4762500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2811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Bildschirmpräsentation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</vt:lpstr>
      <vt:lpstr>Softwareversionsverwaltung mit Git</vt:lpstr>
      <vt:lpstr>Wozu Versionsverwaltung ?</vt:lpstr>
      <vt:lpstr>Arten von Versionskontrollsystemen</vt:lpstr>
      <vt:lpstr>Git Grundlagen</vt:lpstr>
      <vt:lpstr>Zustand von Dateien in einem  git-Repository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Softwareversionsverwaltung mit Git</dc:title>
  <dc:creator>Andy Meissner</dc:creator>
  <cp:lastModifiedBy>Andy Meissner</cp:lastModifiedBy>
  <cp:revision>11</cp:revision>
  <dcterms:created xsi:type="dcterms:W3CDTF">2017-02-21T11:07:00Z</dcterms:created>
  <dcterms:modified xsi:type="dcterms:W3CDTF">2017-02-22T11:09:25Z</dcterms:modified>
</cp:coreProperties>
</file>