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Objects="1">
      <p:cViewPr varScale="1">
        <p:scale>
          <a:sx n="110" d="100"/>
          <a:sy n="110" d="100"/>
        </p:scale>
        <p:origin x="-1650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4F877-1B7A-449D-B6A5-194EF70C4581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705DB-672B-40F5-A103-9B44BFA0AC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24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A705DB-672B-40F5-A103-9B44BFA0ACC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45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ihand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D5E468-CE78-4192-89EA-B7B0F6DCBF50}" type="datetimeFigureOut">
              <a:rPr lang="de-DE" smtClean="0"/>
              <a:t>16.03.2017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B264C0-1A96-4F6C-AD82-B2C3F171295D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OPEN CV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http://docs.opencv.org/3.2.0/</a:t>
            </a:r>
          </a:p>
        </p:txBody>
      </p:sp>
    </p:spTree>
    <p:extLst>
      <p:ext uri="{BB962C8B-B14F-4D97-AF65-F5344CB8AC3E}">
        <p14:creationId xmlns:p14="http://schemas.microsoft.com/office/powerpoint/2010/main" val="193191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Grundlegende Funktionen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Fenster erstellen</a:t>
            </a:r>
          </a:p>
          <a:p>
            <a:pPr lvl="1"/>
            <a:r>
              <a:rPr lang="de-DE" dirty="0" err="1" smtClean="0"/>
              <a:t>namedWindow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[</a:t>
            </a:r>
            <a:r>
              <a:rPr lang="de-DE" dirty="0" err="1" smtClean="0"/>
              <a:t>flags</a:t>
            </a:r>
            <a:r>
              <a:rPr lang="de-DE" dirty="0" smtClean="0"/>
              <a:t>])</a:t>
            </a:r>
          </a:p>
          <a:p>
            <a:r>
              <a:rPr lang="de-DE" dirty="0" smtClean="0"/>
              <a:t>Fenstergröße anpassen</a:t>
            </a:r>
          </a:p>
          <a:p>
            <a:pPr lvl="1"/>
            <a:r>
              <a:rPr lang="de-DE" dirty="0" err="1" smtClean="0"/>
              <a:t>resizeWindow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</a:t>
            </a:r>
            <a:r>
              <a:rPr lang="de-DE" dirty="0" err="1" smtClean="0"/>
              <a:t>width</a:t>
            </a:r>
            <a:r>
              <a:rPr lang="de-DE" dirty="0" smtClean="0"/>
              <a:t>, </a:t>
            </a:r>
            <a:r>
              <a:rPr lang="de-DE" dirty="0" err="1" smtClean="0"/>
              <a:t>height</a:t>
            </a:r>
            <a:r>
              <a:rPr lang="de-DE" dirty="0" smtClean="0"/>
              <a:t>)</a:t>
            </a:r>
          </a:p>
          <a:p>
            <a:r>
              <a:rPr lang="de-DE" dirty="0" smtClean="0"/>
              <a:t>Fenster bewegen</a:t>
            </a:r>
          </a:p>
          <a:p>
            <a:pPr lvl="1"/>
            <a:r>
              <a:rPr lang="de-DE" dirty="0" err="1" smtClean="0"/>
              <a:t>moveWindow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x, y)</a:t>
            </a:r>
          </a:p>
          <a:p>
            <a:r>
              <a:rPr lang="de-DE" dirty="0" smtClean="0"/>
              <a:t>Fenster schließen</a:t>
            </a:r>
          </a:p>
          <a:p>
            <a:pPr lvl="1"/>
            <a:r>
              <a:rPr lang="de-DE" dirty="0" err="1" smtClean="0"/>
              <a:t>destroyWindow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753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 Anzeigen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Bild einlesen</a:t>
            </a:r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mread</a:t>
            </a:r>
            <a:r>
              <a:rPr lang="de-DE" dirty="0" smtClean="0"/>
              <a:t>(</a:t>
            </a:r>
            <a:r>
              <a:rPr lang="de-DE" dirty="0" err="1" smtClean="0"/>
              <a:t>filename</a:t>
            </a:r>
            <a:r>
              <a:rPr lang="de-DE" dirty="0" smtClean="0"/>
              <a:t>, [</a:t>
            </a:r>
            <a:r>
              <a:rPr lang="de-DE" dirty="0" err="1" smtClean="0"/>
              <a:t>flags</a:t>
            </a:r>
            <a:r>
              <a:rPr lang="de-DE" dirty="0" smtClean="0"/>
              <a:t>])</a:t>
            </a:r>
          </a:p>
          <a:p>
            <a:r>
              <a:rPr lang="de-DE" dirty="0" smtClean="0"/>
              <a:t>Bild anzeigen</a:t>
            </a:r>
          </a:p>
          <a:p>
            <a:pPr lvl="1"/>
            <a:r>
              <a:rPr lang="de-DE" dirty="0" err="1"/>
              <a:t>i</a:t>
            </a:r>
            <a:r>
              <a:rPr lang="de-DE" dirty="0" err="1" smtClean="0"/>
              <a:t>mshow</a:t>
            </a:r>
            <a:r>
              <a:rPr lang="de-DE" dirty="0" smtClean="0"/>
              <a:t>(</a:t>
            </a:r>
            <a:r>
              <a:rPr lang="de-DE" dirty="0" err="1" smtClean="0"/>
              <a:t>winname</a:t>
            </a:r>
            <a:r>
              <a:rPr lang="de-DE" dirty="0" smtClean="0"/>
              <a:t>, </a:t>
            </a:r>
            <a:r>
              <a:rPr lang="de-DE" dirty="0" err="1" smtClean="0"/>
              <a:t>mat</a:t>
            </a:r>
            <a:r>
              <a:rPr lang="de-DE" dirty="0" smtClean="0"/>
              <a:t>)</a:t>
            </a:r>
          </a:p>
          <a:p>
            <a:r>
              <a:rPr lang="de-DE" dirty="0" smtClean="0"/>
              <a:t>Bild skalieren</a:t>
            </a:r>
          </a:p>
          <a:p>
            <a:pPr lvl="1"/>
            <a:r>
              <a:rPr lang="de-DE" dirty="0" err="1" smtClean="0"/>
              <a:t>resize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dsize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], [</a:t>
            </a:r>
            <a:r>
              <a:rPr lang="de-DE" dirty="0" err="1" smtClean="0"/>
              <a:t>fx</a:t>
            </a:r>
            <a:r>
              <a:rPr lang="de-DE" dirty="0" smtClean="0"/>
              <a:t>], [</a:t>
            </a:r>
            <a:r>
              <a:rPr lang="de-DE" dirty="0" err="1" smtClean="0"/>
              <a:t>fy</a:t>
            </a:r>
            <a:r>
              <a:rPr lang="de-DE" dirty="0" smtClean="0"/>
              <a:t>], [</a:t>
            </a:r>
            <a:r>
              <a:rPr lang="de-DE" dirty="0" err="1" smtClean="0"/>
              <a:t>interpolation</a:t>
            </a:r>
            <a:r>
              <a:rPr lang="de-DE" dirty="0" smtClean="0"/>
              <a:t>])</a:t>
            </a:r>
          </a:p>
          <a:p>
            <a:r>
              <a:rPr lang="de-DE" dirty="0" smtClean="0"/>
              <a:t>Bild drehen</a:t>
            </a:r>
          </a:p>
          <a:p>
            <a:pPr lvl="1"/>
            <a:r>
              <a:rPr lang="de-DE" dirty="0" err="1" smtClean="0"/>
              <a:t>rotate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rotateCode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])</a:t>
            </a:r>
          </a:p>
          <a:p>
            <a:r>
              <a:rPr lang="de-DE" dirty="0" smtClean="0"/>
              <a:t>Bild spiegeln</a:t>
            </a:r>
          </a:p>
          <a:p>
            <a:pPr lvl="1"/>
            <a:r>
              <a:rPr lang="de-DE" dirty="0" err="1" smtClean="0"/>
              <a:t>flip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flipCode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095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Objekte darstellen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Kreise</a:t>
            </a:r>
          </a:p>
          <a:p>
            <a:pPr lvl="1"/>
            <a:r>
              <a:rPr lang="de-DE" dirty="0" err="1" smtClean="0"/>
              <a:t>circle</a:t>
            </a:r>
            <a:r>
              <a:rPr lang="de-DE" dirty="0" smtClean="0"/>
              <a:t>(</a:t>
            </a:r>
            <a:r>
              <a:rPr lang="de-DE" dirty="0" err="1" smtClean="0"/>
              <a:t>img</a:t>
            </a:r>
            <a:r>
              <a:rPr lang="de-DE" dirty="0" smtClean="0"/>
              <a:t>, </a:t>
            </a:r>
            <a:r>
              <a:rPr lang="de-DE" dirty="0" err="1" smtClean="0"/>
              <a:t>center</a:t>
            </a:r>
            <a:r>
              <a:rPr lang="de-DE" dirty="0" smtClean="0"/>
              <a:t>, </a:t>
            </a:r>
            <a:r>
              <a:rPr lang="de-DE" dirty="0" err="1" smtClean="0"/>
              <a:t>radius</a:t>
            </a:r>
            <a:r>
              <a:rPr lang="de-DE" dirty="0" smtClean="0"/>
              <a:t>, </a:t>
            </a:r>
            <a:r>
              <a:rPr lang="de-DE" dirty="0" err="1" smtClean="0"/>
              <a:t>color</a:t>
            </a:r>
            <a:r>
              <a:rPr lang="de-DE" dirty="0" smtClean="0"/>
              <a:t>, [</a:t>
            </a:r>
            <a:r>
              <a:rPr lang="de-DE" dirty="0" err="1" smtClean="0"/>
              <a:t>thickness</a:t>
            </a:r>
            <a:r>
              <a:rPr lang="de-DE" dirty="0" smtClean="0"/>
              <a:t>], [</a:t>
            </a:r>
            <a:r>
              <a:rPr lang="de-DE" dirty="0" err="1" smtClean="0"/>
              <a:t>lineType</a:t>
            </a:r>
            <a:r>
              <a:rPr lang="de-DE" dirty="0" smtClean="0"/>
              <a:t>], [</a:t>
            </a:r>
            <a:r>
              <a:rPr lang="de-DE" dirty="0" err="1" smtClean="0"/>
              <a:t>shift</a:t>
            </a:r>
            <a:r>
              <a:rPr lang="de-DE" dirty="0" smtClean="0"/>
              <a:t>])</a:t>
            </a:r>
          </a:p>
          <a:p>
            <a:r>
              <a:rPr lang="de-DE" dirty="0" smtClean="0"/>
              <a:t>Rechtecke</a:t>
            </a:r>
          </a:p>
          <a:p>
            <a:pPr lvl="1"/>
            <a:r>
              <a:rPr lang="de-DE" dirty="0" err="1" smtClean="0"/>
              <a:t>rectangle</a:t>
            </a:r>
            <a:r>
              <a:rPr lang="de-DE" dirty="0" smtClean="0"/>
              <a:t>(</a:t>
            </a:r>
            <a:r>
              <a:rPr lang="de-DE" dirty="0" err="1" smtClean="0"/>
              <a:t>img</a:t>
            </a:r>
            <a:r>
              <a:rPr lang="de-DE" dirty="0" smtClean="0"/>
              <a:t>, pt1, pt2, </a:t>
            </a:r>
            <a:r>
              <a:rPr lang="de-DE" dirty="0" err="1" smtClean="0"/>
              <a:t>color</a:t>
            </a:r>
            <a:r>
              <a:rPr lang="de-DE" dirty="0" smtClean="0"/>
              <a:t>, [</a:t>
            </a:r>
            <a:r>
              <a:rPr lang="de-DE" dirty="0" err="1" smtClean="0"/>
              <a:t>thickness</a:t>
            </a:r>
            <a:r>
              <a:rPr lang="de-DE" dirty="0" smtClean="0"/>
              <a:t>], [</a:t>
            </a:r>
            <a:r>
              <a:rPr lang="de-DE" dirty="0" err="1" smtClean="0"/>
              <a:t>lineType</a:t>
            </a:r>
            <a:r>
              <a:rPr lang="de-DE" dirty="0" smtClean="0"/>
              <a:t>], [</a:t>
            </a:r>
            <a:r>
              <a:rPr lang="de-DE" dirty="0" err="1" smtClean="0"/>
              <a:t>shift</a:t>
            </a:r>
            <a:r>
              <a:rPr lang="de-DE" dirty="0" smtClean="0"/>
              <a:t>])</a:t>
            </a:r>
          </a:p>
          <a:p>
            <a:r>
              <a:rPr lang="de-DE" dirty="0" smtClean="0"/>
              <a:t>Text</a:t>
            </a:r>
          </a:p>
          <a:p>
            <a:pPr lvl="1"/>
            <a:r>
              <a:rPr lang="de-DE" dirty="0" err="1" smtClean="0"/>
              <a:t>putText</a:t>
            </a:r>
            <a:r>
              <a:rPr lang="de-DE" dirty="0" smtClean="0"/>
              <a:t>(</a:t>
            </a:r>
            <a:r>
              <a:rPr lang="de-DE" dirty="0" err="1" smtClean="0"/>
              <a:t>img</a:t>
            </a:r>
            <a:r>
              <a:rPr lang="de-DE" dirty="0" smtClean="0"/>
              <a:t>, </a:t>
            </a:r>
            <a:r>
              <a:rPr lang="de-DE" dirty="0" err="1" smtClean="0"/>
              <a:t>text</a:t>
            </a:r>
            <a:r>
              <a:rPr lang="de-DE" dirty="0" smtClean="0"/>
              <a:t>, </a:t>
            </a:r>
            <a:r>
              <a:rPr lang="de-DE" dirty="0" err="1" smtClean="0"/>
              <a:t>org</a:t>
            </a:r>
            <a:r>
              <a:rPr lang="de-DE" dirty="0" smtClean="0"/>
              <a:t>, </a:t>
            </a:r>
            <a:r>
              <a:rPr lang="de-DE" dirty="0" err="1" smtClean="0"/>
              <a:t>fontFace</a:t>
            </a:r>
            <a:r>
              <a:rPr lang="de-DE" dirty="0" smtClean="0"/>
              <a:t>, </a:t>
            </a:r>
            <a:r>
              <a:rPr lang="de-DE" dirty="0" err="1" smtClean="0"/>
              <a:t>fontScale</a:t>
            </a:r>
            <a:r>
              <a:rPr lang="de-DE" dirty="0" smtClean="0"/>
              <a:t>, </a:t>
            </a:r>
            <a:r>
              <a:rPr lang="de-DE" dirty="0" err="1" smtClean="0"/>
              <a:t>color</a:t>
            </a:r>
            <a:r>
              <a:rPr lang="de-DE" dirty="0" smtClean="0"/>
              <a:t>, [</a:t>
            </a:r>
            <a:r>
              <a:rPr lang="de-DE" dirty="0" err="1" smtClean="0"/>
              <a:t>thickness</a:t>
            </a:r>
            <a:r>
              <a:rPr lang="de-DE" dirty="0" smtClean="0"/>
              <a:t>], [</a:t>
            </a:r>
            <a:r>
              <a:rPr lang="de-DE" dirty="0" err="1" smtClean="0"/>
              <a:t>lineType</a:t>
            </a:r>
            <a:r>
              <a:rPr lang="de-DE" dirty="0" smtClean="0"/>
              <a:t>], [</a:t>
            </a:r>
            <a:r>
              <a:rPr lang="de-DE" dirty="0" err="1" smtClean="0"/>
              <a:t>bottomLeftOrigin</a:t>
            </a:r>
            <a:r>
              <a:rPr lang="de-DE" dirty="0" smtClean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87297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Farben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Farbumwandlung von BGR zu HSV</a:t>
            </a:r>
          </a:p>
          <a:p>
            <a:pPr lvl="1"/>
            <a:r>
              <a:rPr lang="de-DE" dirty="0" err="1" smtClean="0"/>
              <a:t>cvtColor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code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], [</a:t>
            </a:r>
            <a:r>
              <a:rPr lang="de-DE" dirty="0" err="1" smtClean="0"/>
              <a:t>dstCn</a:t>
            </a:r>
            <a:r>
              <a:rPr lang="de-DE" dirty="0" smtClean="0"/>
              <a:t>])</a:t>
            </a:r>
          </a:p>
          <a:p>
            <a:pPr lvl="2"/>
            <a:r>
              <a:rPr lang="de-DE" dirty="0" err="1" smtClean="0"/>
              <a:t>dstCn</a:t>
            </a:r>
            <a:r>
              <a:rPr lang="de-DE" dirty="0" smtClean="0"/>
              <a:t> = COLOR_BGR2HSV</a:t>
            </a:r>
          </a:p>
          <a:p>
            <a:r>
              <a:rPr lang="de-DE" dirty="0" smtClean="0"/>
              <a:t>Nur Farben innerhalb eines Spektrums</a:t>
            </a:r>
          </a:p>
          <a:p>
            <a:pPr lvl="1"/>
            <a:r>
              <a:rPr lang="de-DE" dirty="0" err="1" smtClean="0"/>
              <a:t>inRange</a:t>
            </a:r>
            <a:r>
              <a:rPr lang="de-DE" dirty="0" smtClean="0"/>
              <a:t>(</a:t>
            </a:r>
            <a:r>
              <a:rPr lang="de-DE" dirty="0" err="1" smtClean="0"/>
              <a:t>src</a:t>
            </a:r>
            <a:r>
              <a:rPr lang="de-DE" dirty="0" smtClean="0"/>
              <a:t>, </a:t>
            </a:r>
            <a:r>
              <a:rPr lang="de-DE" dirty="0" err="1" smtClean="0"/>
              <a:t>lowerb</a:t>
            </a:r>
            <a:r>
              <a:rPr lang="de-DE" dirty="0" smtClean="0"/>
              <a:t>, </a:t>
            </a:r>
            <a:r>
              <a:rPr lang="de-DE" dirty="0" err="1" smtClean="0"/>
              <a:t>upperb</a:t>
            </a:r>
            <a:r>
              <a:rPr lang="de-DE" dirty="0" smtClean="0"/>
              <a:t>, [</a:t>
            </a:r>
            <a:r>
              <a:rPr lang="de-DE" dirty="0" err="1" smtClean="0"/>
              <a:t>dst</a:t>
            </a:r>
            <a:r>
              <a:rPr lang="de-DE" dirty="0" smtClean="0"/>
              <a:t>])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77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 vergleichen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de-DE" dirty="0" err="1" smtClean="0"/>
              <a:t>compare</a:t>
            </a:r>
            <a:r>
              <a:rPr lang="de-DE" dirty="0" smtClean="0"/>
              <a:t>(src1, src2, [</a:t>
            </a:r>
            <a:r>
              <a:rPr lang="de-DE" dirty="0" err="1" smtClean="0"/>
              <a:t>dst</a:t>
            </a:r>
            <a:r>
              <a:rPr lang="de-DE" dirty="0" smtClean="0"/>
              <a:t>], [</a:t>
            </a:r>
            <a:r>
              <a:rPr lang="de-DE" dirty="0" err="1" smtClean="0"/>
              <a:t>cmpop</a:t>
            </a:r>
            <a:r>
              <a:rPr lang="de-DE" dirty="0" smtClean="0"/>
              <a:t>])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41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9455" y="-25879"/>
            <a:ext cx="9153455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erstellen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cv2.namedWindow(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flags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skalieren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altLang="de-DE" sz="100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     </a:t>
            </a:r>
            <a:r>
              <a:rPr kumimoji="0" lang="de-DE" altLang="de-DE" sz="10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cv2.resizeWindow(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width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height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bewegen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cv2.moveWindow(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x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y)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Fenster schließen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cv2.destroyWindow(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9456" y="1445034"/>
            <a:ext cx="9153455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einlesen: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cv2.imread(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filename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flags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anzeigen: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cv2.imshow(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winname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mat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skalieren: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cv2.resize(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fx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interpolation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drehen: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cv2.rotate(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rotateCode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Bild spiegeln: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cv2.flip(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flipCode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5544" y="3223507"/>
            <a:ext cx="9149543" cy="12926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Kreise</a:t>
            </a:r>
            <a:r>
              <a:rPr kumimoji="0" lang="de-DE" altLang="de-DE" sz="1000" b="1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zeichnen: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cv2.circle(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img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center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radius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thickness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lineType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shift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Rechtecke </a:t>
            </a:r>
            <a:r>
              <a:rPr lang="de-DE" altLang="de-DE" sz="1000" b="1" dirty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zeichnen:</a:t>
            </a: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/>
            </a:r>
            <a:b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</a:br>
            <a:r>
              <a:rPr lang="de-DE" altLang="de-DE" sz="1000" dirty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</a:t>
            </a:r>
            <a:r>
              <a:rPr lang="de-DE" altLang="de-DE" sz="1000" dirty="0" smtClean="0">
                <a:solidFill>
                  <a:srgbClr val="A9B7C6"/>
                </a:solidFill>
                <a:latin typeface="Consolas" pitchFamily="49" charset="0"/>
                <a:cs typeface="Arial" pitchFamily="34" charset="0"/>
              </a:rPr>
              <a:t>      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cv2.rectangle(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img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pt1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pt2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thickness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lineType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shift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</a:t>
            </a: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Text einfügen: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cv2.putText(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img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text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org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fontFace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fontScale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thickness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lineType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bottomLeftOrigin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9455" y="4501388"/>
            <a:ext cx="915345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b="1" dirty="0" smtClean="0">
                <a:solidFill>
                  <a:srgbClr val="CC7832"/>
                </a:solidFill>
                <a:latin typeface="Consolas" pitchFamily="49" charset="0"/>
                <a:cs typeface="Arial" pitchFamily="34" charset="0"/>
              </a:rPr>
              <a:t>    </a:t>
            </a: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Farbraum Konvertierung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cv2.cvtColor(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dstCn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  <a:endParaRPr kumimoji="0" lang="de-DE" altLang="de-D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-8177" y="4901498"/>
            <a:ext cx="9152175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   Farben</a:t>
            </a:r>
            <a:r>
              <a:rPr kumimoji="0" lang="de-DE" altLang="de-DE" sz="1000" b="1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innerhalb eines Spektrums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cv2.inRange(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lowerb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upperb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-9456" y="5297971"/>
            <a:ext cx="915345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    Bilder vergleichen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/>
            </a:r>
            <a:b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</a:b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        cv2.compare(src1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src2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dst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[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cmpop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itchFamily="49" charset="0"/>
                <a:cs typeface="Arial" pitchFamily="34" charset="0"/>
              </a:rPr>
              <a:t>])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661849" y="1601328"/>
            <a:ext cx="2165574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flags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: cv2.IMREAD_COLOR 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827423" y="2214475"/>
            <a:ext cx="1544777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dsize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(</a:t>
            </a:r>
            <a:r>
              <a:rPr kumimoji="0" lang="de-DE" altLang="de-DE" sz="10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newX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, </a:t>
            </a:r>
            <a:r>
              <a:rPr kumimoji="0" lang="de-DE" altLang="de-DE" sz="1000" b="0" i="0" u="none" strike="noStrike" cap="none" normalizeH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newY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201823" y="2508008"/>
            <a:ext cx="5942174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rotation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Code: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cv2.ROTATE_90_CLOCKWISE | ROTATE_180 | Rotate_90_COUNTERCLOCKWISE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2819867" y="2832527"/>
            <a:ext cx="4950551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flipCode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0 (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X-Achse)  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| 1 (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Y-Achse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 | -1 (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X und Y Achse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787135" y="3371422"/>
            <a:ext cx="1530170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(b, g, r)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472100" y="3675927"/>
            <a:ext cx="1530170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(b, g, r)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11560" y="4229827"/>
            <a:ext cx="7020780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org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(X,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Y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) &amp;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fontFace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 cv2.Font_HERSHEY_SIMPLEX &amp;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color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: (b, g, r) &amp; </a:t>
            </a: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fontScale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: 1|2|3|…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3446874" y="4655276"/>
            <a:ext cx="2025225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dstCN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: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cv2.COLOR_BGR2HSV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446875" y="5055387"/>
            <a:ext cx="2025225" cy="246221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lowerb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 | </a:t>
            </a:r>
            <a:r>
              <a:rPr kumimoji="0" lang="de-DE" altLang="de-DE" sz="10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upperb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: (h, s, v)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-9459" y="5700357"/>
            <a:ext cx="9153456" cy="1323439"/>
          </a:xfrm>
          <a:prstGeom prst="rect">
            <a:avLst/>
          </a:prstGeom>
          <a:solidFill>
            <a:srgbClr val="006666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de-DE" altLang="de-DE" sz="1000" dirty="0" err="1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cmpop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:	cv2.CMP_EQ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gleich src2</a:t>
            </a:r>
            <a:endParaRPr lang="de-DE" altLang="de-DE" sz="1000" dirty="0" smtClean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cv2.CMP_GT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größer als src2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cv2.CMP_GE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größer gleich src2</a:t>
            </a:r>
            <a:endParaRPr lang="de-DE" altLang="de-DE" sz="1000" dirty="0" smtClean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cv2.CMP_LT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kleiner als src2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000" dirty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</a:rPr>
              <a:t>	cv2.CMP_LE	</a:t>
            </a:r>
            <a:r>
              <a:rPr lang="de-DE" altLang="de-DE" sz="1000" dirty="0" smtClean="0">
                <a:solidFill>
                  <a:srgbClr val="FFFF00"/>
                </a:solidFill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kleiner gleich src2</a:t>
            </a:r>
            <a:endParaRPr lang="de-DE" altLang="de-DE" sz="1000" dirty="0" smtClean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</a:rPr>
              <a:t>	cv2.CMP_NE	</a:t>
            </a:r>
            <a:r>
              <a:rPr kumimoji="0" lang="de-DE" altLang="de-DE" sz="1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 Wenn src1 nicht</a:t>
            </a:r>
            <a:r>
              <a:rPr kumimoji="0" lang="de-DE" altLang="de-DE" sz="1000" b="0" i="0" u="none" strike="noStrike" cap="none" normalizeH="0" dirty="0" smtClean="0">
                <a:ln>
                  <a:noFill/>
                </a:ln>
                <a:solidFill>
                  <a:srgbClr val="FFFF00"/>
                </a:solidFill>
                <a:effectLst/>
                <a:latin typeface="Consolas" pitchFamily="49" charset="0"/>
                <a:cs typeface="Arial" pitchFamily="34" charset="0"/>
                <a:sym typeface="Wingdings" panose="05000000000000000000" pitchFamily="2" charset="2"/>
              </a:rPr>
              <a:t> gleich src2</a:t>
            </a: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FFFF00"/>
              </a:solidFill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5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emera">
  <a:themeElements>
    <a:clrScheme name="Haemer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Haemer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emer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310</Words>
  <Application>Microsoft Office PowerPoint</Application>
  <PresentationFormat>Bildschirmpräsentation (4:3)</PresentationFormat>
  <Paragraphs>60</Paragraphs>
  <Slides>7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Haemera</vt:lpstr>
      <vt:lpstr>OPEN CV</vt:lpstr>
      <vt:lpstr>Grundlegende Funktionen</vt:lpstr>
      <vt:lpstr>Bilder Anzeigen</vt:lpstr>
      <vt:lpstr>Objekte darstellen</vt:lpstr>
      <vt:lpstr>Farben</vt:lpstr>
      <vt:lpstr>Bilder vergleichen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</dc:title>
  <dc:creator>Jonas Huber</dc:creator>
  <cp:lastModifiedBy>Jonas Huber</cp:lastModifiedBy>
  <cp:revision>17</cp:revision>
  <dcterms:created xsi:type="dcterms:W3CDTF">2017-03-10T10:29:42Z</dcterms:created>
  <dcterms:modified xsi:type="dcterms:W3CDTF">2017-03-16T10:39:44Z</dcterms:modified>
</cp:coreProperties>
</file>