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0BF90C0-6C9C-4C7D-9B16-13B34BD19F11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7E883D-796C-45BE-AE0A-AFBC62CB356B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modules.html" TargetMode="External"/><Relationship Id="rId2" Type="http://schemas.openxmlformats.org/officeDocument/2006/relationships/hyperlink" Target="http://docs.opencv.org/3.2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OpenCV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9064" y="3337560"/>
            <a:ext cx="6480048" cy="1752600"/>
          </a:xfrm>
        </p:spPr>
        <p:txBody>
          <a:bodyPr/>
          <a:lstStyle/>
          <a:p>
            <a:r>
              <a:rPr lang="de-DE" dirty="0" smtClean="0"/>
              <a:t>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93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66623"/>
            <a:ext cx="8229600" cy="6292969"/>
          </a:xfrm>
        </p:spPr>
        <p:txBody>
          <a:bodyPr>
            <a:normAutofit/>
          </a:bodyPr>
          <a:lstStyle/>
          <a:p>
            <a:r>
              <a:rPr lang="de-DE" dirty="0" err="1" smtClean="0"/>
              <a:t>stitching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Images </a:t>
            </a:r>
            <a:r>
              <a:rPr lang="de-DE" dirty="0" err="1" smtClean="0"/>
              <a:t>stitching</a:t>
            </a:r>
            <a:endParaRPr lang="de-DE" dirty="0" smtClean="0"/>
          </a:p>
          <a:p>
            <a:r>
              <a:rPr lang="de-DE" dirty="0" smtClean="0"/>
              <a:t>CUDA - </a:t>
            </a:r>
            <a:r>
              <a:rPr lang="de-DE" b="1" dirty="0" err="1" smtClean="0"/>
              <a:t>Compute</a:t>
            </a:r>
            <a:r>
              <a:rPr lang="de-DE" b="1" dirty="0" smtClean="0"/>
              <a:t> Unified Device </a:t>
            </a:r>
            <a:r>
              <a:rPr lang="de-DE" b="1" dirty="0" err="1" smtClean="0"/>
              <a:t>Architecture</a:t>
            </a:r>
            <a:endParaRPr lang="de-DE" b="1" dirty="0" smtClean="0"/>
          </a:p>
          <a:p>
            <a:r>
              <a:rPr lang="de-DE" dirty="0" err="1" smtClean="0"/>
              <a:t>shape</a:t>
            </a:r>
            <a:endParaRPr lang="de-DE" dirty="0" smtClean="0"/>
          </a:p>
          <a:p>
            <a:pPr lvl="1"/>
            <a:r>
              <a:rPr lang="de-DE" dirty="0" smtClean="0"/>
              <a:t>Shape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endParaRPr lang="de-DE" dirty="0"/>
          </a:p>
          <a:p>
            <a:r>
              <a:rPr lang="de-DE" dirty="0" err="1" smtClean="0"/>
              <a:t>superres</a:t>
            </a:r>
            <a:endParaRPr lang="de-DE" dirty="0" smtClean="0"/>
          </a:p>
          <a:p>
            <a:pPr lvl="1"/>
            <a:r>
              <a:rPr lang="de-DE" dirty="0" smtClean="0"/>
              <a:t>Super Resolution</a:t>
            </a:r>
            <a:endParaRPr lang="de-DE" dirty="0"/>
          </a:p>
          <a:p>
            <a:r>
              <a:rPr lang="de-DE" dirty="0" smtClean="0"/>
              <a:t>videostab</a:t>
            </a:r>
          </a:p>
          <a:p>
            <a:pPr lvl="1"/>
            <a:r>
              <a:rPr lang="de-DE" dirty="0" smtClean="0"/>
              <a:t>Video </a:t>
            </a:r>
            <a:r>
              <a:rPr lang="de-DE" dirty="0" err="1" smtClean="0"/>
              <a:t>Stabilization</a:t>
            </a:r>
            <a:endParaRPr lang="de-DE" dirty="0"/>
          </a:p>
          <a:p>
            <a:r>
              <a:rPr lang="de-DE" dirty="0" err="1" smtClean="0"/>
              <a:t>viz</a:t>
            </a:r>
            <a:endParaRPr lang="de-DE" dirty="0" smtClean="0"/>
          </a:p>
          <a:p>
            <a:pPr lvl="1"/>
            <a:r>
              <a:rPr lang="de-DE" dirty="0" smtClean="0"/>
              <a:t>3D Visualizer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0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http://docs.opencv.org/3.2.0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docs.opencv.org/3.2.0/modules.html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4489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65686" y="1556792"/>
            <a:ext cx="3155551" cy="4781128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ml</a:t>
            </a:r>
          </a:p>
          <a:p>
            <a:r>
              <a:rPr lang="de-DE" dirty="0" err="1" smtClean="0"/>
              <a:t>flann</a:t>
            </a:r>
            <a:endParaRPr lang="de-DE" dirty="0" smtClean="0"/>
          </a:p>
          <a:p>
            <a:r>
              <a:rPr lang="de-DE" dirty="0" err="1" smtClean="0"/>
              <a:t>photo</a:t>
            </a:r>
            <a:endParaRPr lang="de-DE" dirty="0" smtClean="0"/>
          </a:p>
          <a:p>
            <a:r>
              <a:rPr lang="de-DE" dirty="0" err="1" smtClean="0"/>
              <a:t>stiching</a:t>
            </a:r>
            <a:endParaRPr lang="de-DE" dirty="0" smtClean="0"/>
          </a:p>
          <a:p>
            <a:r>
              <a:rPr lang="de-DE" dirty="0" err="1" smtClean="0"/>
              <a:t>cudaarithm</a:t>
            </a:r>
            <a:endParaRPr lang="de-DE" dirty="0" smtClean="0"/>
          </a:p>
          <a:p>
            <a:r>
              <a:rPr lang="de-DE" dirty="0" err="1" smtClean="0"/>
              <a:t>cudacodec</a:t>
            </a:r>
            <a:endParaRPr lang="de-DE" dirty="0" smtClean="0"/>
          </a:p>
          <a:p>
            <a:r>
              <a:rPr lang="de-DE" dirty="0" smtClean="0"/>
              <a:t>cudafeatures2d</a:t>
            </a:r>
          </a:p>
          <a:p>
            <a:r>
              <a:rPr lang="de-DE" dirty="0" err="1" smtClean="0"/>
              <a:t>cudafilters</a:t>
            </a:r>
            <a:endParaRPr lang="de-DE" dirty="0" smtClean="0"/>
          </a:p>
          <a:p>
            <a:r>
              <a:rPr lang="de-DE" dirty="0" err="1" smtClean="0"/>
              <a:t>cudaimgproc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21237" y="1599428"/>
            <a:ext cx="2932982" cy="478112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/>
            </a:lvl1pPr>
            <a:lvl2pPr marL="722376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/>
            </a:lvl2pPr>
            <a:lvl3pPr marL="1005840" indent="-256032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/>
            </a:lvl3pPr>
            <a:lvl4pPr marL="1280160" indent="-237744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/>
            </a:lvl4pPr>
            <a:lvl5pPr marL="1490472" indent="-18288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/>
            </a:lvl5pPr>
            <a:lvl6pPr marL="1700784" indent="-18288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baseline="0"/>
            </a:lvl6pPr>
            <a:lvl7pPr marL="1920240" indent="-18288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baseline="0"/>
            </a:lvl7pPr>
            <a:lvl8pPr marL="2139696" indent="-18288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/>
            </a:lvl8pPr>
            <a:lvl9pPr marL="2331720" indent="-18288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/>
            </a:lvl9pPr>
          </a:lstStyle>
          <a:p>
            <a:r>
              <a:rPr lang="de-DE" dirty="0" err="1"/>
              <a:t>cudalegacy</a:t>
            </a:r>
            <a:endParaRPr lang="de-DE" dirty="0"/>
          </a:p>
          <a:p>
            <a:r>
              <a:rPr lang="de-DE" dirty="0" err="1"/>
              <a:t>cudaobjdetect</a:t>
            </a:r>
            <a:endParaRPr lang="de-DE" dirty="0"/>
          </a:p>
          <a:p>
            <a:r>
              <a:rPr lang="de-DE" dirty="0" err="1"/>
              <a:t>cudaoptflow</a:t>
            </a:r>
            <a:endParaRPr lang="de-DE" dirty="0"/>
          </a:p>
          <a:p>
            <a:r>
              <a:rPr lang="de-DE" dirty="0" err="1"/>
              <a:t>cudastereo</a:t>
            </a:r>
            <a:endParaRPr lang="de-DE" dirty="0"/>
          </a:p>
          <a:p>
            <a:r>
              <a:rPr lang="de-DE" dirty="0" err="1"/>
              <a:t>cudawarping</a:t>
            </a:r>
            <a:endParaRPr lang="de-DE" dirty="0"/>
          </a:p>
          <a:p>
            <a:r>
              <a:rPr lang="de-DE" dirty="0" err="1"/>
              <a:t>cudev</a:t>
            </a:r>
            <a:endParaRPr lang="de-DE" dirty="0"/>
          </a:p>
          <a:p>
            <a:r>
              <a:rPr lang="de-DE" dirty="0" err="1"/>
              <a:t>shape</a:t>
            </a:r>
            <a:endParaRPr lang="de-DE" dirty="0"/>
          </a:p>
          <a:p>
            <a:r>
              <a:rPr lang="de-DE" dirty="0" err="1"/>
              <a:t>superres</a:t>
            </a:r>
            <a:r>
              <a:rPr lang="de-DE" dirty="0"/>
              <a:t> </a:t>
            </a:r>
            <a:endParaRPr lang="de-DE" dirty="0"/>
          </a:p>
          <a:p>
            <a:r>
              <a:rPr lang="de-DE" dirty="0" err="1"/>
              <a:t>videostabviz</a:t>
            </a:r>
            <a:r>
              <a:rPr lang="de-DE" dirty="0"/>
              <a:t>. 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31756" y="1589031"/>
            <a:ext cx="2530624" cy="47811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/>
            </a:lvl1pPr>
            <a:lvl2pPr marL="722376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/>
            </a:lvl2pPr>
            <a:lvl3pPr marL="1005840" indent="-256032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/>
            </a:lvl3pPr>
            <a:lvl4pPr marL="1280160" indent="-237744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/>
            </a:lvl4pPr>
            <a:lvl5pPr marL="1490472" indent="-182880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/>
            </a:lvl5pPr>
            <a:lvl6pPr marL="1700784" indent="-182880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baseline="0"/>
            </a:lvl6pPr>
            <a:lvl7pPr marL="1920240" indent="-182880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baseline="0"/>
            </a:lvl7pPr>
            <a:lvl8pPr marL="2139696" indent="-182880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/>
            </a:lvl8pPr>
            <a:lvl9pPr marL="2331720" indent="-182880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/>
            </a:lvl9pPr>
          </a:lstStyle>
          <a:p>
            <a:r>
              <a:rPr lang="de-DE" dirty="0" err="1"/>
              <a:t>core</a:t>
            </a:r>
            <a:endParaRPr lang="de-DE" dirty="0"/>
          </a:p>
          <a:p>
            <a:r>
              <a:rPr lang="de-DE" dirty="0" err="1" smtClean="0"/>
              <a:t>imgproc</a:t>
            </a:r>
            <a:endParaRPr lang="de-DE" dirty="0"/>
          </a:p>
          <a:p>
            <a:r>
              <a:rPr lang="de-DE" dirty="0" err="1"/>
              <a:t>imgcodecs</a:t>
            </a:r>
            <a:endParaRPr lang="de-DE" dirty="0"/>
          </a:p>
          <a:p>
            <a:r>
              <a:rPr lang="de-DE" dirty="0" err="1"/>
              <a:t>videoio</a:t>
            </a:r>
            <a:endParaRPr lang="de-DE" dirty="0"/>
          </a:p>
          <a:p>
            <a:r>
              <a:rPr lang="de-DE" dirty="0" err="1"/>
              <a:t>highgui</a:t>
            </a:r>
            <a:endParaRPr lang="de-DE" dirty="0"/>
          </a:p>
          <a:p>
            <a:r>
              <a:rPr lang="de-DE" dirty="0" err="1"/>
              <a:t>video</a:t>
            </a:r>
            <a:endParaRPr lang="de-DE" dirty="0"/>
          </a:p>
          <a:p>
            <a:r>
              <a:rPr lang="de-DE" dirty="0"/>
              <a:t>calib3d</a:t>
            </a:r>
          </a:p>
          <a:p>
            <a:r>
              <a:rPr lang="de-DE" dirty="0"/>
              <a:t>features2d</a:t>
            </a:r>
          </a:p>
          <a:p>
            <a:r>
              <a:rPr lang="de-DE" dirty="0" err="1"/>
              <a:t>objdetect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811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Strukturen</a:t>
            </a:r>
          </a:p>
          <a:p>
            <a:pPr lvl="1"/>
            <a:r>
              <a:rPr lang="de-DE" dirty="0" smtClean="0"/>
              <a:t>Datentypen, Datenformate</a:t>
            </a:r>
          </a:p>
          <a:p>
            <a:r>
              <a:rPr lang="de-DE" dirty="0" smtClean="0"/>
              <a:t>Basisoperationen</a:t>
            </a:r>
          </a:p>
          <a:p>
            <a:pPr lvl="1"/>
            <a:r>
              <a:rPr lang="de-DE" dirty="0" smtClean="0"/>
              <a:t>Arrays</a:t>
            </a:r>
          </a:p>
          <a:p>
            <a:pPr lvl="2"/>
            <a:r>
              <a:rPr lang="de-DE" dirty="0"/>
              <a:t>E</a:t>
            </a:r>
            <a:r>
              <a:rPr lang="de-DE" dirty="0" smtClean="0"/>
              <a:t>inlesen</a:t>
            </a:r>
          </a:p>
          <a:p>
            <a:pPr lvl="2"/>
            <a:r>
              <a:rPr lang="de-DE" dirty="0" smtClean="0"/>
              <a:t>Ausgabe</a:t>
            </a:r>
          </a:p>
          <a:p>
            <a:r>
              <a:rPr lang="de-DE" dirty="0" smtClean="0"/>
              <a:t>Grundfunktionen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73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improc</a:t>
            </a:r>
            <a:r>
              <a:rPr lang="de-DE" dirty="0" smtClean="0"/>
              <a:t> – Image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Filtering</a:t>
            </a:r>
            <a:endParaRPr lang="de-DE" dirty="0" smtClean="0"/>
          </a:p>
          <a:p>
            <a:pPr lvl="1"/>
            <a:r>
              <a:rPr lang="de-DE" dirty="0" smtClean="0"/>
              <a:t>Filter für Farben etc.</a:t>
            </a:r>
          </a:p>
          <a:p>
            <a:r>
              <a:rPr lang="de-DE" dirty="0" smtClean="0"/>
              <a:t>Operationen</a:t>
            </a:r>
          </a:p>
          <a:p>
            <a:pPr lvl="1"/>
            <a:r>
              <a:rPr lang="de-DE" dirty="0" smtClean="0"/>
              <a:t>Transformationen, Zeichenfunktionen, Bewegungsanalyse, Objekt-Erkennung</a:t>
            </a:r>
          </a:p>
          <a:p>
            <a:r>
              <a:rPr lang="de-DE" dirty="0" smtClean="0"/>
              <a:t>Hardware - Beschleunigung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81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imgcodecs</a:t>
            </a:r>
            <a:r>
              <a:rPr lang="de-DE" dirty="0" smtClean="0"/>
              <a:t> – </a:t>
            </a:r>
            <a:br>
              <a:rPr lang="de-DE" dirty="0" smtClean="0"/>
            </a:br>
            <a:r>
              <a:rPr lang="de-DE" dirty="0" smtClean="0"/>
              <a:t>Image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Einlesen von Bildern</a:t>
            </a:r>
          </a:p>
          <a:p>
            <a:pPr lvl="1"/>
            <a:r>
              <a:rPr lang="de-DE" dirty="0" smtClean="0"/>
              <a:t>Qualität, Farbtiefe, …</a:t>
            </a:r>
          </a:p>
          <a:p>
            <a:r>
              <a:rPr lang="de-DE" dirty="0" smtClean="0"/>
              <a:t>Ausgabe von Bildern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52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videoio</a:t>
            </a:r>
            <a:r>
              <a:rPr lang="de-DE" dirty="0" smtClean="0"/>
              <a:t> -</a:t>
            </a:r>
            <a:br>
              <a:rPr lang="de-DE" dirty="0" smtClean="0"/>
            </a:br>
            <a:r>
              <a:rPr lang="de-DE" dirty="0" smtClean="0"/>
              <a:t>Video I/O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Einlesen oder Ausgeben von Videosequenzen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26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highgui</a:t>
            </a:r>
            <a:r>
              <a:rPr lang="de-DE" dirty="0"/>
              <a:t> </a:t>
            </a:r>
            <a:r>
              <a:rPr lang="de-DE" dirty="0" smtClean="0"/>
              <a:t>–</a:t>
            </a:r>
            <a:br>
              <a:rPr lang="de-DE" dirty="0" smtClean="0"/>
            </a:br>
            <a:r>
              <a:rPr lang="de-DE" dirty="0" smtClean="0"/>
              <a:t>High-level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Oberfläche</a:t>
            </a:r>
          </a:p>
          <a:p>
            <a:pPr lvl="1"/>
            <a:r>
              <a:rPr lang="de-DE" dirty="0" smtClean="0"/>
              <a:t>OpenGL </a:t>
            </a:r>
            <a:r>
              <a:rPr lang="de-DE" dirty="0" err="1" smtClean="0"/>
              <a:t>unterstützung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Operationen</a:t>
            </a:r>
          </a:p>
          <a:p>
            <a:pPr lvl="1"/>
            <a:r>
              <a:rPr lang="de-DE" dirty="0" err="1" smtClean="0"/>
              <a:t>Callbacks</a:t>
            </a:r>
            <a:endParaRPr lang="de-DE" dirty="0" smtClean="0"/>
          </a:p>
          <a:p>
            <a:pPr lvl="2"/>
            <a:r>
              <a:rPr lang="de-DE" dirty="0" smtClean="0"/>
              <a:t>Knöpfe, Mausklicks, …</a:t>
            </a:r>
          </a:p>
        </p:txBody>
      </p:sp>
    </p:spTree>
    <p:extLst>
      <p:ext uri="{BB962C8B-B14F-4D97-AF65-F5344CB8AC3E}">
        <p14:creationId xmlns:p14="http://schemas.microsoft.com/office/powerpoint/2010/main" val="1344177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video</a:t>
            </a:r>
            <a:r>
              <a:rPr lang="de-DE" dirty="0" smtClean="0"/>
              <a:t> –</a:t>
            </a:r>
            <a:br>
              <a:rPr lang="de-DE" dirty="0" smtClean="0"/>
            </a:br>
            <a:r>
              <a:rPr lang="de-DE" dirty="0" smtClean="0"/>
              <a:t>Video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Bewegungserkennung</a:t>
            </a:r>
          </a:p>
          <a:p>
            <a:r>
              <a:rPr lang="de-DE" dirty="0" smtClean="0"/>
              <a:t>Objekt-Verfolgung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07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66623"/>
            <a:ext cx="8229600" cy="6292969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calib3d –</a:t>
            </a:r>
          </a:p>
          <a:p>
            <a:pPr lvl="1"/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an 3D </a:t>
            </a:r>
            <a:r>
              <a:rPr lang="de-DE" dirty="0" err="1" smtClean="0"/>
              <a:t>Reconstruction</a:t>
            </a:r>
            <a:endParaRPr lang="de-DE" dirty="0" smtClean="0"/>
          </a:p>
          <a:p>
            <a:r>
              <a:rPr lang="de-DE" dirty="0" smtClean="0"/>
              <a:t>features2d –</a:t>
            </a:r>
            <a:endParaRPr lang="de-DE" dirty="0"/>
          </a:p>
          <a:p>
            <a:pPr lvl="1"/>
            <a:r>
              <a:rPr lang="de-DE" dirty="0" smtClean="0"/>
              <a:t>2D Features Framework</a:t>
            </a:r>
          </a:p>
          <a:p>
            <a:r>
              <a:rPr lang="de-DE" dirty="0" err="1" smtClean="0"/>
              <a:t>objdetect</a:t>
            </a:r>
            <a:r>
              <a:rPr lang="de-DE" dirty="0" smtClean="0"/>
              <a:t> –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smtClean="0"/>
              <a:t>ml –</a:t>
            </a:r>
          </a:p>
          <a:p>
            <a:pPr lvl="1"/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</a:p>
          <a:p>
            <a:r>
              <a:rPr lang="de-DE" dirty="0" err="1" smtClean="0"/>
              <a:t>flann</a:t>
            </a:r>
            <a:r>
              <a:rPr lang="de-DE" dirty="0" smtClean="0"/>
              <a:t> –</a:t>
            </a:r>
          </a:p>
          <a:p>
            <a:pPr lvl="1"/>
            <a:r>
              <a:rPr lang="en-US" dirty="0" smtClean="0"/>
              <a:t>Clustering and Search in Multi-Dimensional Spaces</a:t>
            </a:r>
          </a:p>
          <a:p>
            <a:r>
              <a:rPr lang="en-US" dirty="0" smtClean="0"/>
              <a:t>Photo</a:t>
            </a:r>
          </a:p>
          <a:p>
            <a:pPr lvl="1"/>
            <a:r>
              <a:rPr lang="en-US" dirty="0" smtClean="0"/>
              <a:t>Computational Photography</a:t>
            </a:r>
          </a:p>
          <a:p>
            <a:pPr lvl="2"/>
            <a:r>
              <a:rPr lang="en-US" dirty="0" smtClean="0"/>
              <a:t>HDR - </a:t>
            </a:r>
            <a:r>
              <a:rPr lang="de-DE" b="1" dirty="0" smtClean="0"/>
              <a:t>High Dynamic Range Image</a:t>
            </a:r>
          </a:p>
        </p:txBody>
      </p:sp>
    </p:spTree>
    <p:extLst>
      <p:ext uri="{BB962C8B-B14F-4D97-AF65-F5344CB8AC3E}">
        <p14:creationId xmlns:p14="http://schemas.microsoft.com/office/powerpoint/2010/main" val="2387710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167</Words>
  <Application>Microsoft Office PowerPoint</Application>
  <PresentationFormat>Bildschirmpräsentation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Haemera</vt:lpstr>
      <vt:lpstr>OpenCV</vt:lpstr>
      <vt:lpstr>Main modules</vt:lpstr>
      <vt:lpstr>Core</vt:lpstr>
      <vt:lpstr>improc – Image processing</vt:lpstr>
      <vt:lpstr>imgcodecs –  Image file reading and writing</vt:lpstr>
      <vt:lpstr>videoio - Video I/O</vt:lpstr>
      <vt:lpstr>highgui – High-level GUI</vt:lpstr>
      <vt:lpstr>video – Video analysis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Jonas Huber</dc:creator>
  <cp:lastModifiedBy>Jonas Huber</cp:lastModifiedBy>
  <cp:revision>9</cp:revision>
  <dcterms:created xsi:type="dcterms:W3CDTF">2017-03-14T08:04:16Z</dcterms:created>
  <dcterms:modified xsi:type="dcterms:W3CDTF">2017-03-15T09:58:07Z</dcterms:modified>
</cp:coreProperties>
</file>