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F877-1B7A-449D-B6A5-194EF70C4581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705DB-672B-40F5-A103-9B44BFA0AC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4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705DB-672B-40F5-A103-9B44BFA0AC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45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D5E468-CE78-4192-89EA-B7B0F6DCBF50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OPEN CV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http://docs.opencv.org/3.2.0/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91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Fenster erstellen</a:t>
            </a:r>
          </a:p>
          <a:p>
            <a:pPr lvl="1"/>
            <a:r>
              <a:rPr lang="de-DE" dirty="0" err="1" smtClean="0"/>
              <a:t>namedWindow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, [</a:t>
            </a:r>
            <a:r>
              <a:rPr lang="de-DE" dirty="0" err="1" smtClean="0"/>
              <a:t>flags</a:t>
            </a:r>
            <a:r>
              <a:rPr lang="de-DE" dirty="0" smtClean="0"/>
              <a:t>])</a:t>
            </a:r>
          </a:p>
          <a:p>
            <a:r>
              <a:rPr lang="de-DE" dirty="0" smtClean="0"/>
              <a:t>Fenstergröße anpassen</a:t>
            </a:r>
          </a:p>
          <a:p>
            <a:pPr lvl="1"/>
            <a:r>
              <a:rPr lang="de-DE" dirty="0" err="1" smtClean="0"/>
              <a:t>resizeWindow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height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Fenster bewegen</a:t>
            </a:r>
          </a:p>
          <a:p>
            <a:pPr lvl="1"/>
            <a:r>
              <a:rPr lang="de-DE" dirty="0" err="1" smtClean="0"/>
              <a:t>moveWindow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, x, y)</a:t>
            </a:r>
          </a:p>
          <a:p>
            <a:r>
              <a:rPr lang="de-DE" dirty="0" smtClean="0"/>
              <a:t>Fenster schließen</a:t>
            </a:r>
          </a:p>
          <a:p>
            <a:pPr lvl="1"/>
            <a:r>
              <a:rPr lang="de-DE" dirty="0" err="1" smtClean="0"/>
              <a:t>destroyWindow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753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 Anzeigen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Bild einlesen</a:t>
            </a:r>
          </a:p>
          <a:p>
            <a:pPr lvl="1"/>
            <a:r>
              <a:rPr lang="de-DE" dirty="0" err="1"/>
              <a:t>i</a:t>
            </a:r>
            <a:r>
              <a:rPr lang="de-DE" dirty="0" err="1" smtClean="0"/>
              <a:t>mread</a:t>
            </a:r>
            <a:r>
              <a:rPr lang="de-DE" dirty="0" smtClean="0"/>
              <a:t>(</a:t>
            </a:r>
            <a:r>
              <a:rPr lang="de-DE" dirty="0" err="1" smtClean="0"/>
              <a:t>filename</a:t>
            </a:r>
            <a:r>
              <a:rPr lang="de-DE" dirty="0" smtClean="0"/>
              <a:t>, [</a:t>
            </a:r>
            <a:r>
              <a:rPr lang="de-DE" dirty="0" err="1" smtClean="0"/>
              <a:t>flags</a:t>
            </a:r>
            <a:r>
              <a:rPr lang="de-DE" dirty="0" smtClean="0"/>
              <a:t>])</a:t>
            </a:r>
          </a:p>
          <a:p>
            <a:r>
              <a:rPr lang="de-DE" dirty="0" smtClean="0"/>
              <a:t>Bild anzeigen</a:t>
            </a:r>
          </a:p>
          <a:p>
            <a:pPr lvl="1"/>
            <a:r>
              <a:rPr lang="de-DE" dirty="0" err="1"/>
              <a:t>i</a:t>
            </a:r>
            <a:r>
              <a:rPr lang="de-DE" dirty="0" err="1" smtClean="0"/>
              <a:t>mshow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, </a:t>
            </a:r>
            <a:r>
              <a:rPr lang="de-DE" dirty="0" err="1" smtClean="0"/>
              <a:t>mat</a:t>
            </a:r>
            <a:r>
              <a:rPr lang="de-DE" dirty="0" smtClean="0"/>
              <a:t>)</a:t>
            </a:r>
          </a:p>
          <a:p>
            <a:r>
              <a:rPr lang="de-DE" dirty="0" smtClean="0"/>
              <a:t>Bild skalieren</a:t>
            </a:r>
          </a:p>
          <a:p>
            <a:pPr lvl="1"/>
            <a:r>
              <a:rPr lang="de-DE" dirty="0" err="1" smtClean="0"/>
              <a:t>resize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dsize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], [</a:t>
            </a:r>
            <a:r>
              <a:rPr lang="de-DE" dirty="0" err="1" smtClean="0"/>
              <a:t>fx</a:t>
            </a:r>
            <a:r>
              <a:rPr lang="de-DE" dirty="0" smtClean="0"/>
              <a:t>], [</a:t>
            </a:r>
            <a:r>
              <a:rPr lang="de-DE" dirty="0" err="1" smtClean="0"/>
              <a:t>fy</a:t>
            </a:r>
            <a:r>
              <a:rPr lang="de-DE" dirty="0" smtClean="0"/>
              <a:t>], [</a:t>
            </a:r>
            <a:r>
              <a:rPr lang="de-DE" dirty="0" err="1" smtClean="0"/>
              <a:t>interpolation</a:t>
            </a:r>
            <a:r>
              <a:rPr lang="de-DE" dirty="0" smtClean="0"/>
              <a:t>])</a:t>
            </a:r>
          </a:p>
          <a:p>
            <a:r>
              <a:rPr lang="de-DE" dirty="0" smtClean="0"/>
              <a:t>Bild drehen</a:t>
            </a:r>
          </a:p>
          <a:p>
            <a:pPr lvl="1"/>
            <a:r>
              <a:rPr lang="de-DE" dirty="0" err="1" smtClean="0"/>
              <a:t>rotate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rotateCode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])</a:t>
            </a:r>
          </a:p>
          <a:p>
            <a:r>
              <a:rPr lang="de-DE" dirty="0" smtClean="0"/>
              <a:t>Bild spiegeln</a:t>
            </a:r>
          </a:p>
          <a:p>
            <a:pPr lvl="1"/>
            <a:r>
              <a:rPr lang="de-DE" dirty="0" err="1" smtClean="0"/>
              <a:t>flip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flipCode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0950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darstellen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Kreise</a:t>
            </a:r>
          </a:p>
          <a:p>
            <a:pPr lvl="1"/>
            <a:r>
              <a:rPr lang="de-DE" dirty="0" err="1" smtClean="0"/>
              <a:t>circle</a:t>
            </a:r>
            <a:r>
              <a:rPr lang="de-DE" dirty="0" smtClean="0"/>
              <a:t>(</a:t>
            </a:r>
            <a:r>
              <a:rPr lang="de-DE" dirty="0" err="1" smtClean="0"/>
              <a:t>img</a:t>
            </a:r>
            <a:r>
              <a:rPr lang="de-DE" dirty="0" smtClean="0"/>
              <a:t>, </a:t>
            </a:r>
            <a:r>
              <a:rPr lang="de-DE" dirty="0" err="1" smtClean="0"/>
              <a:t>center</a:t>
            </a:r>
            <a:r>
              <a:rPr lang="de-DE" dirty="0" smtClean="0"/>
              <a:t>, </a:t>
            </a:r>
            <a:r>
              <a:rPr lang="de-DE" dirty="0" err="1" smtClean="0"/>
              <a:t>radius</a:t>
            </a:r>
            <a:r>
              <a:rPr lang="de-DE" dirty="0" smtClean="0"/>
              <a:t>, </a:t>
            </a:r>
            <a:r>
              <a:rPr lang="de-DE" dirty="0" err="1" smtClean="0"/>
              <a:t>color</a:t>
            </a:r>
            <a:r>
              <a:rPr lang="de-DE" dirty="0" smtClean="0"/>
              <a:t>, [</a:t>
            </a:r>
            <a:r>
              <a:rPr lang="de-DE" dirty="0" err="1" smtClean="0"/>
              <a:t>thickness</a:t>
            </a:r>
            <a:r>
              <a:rPr lang="de-DE" dirty="0" smtClean="0"/>
              <a:t>], [</a:t>
            </a:r>
            <a:r>
              <a:rPr lang="de-DE" dirty="0" err="1" smtClean="0"/>
              <a:t>lineType</a:t>
            </a:r>
            <a:r>
              <a:rPr lang="de-DE" dirty="0" smtClean="0"/>
              <a:t>], [</a:t>
            </a:r>
            <a:r>
              <a:rPr lang="de-DE" dirty="0" err="1" smtClean="0"/>
              <a:t>shift</a:t>
            </a:r>
            <a:r>
              <a:rPr lang="de-DE" dirty="0" smtClean="0"/>
              <a:t>])</a:t>
            </a:r>
          </a:p>
          <a:p>
            <a:r>
              <a:rPr lang="de-DE" dirty="0" smtClean="0"/>
              <a:t>Rechtecke</a:t>
            </a:r>
          </a:p>
          <a:p>
            <a:pPr lvl="1"/>
            <a:r>
              <a:rPr lang="de-DE" dirty="0" err="1" smtClean="0"/>
              <a:t>rectangle</a:t>
            </a:r>
            <a:r>
              <a:rPr lang="de-DE" dirty="0" smtClean="0"/>
              <a:t>(</a:t>
            </a:r>
            <a:r>
              <a:rPr lang="de-DE" dirty="0" err="1" smtClean="0"/>
              <a:t>img</a:t>
            </a:r>
            <a:r>
              <a:rPr lang="de-DE" dirty="0" smtClean="0"/>
              <a:t>, pt1, pt2, </a:t>
            </a:r>
            <a:r>
              <a:rPr lang="de-DE" dirty="0" err="1" smtClean="0"/>
              <a:t>color</a:t>
            </a:r>
            <a:r>
              <a:rPr lang="de-DE" dirty="0" smtClean="0"/>
              <a:t>, [</a:t>
            </a:r>
            <a:r>
              <a:rPr lang="de-DE" dirty="0" err="1" smtClean="0"/>
              <a:t>thickness</a:t>
            </a:r>
            <a:r>
              <a:rPr lang="de-DE" dirty="0" smtClean="0"/>
              <a:t>], [</a:t>
            </a:r>
            <a:r>
              <a:rPr lang="de-DE" dirty="0" err="1" smtClean="0"/>
              <a:t>lineType</a:t>
            </a:r>
            <a:r>
              <a:rPr lang="de-DE" dirty="0" smtClean="0"/>
              <a:t>], [</a:t>
            </a:r>
            <a:r>
              <a:rPr lang="de-DE" dirty="0" err="1" smtClean="0"/>
              <a:t>shift</a:t>
            </a:r>
            <a:r>
              <a:rPr lang="de-DE" dirty="0" smtClean="0"/>
              <a:t>])</a:t>
            </a:r>
          </a:p>
          <a:p>
            <a:r>
              <a:rPr lang="de-DE" dirty="0" smtClean="0"/>
              <a:t>Text</a:t>
            </a:r>
          </a:p>
          <a:p>
            <a:pPr lvl="1"/>
            <a:r>
              <a:rPr lang="de-DE" dirty="0" err="1" smtClean="0"/>
              <a:t>putText</a:t>
            </a:r>
            <a:r>
              <a:rPr lang="de-DE" dirty="0" smtClean="0"/>
              <a:t>(</a:t>
            </a:r>
            <a:r>
              <a:rPr lang="de-DE" dirty="0" err="1" smtClean="0"/>
              <a:t>img</a:t>
            </a:r>
            <a:r>
              <a:rPr lang="de-DE" dirty="0" smtClean="0"/>
              <a:t>, </a:t>
            </a:r>
            <a:r>
              <a:rPr lang="de-DE" dirty="0" err="1" smtClean="0"/>
              <a:t>text</a:t>
            </a:r>
            <a:r>
              <a:rPr lang="de-DE" dirty="0" smtClean="0"/>
              <a:t>, </a:t>
            </a:r>
            <a:r>
              <a:rPr lang="de-DE" dirty="0" err="1" smtClean="0"/>
              <a:t>org</a:t>
            </a:r>
            <a:r>
              <a:rPr lang="de-DE" dirty="0" smtClean="0"/>
              <a:t>, </a:t>
            </a:r>
            <a:r>
              <a:rPr lang="de-DE" dirty="0" err="1" smtClean="0"/>
              <a:t>fontFace</a:t>
            </a:r>
            <a:r>
              <a:rPr lang="de-DE" dirty="0" smtClean="0"/>
              <a:t>, </a:t>
            </a:r>
            <a:r>
              <a:rPr lang="de-DE" dirty="0" err="1" smtClean="0"/>
              <a:t>fontScale</a:t>
            </a:r>
            <a:r>
              <a:rPr lang="de-DE" dirty="0" smtClean="0"/>
              <a:t>, </a:t>
            </a:r>
            <a:r>
              <a:rPr lang="de-DE" dirty="0" err="1" smtClean="0"/>
              <a:t>color</a:t>
            </a:r>
            <a:r>
              <a:rPr lang="de-DE" dirty="0" smtClean="0"/>
              <a:t>, [</a:t>
            </a:r>
            <a:r>
              <a:rPr lang="de-DE" dirty="0" err="1" smtClean="0"/>
              <a:t>thickness</a:t>
            </a:r>
            <a:r>
              <a:rPr lang="de-DE" dirty="0" smtClean="0"/>
              <a:t>], [</a:t>
            </a:r>
            <a:r>
              <a:rPr lang="de-DE" dirty="0" err="1" smtClean="0"/>
              <a:t>lineType</a:t>
            </a:r>
            <a:r>
              <a:rPr lang="de-DE" dirty="0" smtClean="0"/>
              <a:t>], [</a:t>
            </a:r>
            <a:r>
              <a:rPr lang="de-DE" dirty="0" err="1" smtClean="0"/>
              <a:t>bottomLeftOrigin</a:t>
            </a:r>
            <a:r>
              <a:rPr lang="de-DE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7297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Farben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Farbumwandlung von BGR zu HSV</a:t>
            </a:r>
          </a:p>
          <a:p>
            <a:pPr lvl="1"/>
            <a:r>
              <a:rPr lang="de-DE" dirty="0" err="1" smtClean="0"/>
              <a:t>cvtColor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code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], [</a:t>
            </a:r>
            <a:r>
              <a:rPr lang="de-DE" dirty="0" err="1" smtClean="0"/>
              <a:t>dstCn</a:t>
            </a:r>
            <a:r>
              <a:rPr lang="de-DE" dirty="0" smtClean="0"/>
              <a:t>])</a:t>
            </a:r>
          </a:p>
          <a:p>
            <a:pPr lvl="2"/>
            <a:r>
              <a:rPr lang="de-DE" dirty="0" err="1" smtClean="0"/>
              <a:t>dstCn</a:t>
            </a:r>
            <a:r>
              <a:rPr lang="de-DE" dirty="0" smtClean="0"/>
              <a:t> = COLOR_BGR2HSV</a:t>
            </a:r>
          </a:p>
          <a:p>
            <a:r>
              <a:rPr lang="de-DE" dirty="0" smtClean="0"/>
              <a:t>Nur Farben innerhalb eines Spektrums</a:t>
            </a:r>
          </a:p>
          <a:p>
            <a:pPr lvl="1"/>
            <a:r>
              <a:rPr lang="de-DE" dirty="0" err="1" smtClean="0"/>
              <a:t>inRange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lowerb</a:t>
            </a:r>
            <a:r>
              <a:rPr lang="de-DE" dirty="0" smtClean="0"/>
              <a:t>, </a:t>
            </a:r>
            <a:r>
              <a:rPr lang="de-DE" dirty="0" err="1" smtClean="0"/>
              <a:t>upperb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77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 vergleichen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compare</a:t>
            </a:r>
            <a:r>
              <a:rPr lang="de-DE" dirty="0" smtClean="0"/>
              <a:t>(src1, src2, [</a:t>
            </a:r>
            <a:r>
              <a:rPr lang="de-DE" dirty="0" err="1" smtClean="0"/>
              <a:t>dst</a:t>
            </a:r>
            <a:r>
              <a:rPr lang="de-DE" dirty="0" smtClean="0"/>
              <a:t>], [</a:t>
            </a:r>
            <a:r>
              <a:rPr lang="de-DE" dirty="0" err="1" smtClean="0"/>
              <a:t>cmpop</a:t>
            </a:r>
            <a:r>
              <a:rPr lang="de-DE" dirty="0" smtClean="0"/>
              <a:t>])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41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9455" y="-25879"/>
            <a:ext cx="915345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Fenster erstellen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cv2.namedWindow(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flags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Fenster skalieren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cv2.resize(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width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height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Fenster bewegen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cv2.moveWindow(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y)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Fenster schließen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cv2.destroyWindow(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9456" y="1445034"/>
            <a:ext cx="9153455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einlesen: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cv2.imread(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filename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flags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anzeigen: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cv2.imshow(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mat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skalieren: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cv2.resize(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fx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interpolation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drehen: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cv2.rotate(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rotateCode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spiegeln: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cv2.flip(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flipCode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5544" y="3223507"/>
            <a:ext cx="9149543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Kreise</a:t>
            </a:r>
            <a:r>
              <a:rPr kumimoji="0" lang="de-DE" altLang="de-DE" sz="1000" b="1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zeichnen: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cv2.circle(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img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center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radius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thickness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lineType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shift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Rechtecke </a:t>
            </a:r>
            <a:r>
              <a:rPr lang="de-DE" altLang="de-DE" sz="1000" b="1" dirty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zeichnen:</a:t>
            </a: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cv2.rectangle(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img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pt1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pt2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thickness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lineType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shift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Text einfügen: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cv2.putText(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img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org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fontFace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fontScale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thickness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lineType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bottomLeftOrigin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9455" y="4501388"/>
            <a:ext cx="91534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Farbraum Konvertierung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cv2.cvtColor(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code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dstCn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-8177" y="4901498"/>
            <a:ext cx="915217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   Farben</a:t>
            </a:r>
            <a:r>
              <a:rPr kumimoji="0" lang="de-DE" altLang="de-DE" sz="1000" b="1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innerhalb eines Spektrums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cv2.inRange(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lowerb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upperb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-9456" y="5297971"/>
            <a:ext cx="915345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   Bilder vergleichen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cv2.compare(src1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src2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cmpop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661849" y="1601328"/>
            <a:ext cx="2165574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 err="1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flags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: cv2.IMREAD_COLOR 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827423" y="2214475"/>
            <a:ext cx="1544777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dsize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(</a:t>
            </a:r>
            <a:r>
              <a:rPr kumimoji="0" lang="de-DE" altLang="de-DE" sz="10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newX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newY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201823" y="2508008"/>
            <a:ext cx="5942174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rotation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Code: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cv2.ROTATE_90_CLOCKWISE | ROTATE_180 | Rotate_90_COUNTERCLOCKWISE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819867" y="2832527"/>
            <a:ext cx="4950551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flipCode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0 (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X-Achse)  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| 1 (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Y-Achse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) | -1 (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X und Y Achse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787135" y="3371422"/>
            <a:ext cx="1530170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 (b, g, r)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472100" y="3675927"/>
            <a:ext cx="1530170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 (b, g, r)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11560" y="4229827"/>
            <a:ext cx="7020780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org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 (X,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) &amp;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fontFace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 cv2.Font_HERSHEY_SIMPLEX &amp;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: (b, g, r) &amp; </a:t>
            </a:r>
            <a:r>
              <a:rPr lang="de-DE" altLang="de-DE" sz="1000" dirty="0" err="1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fontScale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: 1|2|3|…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446874" y="4655276"/>
            <a:ext cx="2025225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 err="1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dstCN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cv2.COLOR_BGR2HSV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446875" y="5055387"/>
            <a:ext cx="2025225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lowerb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|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upperb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: (h, s, v)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-9459" y="5700357"/>
            <a:ext cx="9153456" cy="1323439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de-DE" altLang="de-DE" sz="1000" dirty="0" err="1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cmpop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:	cv2.CMP_EQ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gleich src2</a:t>
            </a:r>
            <a:endParaRPr lang="de-DE" altLang="de-DE" sz="1000" dirty="0" smtClean="0">
              <a:solidFill>
                <a:srgbClr val="FFFF00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cv2.CMP_GT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größer als src2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cv2.CMP_GE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größer gleich src2</a:t>
            </a:r>
            <a:endParaRPr lang="de-DE" altLang="de-DE" sz="1000" dirty="0" smtClean="0">
              <a:solidFill>
                <a:srgbClr val="FFFF00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cv2.CMP_LT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kleiner als src2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cv2.CMP_LE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kleiner gleich src2</a:t>
            </a:r>
            <a:endParaRPr lang="de-DE" altLang="de-DE" sz="1000" dirty="0" smtClean="0">
              <a:solidFill>
                <a:srgbClr val="FFFF00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cv2.CMP_NE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nicht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 gleich src2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FFFF00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5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310</Words>
  <Application>Microsoft Office PowerPoint</Application>
  <PresentationFormat>Bildschirmpräsentation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Haemera</vt:lpstr>
      <vt:lpstr>OPEN CV</vt:lpstr>
      <vt:lpstr>Grundlegende Funktionen</vt:lpstr>
      <vt:lpstr>Bilder Anzeigen</vt:lpstr>
      <vt:lpstr>Objekte darstellen</vt:lpstr>
      <vt:lpstr>Farben</vt:lpstr>
      <vt:lpstr>Bilder vergleichen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Jonas Huber</dc:creator>
  <cp:lastModifiedBy>Jonas Huber</cp:lastModifiedBy>
  <cp:revision>16</cp:revision>
  <dcterms:created xsi:type="dcterms:W3CDTF">2017-03-10T10:29:42Z</dcterms:created>
  <dcterms:modified xsi:type="dcterms:W3CDTF">2017-03-13T11:19:22Z</dcterms:modified>
</cp:coreProperties>
</file>