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CD464-AEC5-4F48-98E1-CA11114C0C08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E4BDC-60FF-4ED5-89DB-3F6B4024F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E4BDC-60FF-4ED5-89DB-3F6B4024F3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1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8187FB2-7506-4BAC-91A8-D7ED62DC3960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C8D032-1F1F-4595-9E2D-355F7DBBA93F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PEP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smtClean="0"/>
              <a:t>Guidelines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123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 Guideline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de-DE" dirty="0" smtClean="0"/>
              <a:t>„Wie programmiert werden soll“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Anleitung zur übersichtlichen und einheitlichen Programmierung</a:t>
            </a:r>
          </a:p>
          <a:p>
            <a:pPr lvl="2"/>
            <a:r>
              <a:rPr lang="de-DE" dirty="0" smtClean="0"/>
              <a:t>z.B. Groß/Kleinschreibung, Kommentare</a:t>
            </a:r>
          </a:p>
          <a:p>
            <a:r>
              <a:rPr lang="de-DE" dirty="0" smtClean="0"/>
              <a:t>Konsistenz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2348880"/>
            <a:ext cx="136815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5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== x: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x++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y =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3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else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"""..."""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48064" y="2348880"/>
            <a:ext cx="136815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5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== x: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x +=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y =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3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else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"""..."""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44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07504" y="1772816"/>
            <a:ext cx="3762568" cy="25237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MathemFunktionen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cs typeface="Arial" pitchFamily="34" charset="0"/>
              </a:rPr>
              <a:t>init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.x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zahlen_addieren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y):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 + y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taschenrechner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MathemFunktionen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taschenrechner.zahlen_addieren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3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2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21" name="Nach oben gebogener Pfeil 20"/>
          <p:cNvSpPr/>
          <p:nvPr/>
        </p:nvSpPr>
        <p:spPr>
          <a:xfrm rot="10800000">
            <a:off x="755576" y="1484784"/>
            <a:ext cx="3672408" cy="288032"/>
          </a:xfrm>
          <a:prstGeom prst="bentUp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572000" y="1340768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Klassen werden großgeschrieben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Klassen aus mehreren Wörtern werden zusammengeschrieben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das zweite Wort beginnt mit einem Großbuchstaben</a:t>
            </a:r>
          </a:p>
        </p:txBody>
      </p:sp>
      <p:sp>
        <p:nvSpPr>
          <p:cNvPr id="23" name="Nach oben gebogener Pfeil 22"/>
          <p:cNvSpPr/>
          <p:nvPr/>
        </p:nvSpPr>
        <p:spPr>
          <a:xfrm rot="10800000">
            <a:off x="1331640" y="1484784"/>
            <a:ext cx="3024336" cy="288032"/>
          </a:xfrm>
          <a:prstGeom prst="bentUp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5" name="Nach oben gebogener Pfeil 24"/>
          <p:cNvSpPr/>
          <p:nvPr/>
        </p:nvSpPr>
        <p:spPr>
          <a:xfrm rot="10800000" flipV="1">
            <a:off x="1547664" y="2924944"/>
            <a:ext cx="3024336" cy="288032"/>
          </a:xfrm>
          <a:prstGeom prst="bentUp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572000" y="3068960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Methoden einer Instanz werden kleingeschrieben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Methoden aus mehreren Wörtern werden mit einem Unterstrich getrennt</a:t>
            </a:r>
          </a:p>
        </p:txBody>
      </p:sp>
    </p:spTree>
    <p:extLst>
      <p:ext uri="{BB962C8B-B14F-4D97-AF65-F5344CB8AC3E}">
        <p14:creationId xmlns:p14="http://schemas.microsoft.com/office/powerpoint/2010/main" val="3916028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39857"/>
              </p:ext>
            </p:extLst>
          </p:nvPr>
        </p:nvGraphicFramePr>
        <p:xfrm>
          <a:off x="251520" y="188640"/>
          <a:ext cx="8640960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  <a:gridCol w="4320480"/>
              </a:tblGrid>
              <a:tr h="477185">
                <a:tc>
                  <a:txBody>
                    <a:bodyPr/>
                    <a:lstStyle/>
                    <a:p>
                      <a:r>
                        <a:rPr lang="de-DE" dirty="0" smtClean="0"/>
                        <a:t>Gut</a:t>
                      </a:r>
                      <a:r>
                        <a:rPr lang="de-DE" baseline="0" dirty="0" smtClean="0"/>
                        <a:t> / erlaubt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Schlecht</a:t>
                      </a:r>
                      <a:r>
                        <a:rPr lang="de-DE" baseline="0" dirty="0" smtClean="0"/>
                        <a:t> / zu vermeiden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5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692696"/>
            <a:ext cx="432048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os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sys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0" y="692696"/>
            <a:ext cx="432048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os</a:t>
            </a: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sys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51520" y="1340768"/>
            <a:ext cx="432048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 = i +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submitted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+=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 = x*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2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-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hypot2 = x*x + y*y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 = 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a+b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 * (a-b)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0" y="1340768"/>
            <a:ext cx="432048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i=i+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submitted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+=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 = x *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2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-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hypot2 = x * x + y * y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 = (a + b) * (a - b)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2636912"/>
            <a:ext cx="432048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==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blah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do_blah_thing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do_one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do_two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do_three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0" y="2636912"/>
            <a:ext cx="432048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==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blah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do_blah_thing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do_one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();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do_two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();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do_three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 dirty="0">
              <a:solidFill>
                <a:srgbClr val="A9B7C6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72000" y="3933056"/>
            <a:ext cx="432048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income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gross_wages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+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taxable_interest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+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  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dividends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-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qualified_divid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 –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ira_deduction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-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student_loan_interest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51520" y="3933056"/>
            <a:ext cx="432048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income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gross_wages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  +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taxable_interest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  + 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dividends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-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qualified_divi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  -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ira_deduction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  -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student_loan_interest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572000" y="5229200"/>
            <a:ext cx="432048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Zu vermeidende Namen für Variablen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</a:t>
            </a:r>
            <a:r>
              <a:rPr kumimoji="0" lang="de-DE" altLang="de-DE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(1 oder kleines L ?)</a:t>
            </a:r>
            <a:endParaRPr lang="de-DE" altLang="de-DE" sz="1400" dirty="0">
              <a:solidFill>
                <a:srgbClr val="A9B7C6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O </a:t>
            </a: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(O oder 0)</a:t>
            </a:r>
            <a:endParaRPr lang="de-DE" altLang="de-DE" sz="1400" dirty="0" smtClean="0">
              <a:solidFill>
                <a:srgbClr val="A9B7C6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I </a:t>
            </a: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(1 oder I)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51520" y="5229200"/>
            <a:ext cx="432048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Wenn l oder I unbedingt werdet werden müssen dann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i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51520" y="6237312"/>
            <a:ext cx="432048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greeting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572000" y="6237312"/>
            <a:ext cx="432048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greeting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== 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True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greeting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is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True</a:t>
            </a:r>
            <a:r>
              <a:rPr lang="de-DE" altLang="de-DE" sz="14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: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0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Kommentare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“Comments that contradict the code are worse than no comments. Always make a priority of keeping the comments up-to-date when the code changes!“</a:t>
            </a: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146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Block - Kommentare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de-DE" dirty="0" smtClean="0"/>
              <a:t>Gelten für mehrere Zeilen Code, der dem Kommentar folgt</a:t>
            </a: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636912"/>
            <a:ext cx="6247223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"""##########################################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Dies ist ein Block - Kommentar       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Anwendungsbeispiel:                  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FUNCTION NAME: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subtract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             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                                     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Arguments: numb1, numb2              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                                     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ARGUMENT  TYPE    I/O     DESCRIPTION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numb1     INT        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Number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which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is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subtracted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from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numb2     INT        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Number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to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subtract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from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 numb1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                                     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 RETURNS: numb1 - numb2                    #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Arial" pitchFamily="34" charset="0"/>
              </a:rPr>
              <a:t>#############################################"""</a:t>
            </a:r>
          </a:p>
        </p:txBody>
      </p:sp>
    </p:spTree>
    <p:extLst>
      <p:ext uri="{BB962C8B-B14F-4D97-AF65-F5344CB8AC3E}">
        <p14:creationId xmlns:p14="http://schemas.microsoft.com/office/powerpoint/2010/main" val="944972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Zeilenkommentare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/>
          <a:lstStyle/>
          <a:p>
            <a:r>
              <a:rPr lang="de-DE" dirty="0" smtClean="0"/>
              <a:t>Bezieht sich auf die Aktionen in der selben Zeile</a:t>
            </a:r>
          </a:p>
          <a:p>
            <a:r>
              <a:rPr lang="de-DE" dirty="0" smtClean="0"/>
              <a:t>Nicht übertreiben, offensichtliche Aktionen benötigen keinen Kommentar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4005064"/>
            <a:ext cx="256993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 = x +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#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Increment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 x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4869160"/>
            <a:ext cx="356379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 = x +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Arial" pitchFamily="34" charset="0"/>
              </a:rPr>
              <a:t>1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#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Compensate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Pfeil nach rechts 5"/>
          <p:cNvSpPr/>
          <p:nvPr/>
        </p:nvSpPr>
        <p:spPr>
          <a:xfrm flipH="1">
            <a:off x="3563888" y="4077072"/>
            <a:ext cx="2304256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868144" y="39330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Sinnloser Kommentar</a:t>
            </a:r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 flipH="1">
            <a:off x="4499992" y="4941168"/>
            <a:ext cx="1944216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444208" y="47971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Sinnvoller Kommentar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4712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239</Words>
  <Application>Microsoft Office PowerPoint</Application>
  <PresentationFormat>Bildschirmpräsentation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Haemera</vt:lpstr>
      <vt:lpstr>PEP Coding Guidelines</vt:lpstr>
      <vt:lpstr>Coding Guideline</vt:lpstr>
      <vt:lpstr>Beispiele</vt:lpstr>
      <vt:lpstr>PowerPoint-Präsentation</vt:lpstr>
      <vt:lpstr>Kommentare</vt:lpstr>
      <vt:lpstr>Block - Kommentare</vt:lpstr>
      <vt:lpstr>Zeilenkommentare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Coding Guidelines</dc:title>
  <dc:creator>Jonas Huber</dc:creator>
  <cp:lastModifiedBy>Jonas Huber</cp:lastModifiedBy>
  <cp:revision>14</cp:revision>
  <dcterms:created xsi:type="dcterms:W3CDTF">2017-03-14T09:24:53Z</dcterms:created>
  <dcterms:modified xsi:type="dcterms:W3CDTF">2017-03-15T08:11:02Z</dcterms:modified>
</cp:coreProperties>
</file>