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31E4C3F-6984-424B-AC18-2CAD598A0925}" type="datetimeFigureOut">
              <a:rPr lang="de-DE" smtClean="0"/>
              <a:t>14.03.2017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2DE0C39-37BF-414A-9E04-C5C2F83FDCC4}" type="slidenum">
              <a:rPr lang="de-DE" smtClean="0"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PyCharm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22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</a:t>
            </a:r>
            <a:r>
              <a:rPr lang="de-DE" cap="none" dirty="0" smtClean="0"/>
              <a:t>ieso</a:t>
            </a:r>
            <a:r>
              <a:rPr lang="de-DE" dirty="0" smtClean="0"/>
              <a:t> </a:t>
            </a:r>
            <a:r>
              <a:rPr lang="de-DE" cap="none" dirty="0" smtClean="0"/>
              <a:t>PyCharm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Übersichtlich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Einfaches einbinden von Bibliotheken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OpenCV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Markiert Fehler schon während des Schreibens</a:t>
            </a:r>
          </a:p>
          <a:p>
            <a:pPr lvl="1"/>
            <a:r>
              <a:rPr lang="de-DE" dirty="0" smtClean="0"/>
              <a:t>Gibt genauere Informationen zu Fehlern</a:t>
            </a:r>
            <a:endParaRPr lang="de-DE" dirty="0"/>
          </a:p>
          <a:p>
            <a:r>
              <a:rPr lang="de-DE" dirty="0" smtClean="0"/>
              <a:t>Einrückungen werden automatisch gemacht</a:t>
            </a:r>
          </a:p>
          <a:p>
            <a:r>
              <a:rPr lang="de-DE" dirty="0" smtClean="0"/>
              <a:t>Refactoring</a:t>
            </a:r>
          </a:p>
          <a:p>
            <a:pPr lvl="1"/>
            <a:r>
              <a:rPr lang="de-DE" dirty="0" smtClean="0"/>
              <a:t>Umbenennen von Variablen</a:t>
            </a:r>
          </a:p>
          <a:p>
            <a:r>
              <a:rPr lang="de-DE" dirty="0" smtClean="0"/>
              <a:t>Automatische Erkennung von Klassen und Objekten</a:t>
            </a:r>
          </a:p>
          <a:p>
            <a:pPr lvl="1"/>
            <a:r>
              <a:rPr lang="de-DE" dirty="0" smtClean="0"/>
              <a:t>Vorschläge zur Code Vervollständigung</a:t>
            </a:r>
          </a:p>
        </p:txBody>
      </p:sp>
    </p:spTree>
    <p:extLst>
      <p:ext uri="{BB962C8B-B14F-4D97-AF65-F5344CB8AC3E}">
        <p14:creationId xmlns:p14="http://schemas.microsoft.com/office/powerpoint/2010/main" val="1314911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3148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>
          <a:xfrm>
            <a:off x="1331640" y="1628800"/>
            <a:ext cx="93610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411760" y="1628800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339752" y="2060848"/>
            <a:ext cx="266429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0"/>
            <a:ext cx="3368115" cy="8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52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</a:t>
            </a:r>
            <a:r>
              <a:rPr lang="de-DE" cap="none" dirty="0" smtClean="0"/>
              <a:t>ieso</a:t>
            </a:r>
            <a:r>
              <a:rPr lang="de-DE" dirty="0" smtClean="0"/>
              <a:t> </a:t>
            </a:r>
            <a:r>
              <a:rPr lang="de-DE" cap="none" dirty="0" smtClean="0"/>
              <a:t>PyCharm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Übersichtlich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Einfaches einbinden von Bibliotheken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OpenCV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Markiert Fehler schon während des Schreibens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Gibt genauere Informationen zu Fehlern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Einrückungen werden automatisch gemacht</a:t>
            </a:r>
          </a:p>
          <a:p>
            <a:r>
              <a:rPr lang="de-DE" dirty="0" smtClean="0"/>
              <a:t>Refactoring</a:t>
            </a:r>
          </a:p>
          <a:p>
            <a:pPr lvl="1"/>
            <a:r>
              <a:rPr lang="de-DE" dirty="0" smtClean="0"/>
              <a:t>Umbenennen von Variablen</a:t>
            </a:r>
          </a:p>
          <a:p>
            <a:r>
              <a:rPr lang="de-DE" dirty="0" smtClean="0"/>
              <a:t>Automatische Erkennung von Klassen und Objekten</a:t>
            </a:r>
          </a:p>
          <a:p>
            <a:pPr lvl="1"/>
            <a:r>
              <a:rPr lang="de-DE" dirty="0" smtClean="0"/>
              <a:t>Vorschläge zur Code Vervollständigung</a:t>
            </a:r>
          </a:p>
        </p:txBody>
      </p:sp>
    </p:spTree>
    <p:extLst>
      <p:ext uri="{BB962C8B-B14F-4D97-AF65-F5344CB8AC3E}">
        <p14:creationId xmlns:p14="http://schemas.microsoft.com/office/powerpoint/2010/main" val="2655056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2987824" y="260648"/>
            <a:ext cx="2943225" cy="15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012160" y="1556792"/>
            <a:ext cx="2066925" cy="45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36912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827584" y="404664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7308304" y="1772816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012159" y="4077072"/>
            <a:ext cx="74232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179512" y="4221088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475656" y="3573016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907704" y="4653136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907704" y="5157192"/>
            <a:ext cx="19442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0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</a:t>
            </a:r>
            <a:r>
              <a:rPr lang="de-DE" cap="none" dirty="0" smtClean="0"/>
              <a:t>ieso</a:t>
            </a:r>
            <a:r>
              <a:rPr lang="de-DE" dirty="0" smtClean="0"/>
              <a:t> </a:t>
            </a:r>
            <a:r>
              <a:rPr lang="de-DE" cap="none" dirty="0" smtClean="0"/>
              <a:t>PyCharm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Übersichtlich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Einfaches einbinden von Bibliotheken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OpenCV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Markiert Fehler schon während des Schreibens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Gibt genauere Informationen zu Fehlern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Einrückungen werden automatisch gemacht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Refactoring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Umbenennen von Variablen</a:t>
            </a:r>
          </a:p>
          <a:p>
            <a:r>
              <a:rPr lang="de-DE" dirty="0" smtClean="0"/>
              <a:t>Automatische Erkennung von Klassen und Objekten</a:t>
            </a:r>
          </a:p>
          <a:p>
            <a:pPr lvl="1"/>
            <a:r>
              <a:rPr lang="de-DE" dirty="0" smtClean="0"/>
              <a:t>Vorschläge zur Code Vervollständigung</a:t>
            </a:r>
          </a:p>
        </p:txBody>
      </p:sp>
    </p:spTree>
    <p:extLst>
      <p:ext uri="{BB962C8B-B14F-4D97-AF65-F5344CB8AC3E}">
        <p14:creationId xmlns:p14="http://schemas.microsoft.com/office/powerpoint/2010/main" val="812002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3338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395536" y="1124744"/>
            <a:ext cx="316835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07504" y="3068960"/>
            <a:ext cx="4464496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068960"/>
            <a:ext cx="2420959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 flipH="1" flipV="1">
            <a:off x="2051720" y="1484784"/>
            <a:ext cx="5184576" cy="21602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2627784" y="1412776"/>
            <a:ext cx="5328592" cy="22322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46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</a:t>
            </a:r>
            <a:r>
              <a:rPr lang="de-DE" cap="none" dirty="0" smtClean="0"/>
              <a:t>ieso</a:t>
            </a:r>
            <a:r>
              <a:rPr lang="de-DE" dirty="0" smtClean="0"/>
              <a:t> </a:t>
            </a:r>
            <a:r>
              <a:rPr lang="de-DE" cap="none" dirty="0" smtClean="0"/>
              <a:t>PyCharm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Übersichtlich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Einfaches einbinden von Bibliotheken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OpenCV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Markiert Fehler schon während des Schreibens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Gibt genauere Informationen zu Fehlern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Einrückungen werden automatisch gemacht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Refactoring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Umbenennen von Variablen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Automatische Erkennung von Klassen und Objekten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Vorschläge zur Code Vervollständigung</a:t>
            </a:r>
          </a:p>
        </p:txBody>
      </p:sp>
    </p:spTree>
    <p:extLst>
      <p:ext uri="{BB962C8B-B14F-4D97-AF65-F5344CB8AC3E}">
        <p14:creationId xmlns:p14="http://schemas.microsoft.com/office/powerpoint/2010/main" val="255701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</a:t>
            </a:r>
            <a:r>
              <a:rPr lang="de-DE" cap="none" dirty="0" smtClean="0"/>
              <a:t>ieso</a:t>
            </a:r>
            <a:r>
              <a:rPr lang="de-DE" dirty="0" smtClean="0"/>
              <a:t> </a:t>
            </a:r>
            <a:r>
              <a:rPr lang="de-DE" cap="none" dirty="0" smtClean="0"/>
              <a:t>PyCharm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Übersichtlich</a:t>
            </a:r>
          </a:p>
          <a:p>
            <a:r>
              <a:rPr lang="de-DE" dirty="0" smtClean="0"/>
              <a:t>Einfaches einbinden von Bibliotheken</a:t>
            </a:r>
          </a:p>
          <a:p>
            <a:pPr lvl="1"/>
            <a:r>
              <a:rPr lang="de-DE" dirty="0" smtClean="0"/>
              <a:t>OpenCV</a:t>
            </a:r>
            <a:endParaRPr lang="de-DE" dirty="0"/>
          </a:p>
          <a:p>
            <a:r>
              <a:rPr lang="de-DE" dirty="0" smtClean="0"/>
              <a:t>Markiert Fehler schon während des Schreibens</a:t>
            </a:r>
          </a:p>
          <a:p>
            <a:pPr lvl="1"/>
            <a:r>
              <a:rPr lang="de-DE" dirty="0" smtClean="0"/>
              <a:t>Gibt genauere Informationen zu Fehlern</a:t>
            </a:r>
            <a:endParaRPr lang="de-DE" dirty="0"/>
          </a:p>
          <a:p>
            <a:r>
              <a:rPr lang="de-DE" dirty="0" smtClean="0"/>
              <a:t>Einrückungen werden automatisch gemacht</a:t>
            </a:r>
          </a:p>
          <a:p>
            <a:r>
              <a:rPr lang="de-DE" dirty="0" smtClean="0"/>
              <a:t>Refactoring</a:t>
            </a:r>
          </a:p>
          <a:p>
            <a:pPr lvl="1"/>
            <a:r>
              <a:rPr lang="de-DE" dirty="0" smtClean="0"/>
              <a:t>Umbenennen von Variablen</a:t>
            </a:r>
          </a:p>
          <a:p>
            <a:r>
              <a:rPr lang="de-DE" dirty="0" smtClean="0"/>
              <a:t>Automatische Erkennung von Klassen und Objekten</a:t>
            </a:r>
          </a:p>
          <a:p>
            <a:pPr lvl="1"/>
            <a:r>
              <a:rPr lang="de-DE" dirty="0" smtClean="0"/>
              <a:t>Vorschläge zur Code Vervollständigung</a:t>
            </a:r>
          </a:p>
        </p:txBody>
      </p:sp>
    </p:spTree>
    <p:extLst>
      <p:ext uri="{BB962C8B-B14F-4D97-AF65-F5344CB8AC3E}">
        <p14:creationId xmlns:p14="http://schemas.microsoft.com/office/powerpoint/2010/main" val="1590860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3635896" y="3284984"/>
            <a:ext cx="1224136" cy="2160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44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15616" y="2780928"/>
            <a:ext cx="2448272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Speicherort des Projekts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907704" y="764704"/>
            <a:ext cx="144016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644008" y="2780928"/>
            <a:ext cx="295232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Installationsordner von Python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5076056" y="1124744"/>
            <a:ext cx="864096" cy="16561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2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0" y="29189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3059832" y="1484784"/>
            <a:ext cx="1323975" cy="125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107504" y="2204864"/>
            <a:ext cx="2916000" cy="121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372200" y="692696"/>
            <a:ext cx="1368152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Projektordner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4355976" y="908720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475656" y="980728"/>
            <a:ext cx="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427984" y="2276872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107504" y="4221088"/>
            <a:ext cx="936104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1475656" y="3861048"/>
            <a:ext cx="7379423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502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0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0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092280" y="188640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107504" y="116632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5580112" y="332656"/>
            <a:ext cx="144016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23528" y="3933056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1979712" y="3429000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1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</a:t>
            </a:r>
            <a:r>
              <a:rPr lang="de-DE" cap="none" dirty="0" smtClean="0"/>
              <a:t>ieso</a:t>
            </a:r>
            <a:r>
              <a:rPr lang="de-DE" dirty="0" smtClean="0"/>
              <a:t> </a:t>
            </a:r>
            <a:r>
              <a:rPr lang="de-DE" cap="none" dirty="0" smtClean="0"/>
              <a:t>PyCharm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Übersichtlich</a:t>
            </a:r>
          </a:p>
          <a:p>
            <a:r>
              <a:rPr lang="de-DE" dirty="0" smtClean="0"/>
              <a:t>Einfaches einbinden von Bibliotheken</a:t>
            </a:r>
          </a:p>
          <a:p>
            <a:pPr lvl="1"/>
            <a:r>
              <a:rPr lang="de-DE" dirty="0" smtClean="0"/>
              <a:t>OpenCV</a:t>
            </a:r>
            <a:endParaRPr lang="de-DE" dirty="0"/>
          </a:p>
          <a:p>
            <a:r>
              <a:rPr lang="de-DE" dirty="0" smtClean="0"/>
              <a:t>Markiert Fehler schon während des Schreibens</a:t>
            </a:r>
          </a:p>
          <a:p>
            <a:pPr lvl="1"/>
            <a:r>
              <a:rPr lang="de-DE" dirty="0" smtClean="0"/>
              <a:t>Gibt genauere Informationen zu Fehlern</a:t>
            </a:r>
            <a:endParaRPr lang="de-DE" dirty="0"/>
          </a:p>
          <a:p>
            <a:r>
              <a:rPr lang="de-DE" dirty="0" smtClean="0"/>
              <a:t>Einrückungen werden automatisch gemacht</a:t>
            </a:r>
          </a:p>
          <a:p>
            <a:r>
              <a:rPr lang="de-DE" dirty="0" smtClean="0"/>
              <a:t>Refactoring</a:t>
            </a:r>
          </a:p>
          <a:p>
            <a:pPr lvl="1"/>
            <a:r>
              <a:rPr lang="de-DE" dirty="0" smtClean="0"/>
              <a:t>Umbenennen von Variablen</a:t>
            </a:r>
          </a:p>
          <a:p>
            <a:r>
              <a:rPr lang="de-DE" dirty="0" smtClean="0"/>
              <a:t>Automatische Erkennung von Klassen und Objekten</a:t>
            </a:r>
          </a:p>
          <a:p>
            <a:pPr lvl="1"/>
            <a:r>
              <a:rPr lang="de-DE" dirty="0" smtClean="0"/>
              <a:t>Vorschläge zur Code Vervollständigung</a:t>
            </a:r>
          </a:p>
        </p:txBody>
      </p:sp>
    </p:spTree>
    <p:extLst>
      <p:ext uri="{BB962C8B-B14F-4D97-AF65-F5344CB8AC3E}">
        <p14:creationId xmlns:p14="http://schemas.microsoft.com/office/powerpoint/2010/main" val="1343857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107504" y="116632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107504" y="2204864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1835696" y="1772816"/>
            <a:ext cx="432048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843808" y="1484784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267744" y="908720"/>
            <a:ext cx="223224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Installierte Bibliotheken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123728" y="4149080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8604448" y="3212976"/>
            <a:ext cx="28803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0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" r="20070"/>
          <a:stretch/>
        </p:blipFill>
        <p:spPr bwMode="auto">
          <a:xfrm>
            <a:off x="179512" y="260648"/>
            <a:ext cx="5363641" cy="547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51520" y="5373216"/>
            <a:ext cx="7920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68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232</Words>
  <Application>Microsoft Office PowerPoint</Application>
  <PresentationFormat>Bildschirmpräsentation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Horizont</vt:lpstr>
      <vt:lpstr>PyCharm</vt:lpstr>
      <vt:lpstr>Wieso PyCharm</vt:lpstr>
      <vt:lpstr>PowerPoint-Präsentation</vt:lpstr>
      <vt:lpstr>PowerPoint-Präsentation</vt:lpstr>
      <vt:lpstr>PowerPoint-Präsentation</vt:lpstr>
      <vt:lpstr>PowerPoint-Präsentation</vt:lpstr>
      <vt:lpstr>Wieso PyCharm</vt:lpstr>
      <vt:lpstr>PowerPoint-Präsentation</vt:lpstr>
      <vt:lpstr>PowerPoint-Präsentation</vt:lpstr>
      <vt:lpstr>Wieso PyCharm</vt:lpstr>
      <vt:lpstr>PowerPoint-Präsentation</vt:lpstr>
      <vt:lpstr>Wieso PyCharm</vt:lpstr>
      <vt:lpstr>PowerPoint-Präsentation</vt:lpstr>
      <vt:lpstr>Wieso PyCharm</vt:lpstr>
      <vt:lpstr>PowerPoint-Präsentation</vt:lpstr>
      <vt:lpstr>Wieso PyCharm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</dc:title>
  <dc:creator>Jonas Huber</dc:creator>
  <cp:lastModifiedBy>Jonas Huber</cp:lastModifiedBy>
  <cp:revision>15</cp:revision>
  <dcterms:created xsi:type="dcterms:W3CDTF">2017-03-13T11:19:52Z</dcterms:created>
  <dcterms:modified xsi:type="dcterms:W3CDTF">2017-03-14T07:43:32Z</dcterms:modified>
</cp:coreProperties>
</file>