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8" r:id="rId22"/>
    <p:sldId id="279" r:id="rId23"/>
    <p:sldId id="280" r:id="rId24"/>
    <p:sldId id="281" r:id="rId25"/>
    <p:sldId id="282" r:id="rId26"/>
    <p:sldId id="258" r:id="rId27"/>
    <p:sldId id="29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4302" autoAdjust="0"/>
  </p:normalViewPr>
  <p:slideViewPr>
    <p:cSldViewPr snapToGrid="0">
      <p:cViewPr varScale="1">
        <p:scale>
          <a:sx n="82" d="100"/>
          <a:sy n="8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20.03.2019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das Konzept eines Objekts auf den Computer übertragen möchten, müssen wir nur ein paar Begriffe austauschen.</a:t>
            </a:r>
          </a:p>
          <a:p>
            <a:r>
              <a:rPr lang="de-DE" dirty="0" smtClean="0"/>
              <a:t>Anstelle von Atomen bestehen Objekte im Computer aus Ladungen, also aus Elektronen, die irgendwo</a:t>
            </a:r>
            <a:r>
              <a:rPr lang="de-DE" baseline="0" dirty="0" smtClean="0"/>
              <a:t> hingeschoben wurden.</a:t>
            </a:r>
          </a:p>
          <a:p>
            <a:r>
              <a:rPr lang="de-DE" baseline="0" dirty="0" smtClean="0"/>
              <a:t>Die Position im Computer nennt sich Speicheradresse und der Speicherort ist nicht der 3D Raum, sondern der Arbeitsspeicher (RAM,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Aufbau der Bibliothek muss auf die bereitgestellten Funktionen unterschiedlich</a:t>
            </a:r>
            <a:r>
              <a:rPr lang="de-DE" baseline="0" dirty="0" smtClean="0"/>
              <a:t> zugegriffen werden.</a:t>
            </a:r>
          </a:p>
          <a:p>
            <a:r>
              <a:rPr lang="de-DE" baseline="0" dirty="0" smtClean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 smtClean="0"/>
              <a:t>Vorteile: kürzere Schreibweise, keine Denkarbeit bezüglich „dasselbe“ und „das gleiche“ Objekt</a:t>
            </a:r>
          </a:p>
          <a:p>
            <a:r>
              <a:rPr lang="de-DE" baseline="0" dirty="0" smtClean="0"/>
              <a:t>Nachteile: Funktionen können in der falschen Reihenfolge o.ä. ausgeführt werden, weil der Bezug unklar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 smtClean="0"/>
              <a:t>Vorteile: über das Objekt wird der Bezug der Funktionen zueinander klarer</a:t>
            </a:r>
          </a:p>
          <a:p>
            <a:r>
              <a:rPr lang="de-DE" baseline="0" dirty="0" smtClean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werden voraussichtlich die Bibliotheken </a:t>
            </a:r>
            <a:r>
              <a:rPr lang="de-DE" dirty="0" err="1" smtClean="0"/>
              <a:t>luma</a:t>
            </a:r>
            <a:r>
              <a:rPr lang="de-DE" dirty="0" smtClean="0"/>
              <a:t> (zur Ansteuerung der WS2812 LEDs sowie LED Matrix) und </a:t>
            </a:r>
            <a:r>
              <a:rPr lang="de-DE" dirty="0" err="1" smtClean="0"/>
              <a:t>pygame</a:t>
            </a:r>
            <a:r>
              <a:rPr lang="de-DE" dirty="0" smtClean="0"/>
              <a:t> (für Musik) verwenden.</a:t>
            </a:r>
          </a:p>
          <a:p>
            <a:r>
              <a:rPr lang="de-DE" dirty="0" smtClean="0"/>
              <a:t>Zudem</a:t>
            </a:r>
            <a:r>
              <a:rPr lang="de-DE" baseline="0" dirty="0" smtClean="0"/>
              <a:t> soll unser Spiel über eine Webseite spielbar sein, die von einem Webserver aus </a:t>
            </a:r>
            <a:r>
              <a:rPr lang="de-DE" baseline="0" dirty="0" err="1" smtClean="0"/>
              <a:t>aiohttp</a:t>
            </a:r>
            <a:r>
              <a:rPr lang="de-DE" baseline="0" dirty="0" smtClean="0"/>
              <a:t> geliefert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2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Unterscheidung zwischen demselben</a:t>
            </a:r>
            <a:r>
              <a:rPr lang="de-DE" baseline="0" dirty="0" smtClean="0"/>
              <a:t> Baum und einem gleichen Baum ist deshalb so wichtig, weil sich Änderungen ggf. nur auf einen Beobachter auswirken.</a:t>
            </a:r>
          </a:p>
          <a:p>
            <a:r>
              <a:rPr lang="de-DE" baseline="0" dirty="0" smtClean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Beispiel</a:t>
            </a:r>
            <a:r>
              <a:rPr lang="de-DE" baseline="0" dirty="0" smtClean="0"/>
              <a:t> des Objekts „Holztisch“ haben wir zuvor schon kennengelernt.</a:t>
            </a:r>
          </a:p>
          <a:p>
            <a:r>
              <a:rPr lang="de-DE" baseline="0" dirty="0" smtClean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 anderes Beispiel:</a:t>
            </a:r>
          </a:p>
          <a:p>
            <a:r>
              <a:rPr lang="de-DE" baseline="0" dirty="0" smtClean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Objekte („der Hund meiner Nachbarin“) werden klein</a:t>
            </a:r>
            <a:r>
              <a:rPr lang="de-DE" baseline="0" dirty="0" smtClean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Beispiel: </a:t>
            </a:r>
            <a:r>
              <a:rPr lang="de-DE" baseline="0" dirty="0" err="1" smtClean="0"/>
              <a:t>jenny</a:t>
            </a:r>
            <a:r>
              <a:rPr lang="de-DE" baseline="0" dirty="0" smtClean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baseline="0" dirty="0" smtClean="0"/>
              <a:t>Ebenso Eigenschaften („Farbe des Hundes“), obwohl es sich auch um Substantive handelt.</a:t>
            </a:r>
          </a:p>
          <a:p>
            <a:r>
              <a:rPr lang="de-DE" baseline="0" dirty="0" smtClean="0"/>
              <a:t>Beispiel: </a:t>
            </a:r>
            <a:r>
              <a:rPr lang="de-DE" baseline="0" dirty="0" err="1" smtClean="0"/>
              <a:t>jenny.farbe</a:t>
            </a:r>
            <a:r>
              <a:rPr lang="de-DE" baseline="0" dirty="0" smtClean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Operationen (auch: Funktionen, Methoden),</a:t>
            </a:r>
            <a:r>
              <a:rPr lang="de-DE" baseline="0" dirty="0" smtClean="0"/>
              <a:t> die spezifisch für eine Klasse oder ein Objekt sind, </a:t>
            </a:r>
            <a:r>
              <a:rPr lang="de-DE" dirty="0" smtClean="0"/>
              <a:t>werden der Klasse untergeordnet,</a:t>
            </a:r>
            <a:r>
              <a:rPr lang="de-DE" baseline="0" dirty="0" smtClean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Eigenschaften von Objekten werden in der speziellen</a:t>
            </a:r>
            <a:r>
              <a:rPr lang="de-DE" baseline="0" dirty="0" smtClean="0"/>
              <a:t> Methode namens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 gesetzt.</a:t>
            </a:r>
          </a:p>
          <a:p>
            <a:r>
              <a:rPr lang="de-DE" baseline="0" dirty="0" smtClean="0"/>
              <a:t>Gesprochen wird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__: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“, wobei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“ für „double </a:t>
            </a:r>
            <a:r>
              <a:rPr lang="de-DE" baseline="0" dirty="0" err="1" smtClean="0"/>
              <a:t>underscore</a:t>
            </a:r>
            <a:r>
              <a:rPr lang="de-DE" baseline="0" dirty="0" smtClean="0"/>
              <a:t>“ steht.</a:t>
            </a:r>
          </a:p>
          <a:p>
            <a:r>
              <a:rPr lang="de-DE" baseline="0" dirty="0" smtClean="0"/>
              <a:t>Das Schlüsselwort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bereits bei der Präsentation zu </a:t>
            </a:r>
            <a:r>
              <a:rPr lang="de-DE" dirty="0" err="1" smtClean="0"/>
              <a:t>PyCharm</a:t>
            </a:r>
            <a:r>
              <a:rPr lang="de-DE" dirty="0" smtClean="0"/>
              <a:t> erwähnt,</a:t>
            </a:r>
            <a:r>
              <a:rPr lang="de-DE" baseline="0" dirty="0" smtClean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20.03.2019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20.03.2019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Python: Objektorientierung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</a:t>
            </a:r>
            <a:r>
              <a:rPr lang="de-DE" dirty="0" smtClean="0"/>
              <a:t>auswirken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</a:t>
            </a:r>
            <a:r>
              <a:rPr lang="de-DE" dirty="0" smtClean="0"/>
              <a:t>ist nicht </a:t>
            </a:r>
            <a:r>
              <a:rPr lang="de-DE" dirty="0"/>
              <a:t>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 smtClean="0"/>
              <a:t>Klassen </a:t>
            </a:r>
            <a:r>
              <a:rPr lang="de-DE" dirty="0"/>
              <a:t>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>
                <a:solidFill>
                  <a:srgbClr val="F37637"/>
                </a:solidFill>
              </a:rPr>
              <a:t>self</a:t>
            </a:r>
            <a:r>
              <a:rPr lang="de-DE" i="1" dirty="0" smtClean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argument1</a:t>
            </a:r>
            <a:r>
              <a:rPr lang="de-DE" i="1" dirty="0"/>
              <a:t>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# hier irgendwas </a:t>
            </a:r>
            <a:r>
              <a:rPr lang="de-DE" i="1" dirty="0" smtClean="0"/>
              <a:t>tun</a:t>
            </a:r>
            <a:endParaRPr lang="de-DE" i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smtClean="0">
                <a:solidFill>
                  <a:srgbClr val="F37637"/>
                </a:solidFill>
              </a:rPr>
              <a:t>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wert, </a:t>
            </a:r>
            <a:r>
              <a:rPr lang="de-DE" i="1" dirty="0"/>
              <a:t>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r>
              <a:rPr lang="de-DE" i="1" dirty="0">
                <a:solidFill>
                  <a:srgbClr val="F37637"/>
                </a:solidFill>
              </a:rPr>
              <a:t/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20.03.2019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in einer Richtung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oder über </a:t>
            </a:r>
            <a:r>
              <a:rPr lang="de-DE" dirty="0" err="1" smtClean="0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 smtClean="0"/>
              <a:t>Systemfunktionen</a:t>
            </a:r>
            <a:r>
              <a:rPr lang="de-DE" dirty="0"/>
              <a:t>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 smtClean="0"/>
              <a:t>Datum </a:t>
            </a:r>
            <a:r>
              <a:rPr lang="de-DE" dirty="0"/>
              <a:t>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LEDs: </a:t>
            </a:r>
            <a:r>
              <a:rPr lang="de-DE" dirty="0" err="1" smtClean="0">
                <a:solidFill>
                  <a:srgbClr val="00B050"/>
                </a:solidFill>
              </a:rPr>
              <a:t>luma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Musik / Spiele: </a:t>
            </a:r>
            <a:r>
              <a:rPr lang="de-DE" dirty="0" err="1" smtClean="0">
                <a:solidFill>
                  <a:srgbClr val="00B050"/>
                </a:solidFill>
              </a:rPr>
              <a:t>pygame</a:t>
            </a:r>
            <a:endParaRPr lang="de-DE" dirty="0" smtClean="0">
              <a:solidFill>
                <a:srgbClr val="00B050"/>
              </a:solidFill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Webserver: </a:t>
            </a:r>
            <a:r>
              <a:rPr lang="de-DE" dirty="0" err="1" smtClean="0">
                <a:solidFill>
                  <a:srgbClr val="00B050"/>
                </a:solidFill>
              </a:rPr>
              <a:t>aiohttp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Konkrete, eindeutig identifizierbare „Dinge“</a:t>
            </a:r>
          </a:p>
          <a:p>
            <a:pPr lvl="1"/>
            <a:r>
              <a:rPr lang="de-DE" dirty="0" smtClean="0"/>
              <a:t>Unterscheidung zwischen „dasselbe“ und „das gleiche“</a:t>
            </a:r>
            <a:endParaRPr lang="de-DE" dirty="0"/>
          </a:p>
          <a:p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Verallgemeinerung von Objekten</a:t>
            </a:r>
          </a:p>
          <a:p>
            <a:pPr lvl="1"/>
            <a:r>
              <a:rPr lang="de-DE" dirty="0" smtClean="0"/>
              <a:t>„Bauplan“ oder „Beschreibungsplan“ für Objekte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 </a:t>
            </a:r>
            <a:r>
              <a:rPr lang="de-DE" dirty="0"/>
              <a:t>und Objekte in </a:t>
            </a:r>
            <a:r>
              <a:rPr lang="de-DE" dirty="0" smtClean="0"/>
              <a:t>Python</a:t>
            </a:r>
          </a:p>
          <a:p>
            <a:pPr lvl="1"/>
            <a:r>
              <a:rPr lang="de-DE" dirty="0" smtClean="0"/>
              <a:t>Erzeugung von Objekten</a:t>
            </a:r>
          </a:p>
          <a:p>
            <a:pPr lvl="1"/>
            <a:r>
              <a:rPr lang="de-DE" dirty="0" smtClean="0"/>
              <a:t>Definition von Eigenschaften und Funktionen</a:t>
            </a:r>
            <a:endParaRPr lang="de-DE" dirty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</a:t>
            </a:r>
            <a:r>
              <a:rPr lang="de-DE" dirty="0" smtClean="0"/>
              <a:t>genannt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</a:t>
            </a:r>
            <a:r>
              <a:rPr lang="de-DE" dirty="0"/>
              <a:t>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1210</Words>
  <Application>Microsoft Office PowerPoint</Application>
  <PresentationFormat>Breitbild</PresentationFormat>
  <Paragraphs>282</Paragraphs>
  <Slides>27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 Narrow</vt:lpstr>
      <vt:lpstr>Wingdings</vt:lpstr>
      <vt:lpstr>Titel</vt:lpstr>
      <vt:lpstr>Inhalt</vt:lpstr>
      <vt:lpstr>Python: Objektorientierung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19</cp:revision>
  <dcterms:created xsi:type="dcterms:W3CDTF">2018-02-27T13:54:39Z</dcterms:created>
  <dcterms:modified xsi:type="dcterms:W3CDTF">2019-03-20T15:57:50Z</dcterms:modified>
</cp:coreProperties>
</file>