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302" r:id="rId3"/>
    <p:sldId id="272" r:id="rId4"/>
    <p:sldId id="257" r:id="rId5"/>
    <p:sldId id="278" r:id="rId6"/>
    <p:sldId id="292" r:id="rId7"/>
    <p:sldId id="270" r:id="rId8"/>
    <p:sldId id="285" r:id="rId9"/>
    <p:sldId id="298" r:id="rId10"/>
    <p:sldId id="303" r:id="rId11"/>
    <p:sldId id="304" r:id="rId12"/>
    <p:sldId id="290" r:id="rId13"/>
    <p:sldId id="305" r:id="rId14"/>
    <p:sldId id="273" r:id="rId15"/>
    <p:sldId id="260" r:id="rId16"/>
    <p:sldId id="277" r:id="rId17"/>
    <p:sldId id="291" r:id="rId18"/>
    <p:sldId id="301" r:id="rId19"/>
    <p:sldId id="299" r:id="rId20"/>
    <p:sldId id="296" r:id="rId21"/>
    <p:sldId id="300" r:id="rId22"/>
    <p:sldId id="294" r:id="rId23"/>
    <p:sldId id="286" r:id="rId24"/>
    <p:sldId id="287" r:id="rId25"/>
    <p:sldId id="293" r:id="rId26"/>
    <p:sldId id="289" r:id="rId27"/>
    <p:sldId id="26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providerId="Windows Live" clId="Web-{B711E4A2-0726-4368-B043-4EBF659A4D2E}"/>
    <pc:docChg chg="modSld">
      <pc:chgData name="来宾用户" userId="" providerId="Windows Live" clId="Web-{B711E4A2-0726-4368-B043-4EBF659A4D2E}" dt="2021-05-27T15:30:33.933" v="299" actId="1076"/>
      <pc:docMkLst>
        <pc:docMk/>
      </pc:docMkLst>
      <pc:sldChg chg="addSp delSp modSp">
        <pc:chgData name="来宾用户" userId="" providerId="Windows Live" clId="Web-{B711E4A2-0726-4368-B043-4EBF659A4D2E}" dt="2021-05-27T15:30:33.933" v="299" actId="1076"/>
        <pc:sldMkLst>
          <pc:docMk/>
          <pc:sldMk cId="0" sldId="260"/>
        </pc:sldMkLst>
        <pc:spChg chg="mod">
          <ac:chgData name="来宾用户" userId="" providerId="Windows Live" clId="Web-{B711E4A2-0726-4368-B043-4EBF659A4D2E}" dt="2021-05-27T15:16:44.005" v="276" actId="20577"/>
          <ac:spMkLst>
            <pc:docMk/>
            <pc:sldMk cId="0" sldId="260"/>
            <ac:spMk id="5" creationId="{00000000-0000-0000-0000-000000000000}"/>
          </ac:spMkLst>
        </pc:spChg>
        <pc:spChg chg="del">
          <ac:chgData name="来宾用户" userId="" providerId="Windows Live" clId="Web-{B711E4A2-0726-4368-B043-4EBF659A4D2E}" dt="2021-05-27T15:19:47.806" v="279"/>
          <ac:spMkLst>
            <pc:docMk/>
            <pc:sldMk cId="0" sldId="260"/>
            <ac:spMk id="9" creationId="{9EA79E2B-1FE0-4885-A0BC-41F3AD119A60}"/>
          </ac:spMkLst>
        </pc:spChg>
        <pc:spChg chg="mod ord">
          <ac:chgData name="来宾用户" userId="" providerId="Windows Live" clId="Web-{B711E4A2-0726-4368-B043-4EBF659A4D2E}" dt="2021-05-27T15:30:33.933" v="299" actId="1076"/>
          <ac:spMkLst>
            <pc:docMk/>
            <pc:sldMk cId="0" sldId="260"/>
            <ac:spMk id="24" creationId="{00000000-0000-0000-0000-000000000000}"/>
          </ac:spMkLst>
        </pc:spChg>
        <pc:spChg chg="ord">
          <ac:chgData name="来宾用户" userId="" providerId="Windows Live" clId="Web-{B711E4A2-0726-4368-B043-4EBF659A4D2E}" dt="2021-05-27T15:29:55.823" v="292"/>
          <ac:spMkLst>
            <pc:docMk/>
            <pc:sldMk cId="0" sldId="260"/>
            <ac:spMk id="25" creationId="{00000000-0000-0000-0000-000000000000}"/>
          </ac:spMkLst>
        </pc:spChg>
        <pc:picChg chg="del mod ord">
          <ac:chgData name="来宾用户" userId="" providerId="Windows Live" clId="Web-{B711E4A2-0726-4368-B043-4EBF659A4D2E}" dt="2021-05-27T15:29:15.119" v="283"/>
          <ac:picMkLst>
            <pc:docMk/>
            <pc:sldMk cId="0" sldId="260"/>
            <ac:picMk id="4" creationId="{4E0BE85B-DD0D-49F3-897B-F4EB7467D55B}"/>
          </ac:picMkLst>
        </pc:picChg>
        <pc:picChg chg="del">
          <ac:chgData name="来宾用户" userId="" providerId="Windows Live" clId="Web-{B711E4A2-0726-4368-B043-4EBF659A4D2E}" dt="2021-05-27T15:29:29.697" v="285"/>
          <ac:picMkLst>
            <pc:docMk/>
            <pc:sldMk cId="0" sldId="260"/>
            <ac:picMk id="7" creationId="{931C6C95-722E-4383-B8B8-02C530E49118}"/>
          </ac:picMkLst>
        </pc:picChg>
        <pc:picChg chg="add mod">
          <ac:chgData name="来宾用户" userId="" providerId="Windows Live" clId="Web-{B711E4A2-0726-4368-B043-4EBF659A4D2E}" dt="2021-05-27T15:30:13.698" v="296" actId="1076"/>
          <ac:picMkLst>
            <pc:docMk/>
            <pc:sldMk cId="0" sldId="260"/>
            <ac:picMk id="10" creationId="{B159684B-D6B0-426C-AB36-3A86BC923AB2}"/>
          </ac:picMkLst>
        </pc:picChg>
        <pc:picChg chg="add mod">
          <ac:chgData name="来宾用户" userId="" providerId="Windows Live" clId="Web-{B711E4A2-0726-4368-B043-4EBF659A4D2E}" dt="2021-05-27T15:29:40.994" v="290" actId="1076"/>
          <ac:picMkLst>
            <pc:docMk/>
            <pc:sldMk cId="0" sldId="260"/>
            <ac:picMk id="11" creationId="{C474272E-2939-4438-BD2A-F8AEE5C38B88}"/>
          </ac:picMkLst>
        </pc:picChg>
      </pc:sldChg>
      <pc:sldChg chg="modSp">
        <pc:chgData name="来宾用户" userId="" providerId="Windows Live" clId="Web-{B711E4A2-0726-4368-B043-4EBF659A4D2E}" dt="2021-05-27T14:41:06.478" v="7" actId="20577"/>
        <pc:sldMkLst>
          <pc:docMk/>
          <pc:sldMk cId="0" sldId="269"/>
        </pc:sldMkLst>
        <pc:spChg chg="mod">
          <ac:chgData name="来宾用户" userId="" providerId="Windows Live" clId="Web-{B711E4A2-0726-4368-B043-4EBF659A4D2E}" dt="2021-05-27T14:41:06.478" v="7" actId="20577"/>
          <ac:spMkLst>
            <pc:docMk/>
            <pc:sldMk cId="0" sldId="269"/>
            <ac:spMk id="4" creationId="{00000000-0000-0000-0000-000000000000}"/>
          </ac:spMkLst>
        </pc:spChg>
      </pc:sldChg>
      <pc:sldChg chg="addSp delSp modSp">
        <pc:chgData name="来宾用户" userId="" providerId="Windows Live" clId="Web-{B711E4A2-0726-4368-B043-4EBF659A4D2E}" dt="2021-05-27T15:15:12.033" v="270"/>
        <pc:sldMkLst>
          <pc:docMk/>
          <pc:sldMk cId="0" sldId="277"/>
        </pc:sldMkLst>
        <pc:spChg chg="del">
          <ac:chgData name="来宾用户" userId="" providerId="Windows Live" clId="Web-{B711E4A2-0726-4368-B043-4EBF659A4D2E}" dt="2021-05-27T15:01:41.027" v="161"/>
          <ac:spMkLst>
            <pc:docMk/>
            <pc:sldMk cId="0" sldId="277"/>
            <ac:spMk id="2" creationId="{D1FDA4DB-85C1-42DA-8CEC-BF725EFD1543}"/>
          </ac:spMkLst>
        </pc:spChg>
        <pc:spChg chg="add mod">
          <ac:chgData name="来宾用户" userId="" providerId="Windows Live" clId="Web-{B711E4A2-0726-4368-B043-4EBF659A4D2E}" dt="2021-05-27T15:15:12.033" v="270"/>
          <ac:spMkLst>
            <pc:docMk/>
            <pc:sldMk cId="0" sldId="277"/>
            <ac:spMk id="6" creationId="{6F24003E-9D3E-4C7F-A681-9923D27DF4CA}"/>
          </ac:spMkLst>
        </pc:spChg>
        <pc:spChg chg="add mod">
          <ac:chgData name="来宾用户" userId="" providerId="Windows Live" clId="Web-{B711E4A2-0726-4368-B043-4EBF659A4D2E}" dt="2021-05-27T15:12:28.795" v="265" actId="1076"/>
          <ac:spMkLst>
            <pc:docMk/>
            <pc:sldMk cId="0" sldId="277"/>
            <ac:spMk id="7" creationId="{2C02D5D3-0354-44DC-8504-AF9B79084100}"/>
          </ac:spMkLst>
        </pc:spChg>
        <pc:spChg chg="add del mod">
          <ac:chgData name="来宾用户" userId="" providerId="Windows Live" clId="Web-{B711E4A2-0726-4368-B043-4EBF659A4D2E}" dt="2021-05-27T15:09:28.508" v="163"/>
          <ac:spMkLst>
            <pc:docMk/>
            <pc:sldMk cId="0" sldId="277"/>
            <ac:spMk id="10" creationId="{2C1E0AEA-214A-4ACB-82D0-EC10598B4A20}"/>
          </ac:spMkLst>
        </pc:spChg>
        <pc:spChg chg="add del mod">
          <ac:chgData name="来宾用户" userId="" providerId="Windows Live" clId="Web-{B711E4A2-0726-4368-B043-4EBF659A4D2E}" dt="2021-05-27T15:10:45.542" v="223"/>
          <ac:spMkLst>
            <pc:docMk/>
            <pc:sldMk cId="0" sldId="277"/>
            <ac:spMk id="11" creationId="{35F89E54-3386-42A0-94F5-3CB50C3314CF}"/>
          </ac:spMkLst>
        </pc:spChg>
        <pc:spChg chg="mod">
          <ac:chgData name="来宾用户" userId="" providerId="Windows Live" clId="Web-{B711E4A2-0726-4368-B043-4EBF659A4D2E}" dt="2021-05-27T15:13:03.514" v="268" actId="20577"/>
          <ac:spMkLst>
            <pc:docMk/>
            <pc:sldMk cId="0" sldId="277"/>
            <ac:spMk id="12" creationId="{00000000-0000-0000-0000-000000000000}"/>
          </ac:spMkLst>
        </pc:spChg>
        <pc:spChg chg="add del mod">
          <ac:chgData name="来宾用户" userId="" providerId="Windows Live" clId="Web-{B711E4A2-0726-4368-B043-4EBF659A4D2E}" dt="2021-05-27T15:10:48.042" v="224"/>
          <ac:spMkLst>
            <pc:docMk/>
            <pc:sldMk cId="0" sldId="277"/>
            <ac:spMk id="13" creationId="{E1830666-B926-44B7-8601-0A59EF86ECE9}"/>
          </ac:spMkLst>
        </pc:spChg>
        <pc:spChg chg="add del mod">
          <ac:chgData name="来宾用户" userId="" providerId="Windows Live" clId="Web-{B711E4A2-0726-4368-B043-4EBF659A4D2E}" dt="2021-05-27T15:10:49.948" v="225"/>
          <ac:spMkLst>
            <pc:docMk/>
            <pc:sldMk cId="0" sldId="277"/>
            <ac:spMk id="16" creationId="{0C633F83-3261-4510-9553-69B96D59E51E}"/>
          </ac:spMkLst>
        </pc:spChg>
        <pc:picChg chg="mod">
          <ac:chgData name="来宾用户" userId="" providerId="Windows Live" clId="Web-{B711E4A2-0726-4368-B043-4EBF659A4D2E}" dt="2021-05-27T15:10:54.401" v="226" actId="1076"/>
          <ac:picMkLst>
            <pc:docMk/>
            <pc:sldMk cId="0" sldId="277"/>
            <ac:picMk id="3" creationId="{E95D0B4D-827E-4539-B45A-40602E51F71B}"/>
          </ac:picMkLst>
        </pc:picChg>
        <pc:picChg chg="add mod ord">
          <ac:chgData name="来宾用户" userId="" providerId="Windows Live" clId="Web-{B711E4A2-0726-4368-B043-4EBF659A4D2E}" dt="2021-05-27T14:52:28.356" v="133"/>
          <ac:picMkLst>
            <pc:docMk/>
            <pc:sldMk cId="0" sldId="277"/>
            <ac:picMk id="4" creationId="{7F8F2244-7E0E-49EA-8765-F5C9A70AF263}"/>
          </ac:picMkLst>
        </pc:picChg>
        <pc:picChg chg="del">
          <ac:chgData name="来宾用户" userId="" providerId="Windows Live" clId="Web-{B711E4A2-0726-4368-B043-4EBF659A4D2E}" dt="2021-05-27T14:52:12.793" v="130"/>
          <ac:picMkLst>
            <pc:docMk/>
            <pc:sldMk cId="0" sldId="277"/>
            <ac:picMk id="9" creationId="{0E22EC9B-4288-4E97-AC16-6A559EAD5DFB}"/>
          </ac:picMkLst>
        </pc:picChg>
      </pc:sldChg>
    </pc:docChg>
  </pc:docChgLst>
  <pc:docChgLst>
    <pc:chgData name="林 泓宇" userId="793cfb83fc22b7f9" providerId="Windows Live" clId="Web-{7085137B-0F27-4D85-9BF0-DBDC4C5FDCEB}"/>
    <pc:docChg chg="modSld sldOrd">
      <pc:chgData name="林 泓宇" userId="793cfb83fc22b7f9" providerId="Windows Live" clId="Web-{7085137B-0F27-4D85-9BF0-DBDC4C5FDCEB}" dt="2021-06-14T09:52:52.866" v="333"/>
      <pc:docMkLst>
        <pc:docMk/>
      </pc:docMkLst>
      <pc:sldChg chg="addSp delSp modSp ord">
        <pc:chgData name="林 泓宇" userId="793cfb83fc22b7f9" providerId="Windows Live" clId="Web-{7085137B-0F27-4D85-9BF0-DBDC4C5FDCEB}" dt="2021-06-14T09:45:26.265" v="174"/>
        <pc:sldMkLst>
          <pc:docMk/>
          <pc:sldMk cId="0" sldId="285"/>
        </pc:sldMkLst>
        <pc:spChg chg="add mod">
          <ac:chgData name="林 泓宇" userId="793cfb83fc22b7f9" providerId="Windows Live" clId="Web-{7085137B-0F27-4D85-9BF0-DBDC4C5FDCEB}" dt="2021-06-14T09:30:42.721" v="17" actId="14100"/>
          <ac:spMkLst>
            <pc:docMk/>
            <pc:sldMk cId="0" sldId="285"/>
            <ac:spMk id="3" creationId="{A570CB0C-CE24-4C0F-BABA-93203E7F622A}"/>
          </ac:spMkLst>
        </pc:spChg>
        <pc:spChg chg="mod">
          <ac:chgData name="林 泓宇" userId="793cfb83fc22b7f9" providerId="Windows Live" clId="Web-{7085137B-0F27-4D85-9BF0-DBDC4C5FDCEB}" dt="2021-06-14T09:31:47.659" v="31" actId="1076"/>
          <ac:spMkLst>
            <pc:docMk/>
            <pc:sldMk cId="0" sldId="285"/>
            <ac:spMk id="5" creationId="{00000000-0000-0000-0000-000000000000}"/>
          </ac:spMkLst>
        </pc:spChg>
        <pc:spChg chg="add del">
          <ac:chgData name="林 泓宇" userId="793cfb83fc22b7f9" providerId="Windows Live" clId="Web-{7085137B-0F27-4D85-9BF0-DBDC4C5FDCEB}" dt="2021-06-14T09:30:27.580" v="9"/>
          <ac:spMkLst>
            <pc:docMk/>
            <pc:sldMk cId="0" sldId="285"/>
            <ac:spMk id="6" creationId="{04842B28-3643-4E83-A619-0D2C10673211}"/>
          </ac:spMkLst>
        </pc:spChg>
        <pc:spChg chg="add del">
          <ac:chgData name="林 泓宇" userId="793cfb83fc22b7f9" providerId="Windows Live" clId="Web-{7085137B-0F27-4D85-9BF0-DBDC4C5FDCEB}" dt="2021-06-14T09:30:29.017" v="10"/>
          <ac:spMkLst>
            <pc:docMk/>
            <pc:sldMk cId="0" sldId="285"/>
            <ac:spMk id="9" creationId="{76A7727B-B2E1-45C5-8156-9D01AED8CE33}"/>
          </ac:spMkLst>
        </pc:spChg>
      </pc:sldChg>
      <pc:sldChg chg="addSp delSp modSp">
        <pc:chgData name="林 泓宇" userId="793cfb83fc22b7f9" providerId="Windows Live" clId="Web-{7085137B-0F27-4D85-9BF0-DBDC4C5FDCEB}" dt="2021-06-14T09:52:52.866" v="333"/>
        <pc:sldMkLst>
          <pc:docMk/>
          <pc:sldMk cId="45994248" sldId="290"/>
        </pc:sldMkLst>
        <pc:spChg chg="mod">
          <ac:chgData name="林 泓宇" userId="793cfb83fc22b7f9" providerId="Windows Live" clId="Web-{7085137B-0F27-4D85-9BF0-DBDC4C5FDCEB}" dt="2021-06-14T09:52:43.444" v="332" actId="20577"/>
          <ac:spMkLst>
            <pc:docMk/>
            <pc:sldMk cId="45994248" sldId="290"/>
            <ac:spMk id="5" creationId="{00000000-0000-0000-0000-000000000000}"/>
          </ac:spMkLst>
        </pc:spChg>
        <pc:graphicFrameChg chg="add del mod modGraphic">
          <ac:chgData name="林 泓宇" userId="793cfb83fc22b7f9" providerId="Windows Live" clId="Web-{7085137B-0F27-4D85-9BF0-DBDC4C5FDCEB}" dt="2021-06-14T09:50:44.317" v="277"/>
          <ac:graphicFrameMkLst>
            <pc:docMk/>
            <pc:sldMk cId="45994248" sldId="290"/>
            <ac:graphicFrameMk id="2" creationId="{4F31C2EC-7220-450F-93AB-1FDA5BDF4B2C}"/>
          </ac:graphicFrameMkLst>
        </pc:graphicFrameChg>
        <pc:graphicFrameChg chg="add mod modGraphic">
          <ac:chgData name="林 泓宇" userId="793cfb83fc22b7f9" providerId="Windows Live" clId="Web-{7085137B-0F27-4D85-9BF0-DBDC4C5FDCEB}" dt="2021-06-14T09:52:52.866" v="333"/>
          <ac:graphicFrameMkLst>
            <pc:docMk/>
            <pc:sldMk cId="45994248" sldId="290"/>
            <ac:graphicFrameMk id="3" creationId="{10371239-8167-4F6B-BA3C-888D6F0A181A}"/>
          </ac:graphicFrameMkLst>
        </pc:graphicFrameChg>
      </pc:sldChg>
      <pc:sldChg chg="modSp ord">
        <pc:chgData name="林 泓宇" userId="793cfb83fc22b7f9" providerId="Windows Live" clId="Web-{7085137B-0F27-4D85-9BF0-DBDC4C5FDCEB}" dt="2021-06-14T09:49:46.269" v="268" actId="20577"/>
        <pc:sldMkLst>
          <pc:docMk/>
          <pc:sldMk cId="2784586397" sldId="298"/>
        </pc:sldMkLst>
        <pc:spChg chg="mod">
          <ac:chgData name="林 泓宇" userId="793cfb83fc22b7f9" providerId="Windows Live" clId="Web-{7085137B-0F27-4D85-9BF0-DBDC4C5FDCEB}" dt="2021-06-14T09:49:46.269" v="268" actId="20577"/>
          <ac:spMkLst>
            <pc:docMk/>
            <pc:sldMk cId="2784586397" sldId="298"/>
            <ac:spMk id="5" creationId="{00000000-0000-0000-0000-000000000000}"/>
          </ac:spMkLst>
        </pc:spChg>
      </pc:sldChg>
    </pc:docChg>
  </pc:docChgLst>
  <pc:docChgLst>
    <pc:chgData name="来宾用户" providerId="Windows Live" clId="Web-{A42B7FB1-C592-4C5E-8C98-8B4DCAF05597}"/>
    <pc:docChg chg="modSld">
      <pc:chgData name="来宾用户" userId="" providerId="Windows Live" clId="Web-{A42B7FB1-C592-4C5E-8C98-8B4DCAF05597}" dt="2021-05-25T10:05:02.493" v="76" actId="20577"/>
      <pc:docMkLst>
        <pc:docMk/>
      </pc:docMkLst>
      <pc:sldChg chg="addSp modSp">
        <pc:chgData name="来宾用户" userId="" providerId="Windows Live" clId="Web-{A42B7FB1-C592-4C5E-8C98-8B4DCAF05597}" dt="2021-05-25T10:05:02.493" v="76" actId="20577"/>
        <pc:sldMkLst>
          <pc:docMk/>
          <pc:sldMk cId="0" sldId="260"/>
        </pc:sldMkLst>
        <pc:spChg chg="add mod">
          <ac:chgData name="来宾用户" userId="" providerId="Windows Live" clId="Web-{A42B7FB1-C592-4C5E-8C98-8B4DCAF05597}" dt="2021-05-25T10:05:02.493" v="76" actId="20577"/>
          <ac:spMkLst>
            <pc:docMk/>
            <pc:sldMk cId="0" sldId="260"/>
            <ac:spMk id="9" creationId="{9EA79E2B-1FE0-4885-A0BC-41F3AD119A60}"/>
          </ac:spMkLst>
        </pc:spChg>
      </pc:sldChg>
      <pc:sldChg chg="addSp delSp modSp">
        <pc:chgData name="来宾用户" userId="" providerId="Windows Live" clId="Web-{A42B7FB1-C592-4C5E-8C98-8B4DCAF05597}" dt="2021-05-25T10:04:16.023" v="38" actId="20577"/>
        <pc:sldMkLst>
          <pc:docMk/>
          <pc:sldMk cId="0" sldId="277"/>
        </pc:sldMkLst>
        <pc:spChg chg="add mod">
          <ac:chgData name="来宾用户" userId="" providerId="Windows Live" clId="Web-{A42B7FB1-C592-4C5E-8C98-8B4DCAF05597}" dt="2021-05-25T10:04:16.023" v="38" actId="20577"/>
          <ac:spMkLst>
            <pc:docMk/>
            <pc:sldMk cId="0" sldId="277"/>
            <ac:spMk id="2" creationId="{D1FDA4DB-85C1-42DA-8CEC-BF725EFD1543}"/>
          </ac:spMkLst>
        </pc:spChg>
        <pc:spChg chg="add del">
          <ac:chgData name="来宾用户" userId="" providerId="Windows Live" clId="Web-{A42B7FB1-C592-4C5E-8C98-8B4DCAF05597}" dt="2021-05-25T10:03:51.616" v="2"/>
          <ac:spMkLst>
            <pc:docMk/>
            <pc:sldMk cId="0" sldId="277"/>
            <ac:spMk id="3" creationId="{572E534C-CDDB-41A4-8B4F-6F957D914FAB}"/>
          </ac:spMkLst>
        </pc:spChg>
      </pc:sldChg>
    </pc:docChg>
  </pc:docChgLst>
  <pc:docChgLst>
    <pc:chgData name="林 泓宇" userId="793cfb83fc22b7f9" providerId="Windows Live" clId="Web-{894621B3-C9C5-416A-860F-5FDB98B2703B}"/>
    <pc:docChg chg="delSld modSld">
      <pc:chgData name="林 泓宇" userId="793cfb83fc22b7f9" providerId="Windows Live" clId="Web-{894621B3-C9C5-416A-860F-5FDB98B2703B}" dt="2021-06-16T06:55:06.410" v="663"/>
      <pc:docMkLst>
        <pc:docMk/>
      </pc:docMkLst>
      <pc:sldChg chg="delSp modSp del">
        <pc:chgData name="林 泓宇" userId="793cfb83fc22b7f9" providerId="Windows Live" clId="Web-{894621B3-C9C5-416A-860F-5FDB98B2703B}" dt="2021-06-16T03:49:37.670" v="407"/>
        <pc:sldMkLst>
          <pc:docMk/>
          <pc:sldMk cId="0" sldId="284"/>
        </pc:sldMkLst>
        <pc:spChg chg="del">
          <ac:chgData name="林 泓宇" userId="793cfb83fc22b7f9" providerId="Windows Live" clId="Web-{894621B3-C9C5-416A-860F-5FDB98B2703B}" dt="2021-06-16T03:48:55.494" v="394"/>
          <ac:spMkLst>
            <pc:docMk/>
            <pc:sldMk cId="0" sldId="284"/>
            <ac:spMk id="3" creationId="{5C1AC8D6-7B3B-4DF7-9613-8BD282E0B391}"/>
          </ac:spMkLst>
        </pc:spChg>
        <pc:spChg chg="mod">
          <ac:chgData name="林 泓宇" userId="793cfb83fc22b7f9" providerId="Windows Live" clId="Web-{894621B3-C9C5-416A-860F-5FDB98B2703B}" dt="2021-06-16T03:49:21.607" v="399" actId="20577"/>
          <ac:spMkLst>
            <pc:docMk/>
            <pc:sldMk cId="0" sldId="284"/>
            <ac:spMk id="5" creationId="{00000000-0000-0000-0000-000000000000}"/>
          </ac:spMkLst>
        </pc:spChg>
        <pc:picChg chg="del">
          <ac:chgData name="林 泓宇" userId="793cfb83fc22b7f9" providerId="Windows Live" clId="Web-{894621B3-C9C5-416A-860F-5FDB98B2703B}" dt="2021-06-16T03:48:50.650" v="393"/>
          <ac:picMkLst>
            <pc:docMk/>
            <pc:sldMk cId="0" sldId="284"/>
            <ac:picMk id="2" creationId="{00000000-0000-0000-0000-000000000000}"/>
          </ac:picMkLst>
        </pc:picChg>
      </pc:sldChg>
      <pc:sldChg chg="delSp modSp">
        <pc:chgData name="林 泓宇" userId="793cfb83fc22b7f9" providerId="Windows Live" clId="Web-{894621B3-C9C5-416A-860F-5FDB98B2703B}" dt="2021-06-16T04:01:56.554" v="490" actId="20577"/>
        <pc:sldMkLst>
          <pc:docMk/>
          <pc:sldMk cId="0" sldId="285"/>
        </pc:sldMkLst>
        <pc:spChg chg="mod">
          <ac:chgData name="林 泓宇" userId="793cfb83fc22b7f9" providerId="Windows Live" clId="Web-{894621B3-C9C5-416A-860F-5FDB98B2703B}" dt="2021-06-16T03:52:11.076" v="462" actId="1076"/>
          <ac:spMkLst>
            <pc:docMk/>
            <pc:sldMk cId="0" sldId="285"/>
            <ac:spMk id="3" creationId="{A570CB0C-CE24-4C0F-BABA-93203E7F622A}"/>
          </ac:spMkLst>
        </pc:spChg>
        <pc:spChg chg="mod">
          <ac:chgData name="林 泓宇" userId="793cfb83fc22b7f9" providerId="Windows Live" clId="Web-{894621B3-C9C5-416A-860F-5FDB98B2703B}" dt="2021-06-16T04:01:56.554" v="490" actId="20577"/>
          <ac:spMkLst>
            <pc:docMk/>
            <pc:sldMk cId="0" sldId="285"/>
            <ac:spMk id="5" creationId="{00000000-0000-0000-0000-000000000000}"/>
          </ac:spMkLst>
        </pc:spChg>
        <pc:picChg chg="mod">
          <ac:chgData name="林 泓宇" userId="793cfb83fc22b7f9" providerId="Windows Live" clId="Web-{894621B3-C9C5-416A-860F-5FDB98B2703B}" dt="2021-06-16T03:52:03.560" v="461" actId="1076"/>
          <ac:picMkLst>
            <pc:docMk/>
            <pc:sldMk cId="0" sldId="285"/>
            <ac:picMk id="2" creationId="{F6BBAE54-0224-4178-9A60-024358C91ABC}"/>
          </ac:picMkLst>
        </pc:picChg>
        <pc:picChg chg="mod">
          <ac:chgData name="林 泓宇" userId="793cfb83fc22b7f9" providerId="Windows Live" clId="Web-{894621B3-C9C5-416A-860F-5FDB98B2703B}" dt="2021-06-16T03:51:53.403" v="457" actId="1076"/>
          <ac:picMkLst>
            <pc:docMk/>
            <pc:sldMk cId="0" sldId="285"/>
            <ac:picMk id="7" creationId="{D3603FDD-2CD9-47DE-B10C-C0E95ED7BD10}"/>
          </ac:picMkLst>
        </pc:picChg>
        <pc:picChg chg="del mod">
          <ac:chgData name="林 泓宇" userId="793cfb83fc22b7f9" providerId="Windows Live" clId="Web-{894621B3-C9C5-416A-860F-5FDB98B2703B}" dt="2021-06-16T03:51:45.512" v="454"/>
          <ac:picMkLst>
            <pc:docMk/>
            <pc:sldMk cId="0" sldId="285"/>
            <ac:picMk id="8" creationId="{092B7FE3-0E8A-4FAB-A210-565434E14708}"/>
          </ac:picMkLst>
        </pc:picChg>
      </pc:sldChg>
      <pc:sldChg chg="modSp modNotes">
        <pc:chgData name="林 泓宇" userId="793cfb83fc22b7f9" providerId="Windows Live" clId="Web-{894621B3-C9C5-416A-860F-5FDB98B2703B}" dt="2021-06-16T03:44:19.779" v="354" actId="20577"/>
        <pc:sldMkLst>
          <pc:docMk/>
          <pc:sldMk cId="2784586397" sldId="298"/>
        </pc:sldMkLst>
        <pc:spChg chg="mod">
          <ac:chgData name="林 泓宇" userId="793cfb83fc22b7f9" providerId="Windows Live" clId="Web-{894621B3-C9C5-416A-860F-5FDB98B2703B}" dt="2021-06-16T03:33:25.050" v="312" actId="1076"/>
          <ac:spMkLst>
            <pc:docMk/>
            <pc:sldMk cId="2784586397" sldId="298"/>
            <ac:spMk id="3" creationId="{8819785A-4CCA-4701-B23E-6FBEE93F55D2}"/>
          </ac:spMkLst>
        </pc:spChg>
        <pc:spChg chg="mod">
          <ac:chgData name="林 泓宇" userId="793cfb83fc22b7f9" providerId="Windows Live" clId="Web-{894621B3-C9C5-416A-860F-5FDB98B2703B}" dt="2021-06-16T03:44:19.779" v="354" actId="20577"/>
          <ac:spMkLst>
            <pc:docMk/>
            <pc:sldMk cId="2784586397" sldId="298"/>
            <ac:spMk id="5" creationId="{00000000-0000-0000-0000-000000000000}"/>
          </ac:spMkLst>
        </pc:spChg>
        <pc:picChg chg="mod">
          <ac:chgData name="林 泓宇" userId="793cfb83fc22b7f9" providerId="Windows Live" clId="Web-{894621B3-C9C5-416A-860F-5FDB98B2703B}" dt="2021-06-16T03:33:33.285" v="314" actId="1076"/>
          <ac:picMkLst>
            <pc:docMk/>
            <pc:sldMk cId="2784586397" sldId="298"/>
            <ac:picMk id="2" creationId="{21033ACD-8FF6-4CB2-B9CA-2D82A59470F1}"/>
          </ac:picMkLst>
        </pc:picChg>
      </pc:sldChg>
      <pc:sldChg chg="addSp delSp modSp">
        <pc:chgData name="林 泓宇" userId="793cfb83fc22b7f9" providerId="Windows Live" clId="Web-{894621B3-C9C5-416A-860F-5FDB98B2703B}" dt="2021-06-16T06:43:40.291" v="647" actId="14100"/>
        <pc:sldMkLst>
          <pc:docMk/>
          <pc:sldMk cId="144482442" sldId="303"/>
        </pc:sldMkLst>
        <pc:spChg chg="mod">
          <ac:chgData name="林 泓宇" userId="793cfb83fc22b7f9" providerId="Windows Live" clId="Web-{894621B3-C9C5-416A-860F-5FDB98B2703B}" dt="2021-06-16T06:43:40.291" v="647" actId="14100"/>
          <ac:spMkLst>
            <pc:docMk/>
            <pc:sldMk cId="144482442" sldId="303"/>
            <ac:spMk id="5" creationId="{00000000-0000-0000-0000-000000000000}"/>
          </ac:spMkLst>
        </pc:spChg>
        <pc:spChg chg="add mod">
          <ac:chgData name="林 泓宇" userId="793cfb83fc22b7f9" providerId="Windows Live" clId="Web-{894621B3-C9C5-416A-860F-5FDB98B2703B}" dt="2021-06-16T03:42:54.790" v="334" actId="14100"/>
          <ac:spMkLst>
            <pc:docMk/>
            <pc:sldMk cId="144482442" sldId="303"/>
            <ac:spMk id="7" creationId="{0F3B1A7A-A0F6-4399-8EDA-87B5060847FF}"/>
          </ac:spMkLst>
        </pc:spChg>
        <pc:spChg chg="add mod">
          <ac:chgData name="林 泓宇" userId="793cfb83fc22b7f9" providerId="Windows Live" clId="Web-{894621B3-C9C5-416A-860F-5FDB98B2703B}" dt="2021-06-16T03:43:27.854" v="348" actId="1076"/>
          <ac:spMkLst>
            <pc:docMk/>
            <pc:sldMk cId="144482442" sldId="303"/>
            <ac:spMk id="8" creationId="{3AC02232-C9D4-444F-9176-090B026ACC53}"/>
          </ac:spMkLst>
        </pc:spChg>
        <pc:picChg chg="mod">
          <ac:chgData name="林 泓宇" userId="793cfb83fc22b7f9" providerId="Windows Live" clId="Web-{894621B3-C9C5-416A-860F-5FDB98B2703B}" dt="2021-06-16T03:41:13.689" v="322" actId="1076"/>
          <ac:picMkLst>
            <pc:docMk/>
            <pc:sldMk cId="144482442" sldId="303"/>
            <ac:picMk id="2" creationId="{21033ACD-8FF6-4CB2-B9CA-2D82A59470F1}"/>
          </ac:picMkLst>
        </pc:picChg>
        <pc:picChg chg="add mod">
          <ac:chgData name="林 泓宇" userId="793cfb83fc22b7f9" providerId="Windows Live" clId="Web-{894621B3-C9C5-416A-860F-5FDB98B2703B}" dt="2021-06-16T03:42:00.067" v="326" actId="1076"/>
          <ac:picMkLst>
            <pc:docMk/>
            <pc:sldMk cId="144482442" sldId="303"/>
            <ac:picMk id="3" creationId="{C645B228-7E23-4D31-9331-F77680BB5744}"/>
          </ac:picMkLst>
        </pc:picChg>
        <pc:cxnChg chg="add del mod">
          <ac:chgData name="林 泓宇" userId="793cfb83fc22b7f9" providerId="Windows Live" clId="Web-{894621B3-C9C5-416A-860F-5FDB98B2703B}" dt="2021-06-16T03:42:43.586" v="331"/>
          <ac:cxnSpMkLst>
            <pc:docMk/>
            <pc:sldMk cId="144482442" sldId="303"/>
            <ac:cxnSpMk id="6" creationId="{ACDF3044-5E89-49E3-9A37-98A1E44BCF1E}"/>
          </ac:cxnSpMkLst>
        </pc:cxnChg>
      </pc:sldChg>
      <pc:sldChg chg="addSp delSp modSp">
        <pc:chgData name="林 泓宇" userId="793cfb83fc22b7f9" providerId="Windows Live" clId="Web-{894621B3-C9C5-416A-860F-5FDB98B2703B}" dt="2021-06-16T06:55:06.410" v="663"/>
        <pc:sldMkLst>
          <pc:docMk/>
          <pc:sldMk cId="4065643409" sldId="304"/>
        </pc:sldMkLst>
        <pc:spChg chg="mod">
          <ac:chgData name="林 泓宇" userId="793cfb83fc22b7f9" providerId="Windows Live" clId="Web-{894621B3-C9C5-416A-860F-5FDB98B2703B}" dt="2021-06-16T04:08:48.033" v="645" actId="20577"/>
          <ac:spMkLst>
            <pc:docMk/>
            <pc:sldMk cId="4065643409" sldId="304"/>
            <ac:spMk id="5" creationId="{00000000-0000-0000-0000-000000000000}"/>
          </ac:spMkLst>
        </pc:spChg>
        <pc:spChg chg="add">
          <ac:chgData name="林 泓宇" userId="793cfb83fc22b7f9" providerId="Windows Live" clId="Web-{894621B3-C9C5-416A-860F-5FDB98B2703B}" dt="2021-06-16T06:54:02.972" v="662"/>
          <ac:spMkLst>
            <pc:docMk/>
            <pc:sldMk cId="4065643409" sldId="304"/>
            <ac:spMk id="8" creationId="{D2F74909-BDA2-42EC-91B5-1CF004578CA3}"/>
          </ac:spMkLst>
        </pc:spChg>
        <pc:spChg chg="add">
          <ac:chgData name="林 泓宇" userId="793cfb83fc22b7f9" providerId="Windows Live" clId="Web-{894621B3-C9C5-416A-860F-5FDB98B2703B}" dt="2021-06-16T06:55:06.410" v="663"/>
          <ac:spMkLst>
            <pc:docMk/>
            <pc:sldMk cId="4065643409" sldId="304"/>
            <ac:spMk id="9" creationId="{99E95E78-2415-442F-B57C-D1E31AF3F344}"/>
          </ac:spMkLst>
        </pc:spChg>
        <pc:picChg chg="del">
          <ac:chgData name="林 泓宇" userId="793cfb83fc22b7f9" providerId="Windows Live" clId="Web-{894621B3-C9C5-416A-860F-5FDB98B2703B}" dt="2021-06-16T02:43:02.334" v="9"/>
          <ac:picMkLst>
            <pc:docMk/>
            <pc:sldMk cId="4065643409" sldId="304"/>
            <ac:picMk id="2" creationId="{21033ACD-8FF6-4CB2-B9CA-2D82A59470F1}"/>
          </ac:picMkLst>
        </pc:picChg>
        <pc:picChg chg="add del mod">
          <ac:chgData name="林 泓宇" userId="793cfb83fc22b7f9" providerId="Windows Live" clId="Web-{894621B3-C9C5-416A-860F-5FDB98B2703B}" dt="2021-06-16T06:53:04.252" v="653"/>
          <ac:picMkLst>
            <pc:docMk/>
            <pc:sldMk cId="4065643409" sldId="304"/>
            <ac:picMk id="2" creationId="{C412814E-14ED-4AC6-813B-D059B2E9962D}"/>
          </ac:picMkLst>
        </pc:picChg>
        <pc:picChg chg="add del mod">
          <ac:chgData name="林 泓宇" userId="793cfb83fc22b7f9" providerId="Windows Live" clId="Web-{894621B3-C9C5-416A-860F-5FDB98B2703B}" dt="2021-06-16T06:51:51.142" v="648"/>
          <ac:picMkLst>
            <pc:docMk/>
            <pc:sldMk cId="4065643409" sldId="304"/>
            <ac:picMk id="3" creationId="{7C839FF8-0C83-417B-A656-83565F59C229}"/>
          </ac:picMkLst>
        </pc:picChg>
        <pc:picChg chg="add mod">
          <ac:chgData name="林 泓宇" userId="793cfb83fc22b7f9" providerId="Windows Live" clId="Web-{894621B3-C9C5-416A-860F-5FDB98B2703B}" dt="2021-06-16T06:53:05.893" v="659" actId="1076"/>
          <ac:picMkLst>
            <pc:docMk/>
            <pc:sldMk cId="4065643409" sldId="304"/>
            <ac:picMk id="6" creationId="{60027D8C-8731-4A1C-8D7F-75D98A5655E1}"/>
          </ac:picMkLst>
        </pc:picChg>
        <pc:inkChg chg="add del">
          <ac:chgData name="林 泓宇" userId="793cfb83fc22b7f9" providerId="Windows Live" clId="Web-{894621B3-C9C5-416A-860F-5FDB98B2703B}" dt="2021-06-16T06:53:40.487" v="661"/>
          <ac:inkMkLst>
            <pc:docMk/>
            <pc:sldMk cId="4065643409" sldId="304"/>
            <ac:inkMk id="7" creationId="{0066BDD6-A6F0-4DD1-AFAF-6984BE43D71E}"/>
          </ac:inkMkLst>
        </pc:inkChg>
      </pc:sldChg>
    </pc:docChg>
  </pc:docChgLst>
  <pc:docChgLst>
    <pc:chgData name="来宾用户" providerId="Windows Live" clId="Web-{7C109C8F-5823-43D4-A6B7-61759AA6933E}"/>
    <pc:docChg chg="modSld">
      <pc:chgData name="来宾用户" userId="" providerId="Windows Live" clId="Web-{7C109C8F-5823-43D4-A6B7-61759AA6933E}" dt="2021-05-26T09:38:37.129" v="51"/>
      <pc:docMkLst>
        <pc:docMk/>
      </pc:docMkLst>
      <pc:sldChg chg="modSp">
        <pc:chgData name="来宾用户" userId="" providerId="Windows Live" clId="Web-{7C109C8F-5823-43D4-A6B7-61759AA6933E}" dt="2021-05-26T09:38:37.129" v="51"/>
        <pc:sldMkLst>
          <pc:docMk/>
          <pc:sldMk cId="0" sldId="260"/>
        </pc:sldMkLst>
        <pc:spChg chg="mod">
          <ac:chgData name="来宾用户" userId="" providerId="Windows Live" clId="Web-{7C109C8F-5823-43D4-A6B7-61759AA6933E}" dt="2021-05-26T09:38:37.129" v="51"/>
          <ac:spMkLst>
            <pc:docMk/>
            <pc:sldMk cId="0" sldId="260"/>
            <ac:spMk id="6" creationId="{11569E7F-F9E1-4D2F-AAD9-FBC41F45E005}"/>
          </ac:spMkLst>
        </pc:spChg>
      </pc:sldChg>
      <pc:sldChg chg="addSp delSp modSp">
        <pc:chgData name="来宾用户" userId="" providerId="Windows Live" clId="Web-{7C109C8F-5823-43D4-A6B7-61759AA6933E}" dt="2021-05-26T09:38:12.393" v="50" actId="1076"/>
        <pc:sldMkLst>
          <pc:docMk/>
          <pc:sldMk cId="0" sldId="277"/>
        </pc:sldMkLst>
        <pc:picChg chg="add mod">
          <ac:chgData name="来宾用户" userId="" providerId="Windows Live" clId="Web-{7C109C8F-5823-43D4-A6B7-61759AA6933E}" dt="2021-05-26T09:34:50.442" v="5" actId="1076"/>
          <ac:picMkLst>
            <pc:docMk/>
            <pc:sldMk cId="0" sldId="277"/>
            <ac:picMk id="3" creationId="{E95D0B4D-827E-4539-B45A-40602E51F71B}"/>
          </ac:picMkLst>
        </pc:picChg>
        <pc:picChg chg="add del mod">
          <ac:chgData name="来宾用户" userId="" providerId="Windows Live" clId="Web-{7C109C8F-5823-43D4-A6B7-61759AA6933E}" dt="2021-05-26T09:36:45.028" v="29"/>
          <ac:picMkLst>
            <pc:docMk/>
            <pc:sldMk cId="0" sldId="277"/>
            <ac:picMk id="4" creationId="{A80DEF59-C9A4-40C4-BAF8-550B6F94E023}"/>
          </ac:picMkLst>
        </pc:picChg>
        <pc:picChg chg="add del mod">
          <ac:chgData name="来宾用户" userId="" providerId="Windows Live" clId="Web-{7C109C8F-5823-43D4-A6B7-61759AA6933E}" dt="2021-05-26T09:36:32.558" v="26"/>
          <ac:picMkLst>
            <pc:docMk/>
            <pc:sldMk cId="0" sldId="277"/>
            <ac:picMk id="6" creationId="{0CCD26A7-324C-4153-9193-76730408DFFC}"/>
          </ac:picMkLst>
        </pc:picChg>
        <pc:picChg chg="add del mod">
          <ac:chgData name="来宾用户" userId="" providerId="Windows Live" clId="Web-{7C109C8F-5823-43D4-A6B7-61759AA6933E}" dt="2021-05-26T09:36:16.620" v="22"/>
          <ac:picMkLst>
            <pc:docMk/>
            <pc:sldMk cId="0" sldId="277"/>
            <ac:picMk id="7" creationId="{F38074F9-BF8D-4E73-B1FA-E72CC89F8C07}"/>
          </ac:picMkLst>
        </pc:picChg>
        <pc:picChg chg="del">
          <ac:chgData name="来宾用户" userId="" providerId="Windows Live" clId="Web-{7C109C8F-5823-43D4-A6B7-61759AA6933E}" dt="2021-05-26T09:34:48.317" v="4"/>
          <ac:picMkLst>
            <pc:docMk/>
            <pc:sldMk cId="0" sldId="277"/>
            <ac:picMk id="8" creationId="{00000000-0000-0000-0000-000000000000}"/>
          </ac:picMkLst>
        </pc:picChg>
        <pc:picChg chg="add mod">
          <ac:chgData name="来宾用户" userId="" providerId="Windows Live" clId="Web-{7C109C8F-5823-43D4-A6B7-61759AA6933E}" dt="2021-05-26T09:37:50.048" v="48" actId="1076"/>
          <ac:picMkLst>
            <pc:docMk/>
            <pc:sldMk cId="0" sldId="277"/>
            <ac:picMk id="9" creationId="{0E22EC9B-4288-4E97-AC16-6A559EAD5DFB}"/>
          </ac:picMkLst>
        </pc:picChg>
        <pc:picChg chg="del">
          <ac:chgData name="来宾用户" userId="" providerId="Windows Live" clId="Web-{7C109C8F-5823-43D4-A6B7-61759AA6933E}" dt="2021-05-26T09:35:18.319" v="7"/>
          <ac:picMkLst>
            <pc:docMk/>
            <pc:sldMk cId="0" sldId="277"/>
            <ac:picMk id="10" creationId="{00000000-0000-0000-0000-000000000000}"/>
          </ac:picMkLst>
        </pc:picChg>
        <pc:picChg chg="del">
          <ac:chgData name="来宾用户" userId="" providerId="Windows Live" clId="Web-{7C109C8F-5823-43D4-A6B7-61759AA6933E}" dt="2021-05-26T09:35:39.977" v="11"/>
          <ac:picMkLst>
            <pc:docMk/>
            <pc:sldMk cId="0" sldId="277"/>
            <ac:picMk id="11" creationId="{00000000-0000-0000-0000-000000000000}"/>
          </ac:picMkLst>
        </pc:picChg>
        <pc:picChg chg="del">
          <ac:chgData name="来宾用户" userId="" providerId="Windows Live" clId="Web-{7C109C8F-5823-43D4-A6B7-61759AA6933E}" dt="2021-05-26T09:35:59.634" v="16"/>
          <ac:picMkLst>
            <pc:docMk/>
            <pc:sldMk cId="0" sldId="277"/>
            <ac:picMk id="13" creationId="{00000000-0000-0000-0000-000000000000}"/>
          </ac:picMkLst>
        </pc:picChg>
        <pc:picChg chg="add mod">
          <ac:chgData name="来宾用户" userId="" providerId="Windows Live" clId="Web-{7C109C8F-5823-43D4-A6B7-61759AA6933E}" dt="2021-05-26T09:37:54.361" v="49" actId="1076"/>
          <ac:picMkLst>
            <pc:docMk/>
            <pc:sldMk cId="0" sldId="277"/>
            <ac:picMk id="14" creationId="{2BDB5C4D-161B-492B-AC6E-B602A7485114}"/>
          </ac:picMkLst>
        </pc:picChg>
        <pc:picChg chg="add mod">
          <ac:chgData name="来宾用户" userId="" providerId="Windows Live" clId="Web-{7C109C8F-5823-43D4-A6B7-61759AA6933E}" dt="2021-05-26T09:38:12.393" v="50" actId="1076"/>
          <ac:picMkLst>
            <pc:docMk/>
            <pc:sldMk cId="0" sldId="277"/>
            <ac:picMk id="15" creationId="{99DDB383-403E-4122-B69E-970D8AFEF9C9}"/>
          </ac:picMkLst>
        </pc:picChg>
      </pc:sldChg>
    </pc:docChg>
  </pc:docChgLst>
  <pc:docChgLst>
    <pc:chgData name="来宾用户" providerId="Windows Live" clId="Web-{FEB107CC-ADE0-4780-8ED7-21F5E440F870}"/>
    <pc:docChg chg="modSld">
      <pc:chgData name="来宾用户" userId="" providerId="Windows Live" clId="Web-{FEB107CC-ADE0-4780-8ED7-21F5E440F870}" dt="2021-05-30T17:11:38.157" v="172" actId="1076"/>
      <pc:docMkLst>
        <pc:docMk/>
      </pc:docMkLst>
      <pc:sldChg chg="addSp">
        <pc:chgData name="来宾用户" userId="" providerId="Windows Live" clId="Web-{FEB107CC-ADE0-4780-8ED7-21F5E440F870}" dt="2021-05-30T17:10:33.859" v="166"/>
        <pc:sldMkLst>
          <pc:docMk/>
          <pc:sldMk cId="0" sldId="268"/>
        </pc:sldMkLst>
        <pc:picChg chg="add">
          <ac:chgData name="来宾用户" userId="" providerId="Windows Live" clId="Web-{FEB107CC-ADE0-4780-8ED7-21F5E440F870}" dt="2021-05-30T17:10:33.827" v="165"/>
          <ac:picMkLst>
            <pc:docMk/>
            <pc:sldMk cId="0" sldId="268"/>
            <ac:picMk id="4" creationId="{712EAF13-B313-4409-83F8-55A22481D69B}"/>
          </ac:picMkLst>
        </pc:picChg>
        <pc:picChg chg="add">
          <ac:chgData name="来宾用户" userId="" providerId="Windows Live" clId="Web-{FEB107CC-ADE0-4780-8ED7-21F5E440F870}" dt="2021-05-30T17:10:33.859" v="166"/>
          <ac:picMkLst>
            <pc:docMk/>
            <pc:sldMk cId="0" sldId="268"/>
            <ac:picMk id="6" creationId="{095529AB-2D85-4AD6-909E-530717200B04}"/>
          </ac:picMkLst>
        </pc:picChg>
      </pc:sldChg>
      <pc:sldChg chg="addSp delSp modSp">
        <pc:chgData name="来宾用户" userId="" providerId="Windows Live" clId="Web-{FEB107CC-ADE0-4780-8ED7-21F5E440F870}" dt="2021-05-30T16:08:56.657" v="10" actId="1076"/>
        <pc:sldMkLst>
          <pc:docMk/>
          <pc:sldMk cId="0" sldId="269"/>
        </pc:sldMkLst>
        <pc:picChg chg="del">
          <ac:chgData name="来宾用户" userId="" providerId="Windows Live" clId="Web-{FEB107CC-ADE0-4780-8ED7-21F5E440F870}" dt="2021-05-30T16:08:53.969" v="6"/>
          <ac:picMkLst>
            <pc:docMk/>
            <pc:sldMk cId="0" sldId="269"/>
            <ac:picMk id="3" creationId="{17A98202-37E7-4FD2-A9B3-5147419D287D}"/>
          </ac:picMkLst>
        </pc:picChg>
        <pc:picChg chg="add mod">
          <ac:chgData name="来宾用户" userId="" providerId="Windows Live" clId="Web-{FEB107CC-ADE0-4780-8ED7-21F5E440F870}" dt="2021-05-30T16:08:56.657" v="10" actId="1076"/>
          <ac:picMkLst>
            <pc:docMk/>
            <pc:sldMk cId="0" sldId="269"/>
            <ac:picMk id="6" creationId="{ECA15858-8B7C-4900-94DC-A1E011E114FB}"/>
          </ac:picMkLst>
        </pc:picChg>
      </pc:sldChg>
      <pc:sldChg chg="addSp delSp modSp modNotes">
        <pc:chgData name="来宾用户" userId="" providerId="Windows Live" clId="Web-{FEB107CC-ADE0-4780-8ED7-21F5E440F870}" dt="2021-05-30T17:11:38.157" v="172" actId="1076"/>
        <pc:sldMkLst>
          <pc:docMk/>
          <pc:sldMk cId="0" sldId="272"/>
        </pc:sldMkLst>
        <pc:spChg chg="mod">
          <ac:chgData name="来宾用户" userId="" providerId="Windows Live" clId="Web-{FEB107CC-ADE0-4780-8ED7-21F5E440F870}" dt="2021-05-30T17:11:38.110" v="167" actId="1076"/>
          <ac:spMkLst>
            <pc:docMk/>
            <pc:sldMk cId="0" sldId="272"/>
            <ac:spMk id="2" creationId="{B1B35B2C-3E7D-4296-AFBA-CE35938DAA3C}"/>
          </ac:spMkLst>
        </pc:spChg>
        <pc:spChg chg="mod">
          <ac:chgData name="来宾用户" userId="" providerId="Windows Live" clId="Web-{FEB107CC-ADE0-4780-8ED7-21F5E440F870}" dt="2021-05-30T17:06:49.760" v="154" actId="20577"/>
          <ac:spMkLst>
            <pc:docMk/>
            <pc:sldMk cId="0" sldId="272"/>
            <ac:spMk id="5" creationId="{00000000-0000-0000-0000-000000000000}"/>
          </ac:spMkLst>
        </pc:spChg>
        <pc:spChg chg="add mod">
          <ac:chgData name="来宾用户" userId="" providerId="Windows Live" clId="Web-{FEB107CC-ADE0-4780-8ED7-21F5E440F870}" dt="2021-05-30T17:11:38.126" v="168" actId="1076"/>
          <ac:spMkLst>
            <pc:docMk/>
            <pc:sldMk cId="0" sldId="272"/>
            <ac:spMk id="6" creationId="{8D1E93CE-BC74-49D4-872B-66DAB94E47F3}"/>
          </ac:spMkLst>
        </pc:spChg>
        <pc:spChg chg="add mod">
          <ac:chgData name="来宾用户" userId="" providerId="Windows Live" clId="Web-{FEB107CC-ADE0-4780-8ED7-21F5E440F870}" dt="2021-05-30T17:11:38.126" v="169" actId="1076"/>
          <ac:spMkLst>
            <pc:docMk/>
            <pc:sldMk cId="0" sldId="272"/>
            <ac:spMk id="7" creationId="{FA6C310F-47AD-493C-B9BA-6FD8CDBB2BBC}"/>
          </ac:spMkLst>
        </pc:spChg>
        <pc:picChg chg="add mod">
          <ac:chgData name="来宾用户" userId="" providerId="Windows Live" clId="Web-{FEB107CC-ADE0-4780-8ED7-21F5E440F870}" dt="2021-05-30T16:44:53.027" v="31" actId="1076"/>
          <ac:picMkLst>
            <pc:docMk/>
            <pc:sldMk cId="0" sldId="272"/>
            <ac:picMk id="3" creationId="{8A8B7ACA-BD4B-4FF4-8866-256EFBAD583D}"/>
          </ac:picMkLst>
        </pc:picChg>
        <pc:picChg chg="add mod">
          <ac:chgData name="来宾用户" userId="" providerId="Windows Live" clId="Web-{FEB107CC-ADE0-4780-8ED7-21F5E440F870}" dt="2021-05-30T17:11:38.141" v="170" actId="1076"/>
          <ac:picMkLst>
            <pc:docMk/>
            <pc:sldMk cId="0" sldId="272"/>
            <ac:picMk id="8" creationId="{3ABEC283-DA93-4A52-A85C-CD5CAA895ADF}"/>
          </ac:picMkLst>
        </pc:picChg>
        <pc:picChg chg="add mod">
          <ac:chgData name="来宾用户" userId="" providerId="Windows Live" clId="Web-{FEB107CC-ADE0-4780-8ED7-21F5E440F870}" dt="2021-05-30T17:11:38.141" v="171" actId="1076"/>
          <ac:picMkLst>
            <pc:docMk/>
            <pc:sldMk cId="0" sldId="272"/>
            <ac:picMk id="9" creationId="{D83082FA-B642-4D04-97AF-CDCA4E0BC600}"/>
          </ac:picMkLst>
        </pc:picChg>
        <pc:picChg chg="add del mod">
          <ac:chgData name="来宾用户" userId="" providerId="Windows Live" clId="Web-{FEB107CC-ADE0-4780-8ED7-21F5E440F870}" dt="2021-05-30T17:01:16.393" v="129"/>
          <ac:picMkLst>
            <pc:docMk/>
            <pc:sldMk cId="0" sldId="272"/>
            <ac:picMk id="10" creationId="{6AD1231E-48B5-4ECD-AE67-C01D75DF2402}"/>
          </ac:picMkLst>
        </pc:picChg>
        <pc:picChg chg="add del mod">
          <ac:chgData name="来宾用户" userId="" providerId="Windows Live" clId="Web-{FEB107CC-ADE0-4780-8ED7-21F5E440F870}" dt="2021-05-30T17:06:37.510" v="151"/>
          <ac:picMkLst>
            <pc:docMk/>
            <pc:sldMk cId="0" sldId="272"/>
            <ac:picMk id="11" creationId="{71F8BBD6-03E0-47D2-8296-ED6695A0C86F}"/>
          </ac:picMkLst>
        </pc:picChg>
        <pc:picChg chg="add mod">
          <ac:chgData name="来宾用户" userId="" providerId="Windows Live" clId="Web-{FEB107CC-ADE0-4780-8ED7-21F5E440F870}" dt="2021-05-30T17:11:38.157" v="172" actId="1076"/>
          <ac:picMkLst>
            <pc:docMk/>
            <pc:sldMk cId="0" sldId="272"/>
            <ac:picMk id="12" creationId="{639F35DB-BAD9-484B-B5E4-20392D4B6BF5}"/>
          </ac:picMkLst>
        </pc:picChg>
      </pc:sldChg>
    </pc:docChg>
  </pc:docChgLst>
  <pc:docChgLst>
    <pc:chgData name="来宾用户" providerId="Windows Live" clId="Web-{966501D3-E761-4000-9D9E-A017845F2780}"/>
    <pc:docChg chg="modSld">
      <pc:chgData name="来宾用户" userId="" providerId="Windows Live" clId="Web-{966501D3-E761-4000-9D9E-A017845F2780}" dt="2021-05-29T14:08:37.537" v="15" actId="1076"/>
      <pc:docMkLst>
        <pc:docMk/>
      </pc:docMkLst>
      <pc:sldChg chg="addSp delSp modSp">
        <pc:chgData name="来宾用户" userId="" providerId="Windows Live" clId="Web-{966501D3-E761-4000-9D9E-A017845F2780}" dt="2021-05-29T14:08:37.537" v="15" actId="1076"/>
        <pc:sldMkLst>
          <pc:docMk/>
          <pc:sldMk cId="0" sldId="269"/>
        </pc:sldMkLst>
        <pc:picChg chg="mod">
          <ac:chgData name="来宾用户" userId="" providerId="Windows Live" clId="Web-{966501D3-E761-4000-9D9E-A017845F2780}" dt="2021-05-29T14:08:21.724" v="13" actId="1076"/>
          <ac:picMkLst>
            <pc:docMk/>
            <pc:sldMk cId="0" sldId="269"/>
            <ac:picMk id="2" creationId="{4EDC16CE-D761-4DAE-AA92-3819C016AF2B}"/>
          </ac:picMkLst>
        </pc:picChg>
        <pc:picChg chg="add mod">
          <ac:chgData name="来宾用户" userId="" providerId="Windows Live" clId="Web-{966501D3-E761-4000-9D9E-A017845F2780}" dt="2021-05-29T14:08:37.537" v="15" actId="1076"/>
          <ac:picMkLst>
            <pc:docMk/>
            <pc:sldMk cId="0" sldId="269"/>
            <ac:picMk id="3" creationId="{17A98202-37E7-4FD2-A9B3-5147419D287D}"/>
          </ac:picMkLst>
        </pc:picChg>
        <pc:picChg chg="del">
          <ac:chgData name="来宾用户" userId="" providerId="Windows Live" clId="Web-{966501D3-E761-4000-9D9E-A017845F2780}" dt="2021-05-29T14:06:58.910" v="0"/>
          <ac:picMkLst>
            <pc:docMk/>
            <pc:sldMk cId="0" sldId="269"/>
            <ac:picMk id="7" creationId="{FC7779D8-07DC-4C43-9D2B-580B422073BF}"/>
          </ac:picMkLst>
        </pc:picChg>
      </pc:sldChg>
    </pc:docChg>
  </pc:docChgLst>
  <pc:docChgLst>
    <pc:chgData name="林 泓宇" userId="793cfb83fc22b7f9" providerId="Windows Live" clId="Web-{671967E3-6541-4532-8E44-FB627102C00C}"/>
    <pc:docChg chg="modSld">
      <pc:chgData name="林 泓宇" userId="793cfb83fc22b7f9" providerId="Windows Live" clId="Web-{671967E3-6541-4532-8E44-FB627102C00C}" dt="2021-06-15T03:02:59.955" v="1125"/>
      <pc:docMkLst>
        <pc:docMk/>
      </pc:docMkLst>
      <pc:sldChg chg="modSp">
        <pc:chgData name="林 泓宇" userId="793cfb83fc22b7f9" providerId="Windows Live" clId="Web-{671967E3-6541-4532-8E44-FB627102C00C}" dt="2021-06-15T03:02:59.955" v="1125"/>
        <pc:sldMkLst>
          <pc:docMk/>
          <pc:sldMk cId="45994248" sldId="290"/>
        </pc:sldMkLst>
        <pc:graphicFrameChg chg="mod modGraphic">
          <ac:chgData name="林 泓宇" userId="793cfb83fc22b7f9" providerId="Windows Live" clId="Web-{671967E3-6541-4532-8E44-FB627102C00C}" dt="2021-06-15T03:02:59.955" v="1125"/>
          <ac:graphicFrameMkLst>
            <pc:docMk/>
            <pc:sldMk cId="45994248" sldId="290"/>
            <ac:graphicFrameMk id="3" creationId="{10371239-8167-4F6B-BA3C-888D6F0A181A}"/>
          </ac:graphicFrameMkLst>
        </pc:graphicFrameChg>
      </pc:sldChg>
      <pc:sldChg chg="modSp">
        <pc:chgData name="林 泓宇" userId="793cfb83fc22b7f9" providerId="Windows Live" clId="Web-{671967E3-6541-4532-8E44-FB627102C00C}" dt="2021-06-15T02:23:47.950" v="21" actId="20577"/>
        <pc:sldMkLst>
          <pc:docMk/>
          <pc:sldMk cId="2784586397" sldId="298"/>
        </pc:sldMkLst>
        <pc:spChg chg="mod">
          <ac:chgData name="林 泓宇" userId="793cfb83fc22b7f9" providerId="Windows Live" clId="Web-{671967E3-6541-4532-8E44-FB627102C00C}" dt="2021-06-15T02:23:47.950" v="21" actId="20577"/>
          <ac:spMkLst>
            <pc:docMk/>
            <pc:sldMk cId="2784586397" sldId="298"/>
            <ac:spMk id="5" creationId="{00000000-0000-0000-0000-000000000000}"/>
          </ac:spMkLst>
        </pc:spChg>
      </pc:sldChg>
    </pc:docChg>
  </pc:docChgLst>
  <pc:docChgLst>
    <pc:chgData name="来宾用户" providerId="Windows Live" clId="Web-{783FCA83-D095-4DC2-B259-8D19AEFB0D11}"/>
    <pc:docChg chg="addSld delSld modSld">
      <pc:chgData name="来宾用户" userId="" providerId="Windows Live" clId="Web-{783FCA83-D095-4DC2-B259-8D19AEFB0D11}" dt="2021-05-31T07:52:29.634" v="397" actId="20577"/>
      <pc:docMkLst>
        <pc:docMk/>
      </pc:docMkLst>
      <pc:sldChg chg="addSp delSp modSp">
        <pc:chgData name="来宾用户" userId="" providerId="Windows Live" clId="Web-{783FCA83-D095-4DC2-B259-8D19AEFB0D11}" dt="2021-05-31T07:49:26.989" v="255" actId="14100"/>
        <pc:sldMkLst>
          <pc:docMk/>
          <pc:sldMk cId="0" sldId="285"/>
        </pc:sldMkLst>
        <pc:spChg chg="add del mod">
          <ac:chgData name="来宾用户" userId="" providerId="Windows Live" clId="Web-{783FCA83-D095-4DC2-B259-8D19AEFB0D11}" dt="2021-05-31T07:33:49.139" v="180"/>
          <ac:spMkLst>
            <pc:docMk/>
            <pc:sldMk cId="0" sldId="285"/>
            <ac:spMk id="3" creationId="{F7C30179-B741-4172-B078-E4BF2B52E09B}"/>
          </ac:spMkLst>
        </pc:spChg>
        <pc:spChg chg="mod">
          <ac:chgData name="来宾用户" userId="" providerId="Windows Live" clId="Web-{783FCA83-D095-4DC2-B259-8D19AEFB0D11}" dt="2021-05-31T07:49:03.348" v="249" actId="20577"/>
          <ac:spMkLst>
            <pc:docMk/>
            <pc:sldMk cId="0" sldId="285"/>
            <ac:spMk id="5" creationId="{00000000-0000-0000-0000-000000000000}"/>
          </ac:spMkLst>
        </pc:spChg>
        <pc:picChg chg="add del mod">
          <ac:chgData name="来宾用户" userId="" providerId="Windows Live" clId="Web-{783FCA83-D095-4DC2-B259-8D19AEFB0D11}" dt="2021-05-31T07:33:31.061" v="178"/>
          <ac:picMkLst>
            <pc:docMk/>
            <pc:sldMk cId="0" sldId="285"/>
            <ac:picMk id="2" creationId="{2ABAA9CD-202E-4358-9DF6-7874393B3B74}"/>
          </ac:picMkLst>
        </pc:picChg>
        <pc:picChg chg="del">
          <ac:chgData name="来宾用户" userId="" providerId="Windows Live" clId="Web-{783FCA83-D095-4DC2-B259-8D19AEFB0D11}" dt="2021-05-31T06:34:33.327" v="60"/>
          <ac:picMkLst>
            <pc:docMk/>
            <pc:sldMk cId="0" sldId="285"/>
            <ac:picMk id="3" creationId="{00000000-0000-0000-0000-000000000000}"/>
          </ac:picMkLst>
        </pc:picChg>
        <pc:picChg chg="add mod">
          <ac:chgData name="来宾用户" userId="" providerId="Windows Live" clId="Web-{783FCA83-D095-4DC2-B259-8D19AEFB0D11}" dt="2021-05-31T07:49:07.817" v="252" actId="1076"/>
          <ac:picMkLst>
            <pc:docMk/>
            <pc:sldMk cId="0" sldId="285"/>
            <ac:picMk id="7" creationId="{D3603FDD-2CD9-47DE-B10C-C0E95ED7BD10}"/>
          </ac:picMkLst>
        </pc:picChg>
        <pc:picChg chg="add mod">
          <ac:chgData name="来宾用户" userId="" providerId="Windows Live" clId="Web-{783FCA83-D095-4DC2-B259-8D19AEFB0D11}" dt="2021-05-31T07:49:26.989" v="255" actId="14100"/>
          <ac:picMkLst>
            <pc:docMk/>
            <pc:sldMk cId="0" sldId="285"/>
            <ac:picMk id="8" creationId="{092B7FE3-0E8A-4FAB-A210-565434E14708}"/>
          </ac:picMkLst>
        </pc:picChg>
      </pc:sldChg>
      <pc:sldChg chg="modSp add replId">
        <pc:chgData name="来宾用户" userId="" providerId="Windows Live" clId="Web-{783FCA83-D095-4DC2-B259-8D19AEFB0D11}" dt="2021-05-31T07:52:29.634" v="397" actId="20577"/>
        <pc:sldMkLst>
          <pc:docMk/>
          <pc:sldMk cId="45994248" sldId="290"/>
        </pc:sldMkLst>
        <pc:spChg chg="mod">
          <ac:chgData name="来宾用户" userId="" providerId="Windows Live" clId="Web-{783FCA83-D095-4DC2-B259-8D19AEFB0D11}" dt="2021-05-31T07:52:29.634" v="397" actId="20577"/>
          <ac:spMkLst>
            <pc:docMk/>
            <pc:sldMk cId="45994248" sldId="290"/>
            <ac:spMk id="5" creationId="{00000000-0000-0000-0000-000000000000}"/>
          </ac:spMkLst>
        </pc:spChg>
      </pc:sldChg>
    </pc:docChg>
  </pc:docChgLst>
  <pc:docChgLst>
    <pc:chgData name="来宾用户" providerId="Windows Live" clId="Web-{E82DD811-8BF5-46F1-AC70-93FB672C0143}"/>
    <pc:docChg chg="modSld">
      <pc:chgData name="来宾用户" userId="" providerId="Windows Live" clId="Web-{E82DD811-8BF5-46F1-AC70-93FB672C0143}" dt="2021-06-07T16:39:39.425" v="152" actId="20577"/>
      <pc:docMkLst>
        <pc:docMk/>
      </pc:docMkLst>
      <pc:sldChg chg="modSp">
        <pc:chgData name="来宾用户" userId="" providerId="Windows Live" clId="Web-{E82DD811-8BF5-46F1-AC70-93FB672C0143}" dt="2021-06-07T16:36:37.155" v="132" actId="20577"/>
        <pc:sldMkLst>
          <pc:docMk/>
          <pc:sldMk cId="0" sldId="270"/>
        </pc:sldMkLst>
        <pc:spChg chg="mod">
          <ac:chgData name="来宾用户" userId="" providerId="Windows Live" clId="Web-{E82DD811-8BF5-46F1-AC70-93FB672C0143}" dt="2021-06-07T16:36:37.155" v="132" actId="20577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来宾用户" userId="" providerId="Windows Live" clId="Web-{E82DD811-8BF5-46F1-AC70-93FB672C0143}" dt="2021-06-07T16:39:39.425" v="152" actId="20577"/>
        <pc:sldMkLst>
          <pc:docMk/>
          <pc:sldMk cId="0" sldId="278"/>
        </pc:sldMkLst>
        <pc:spChg chg="mod">
          <ac:chgData name="来宾用户" userId="" providerId="Windows Live" clId="Web-{E82DD811-8BF5-46F1-AC70-93FB672C0143}" dt="2021-06-07T16:39:39.425" v="152" actId="20577"/>
          <ac:spMkLst>
            <pc:docMk/>
            <pc:sldMk cId="0" sldId="278"/>
            <ac:spMk id="5" creationId="{00000000-0000-0000-0000-000000000000}"/>
          </ac:spMkLst>
        </pc:spChg>
      </pc:sldChg>
      <pc:sldChg chg="addSp delSp modSp">
        <pc:chgData name="来宾用户" userId="" providerId="Windows Live" clId="Web-{E82DD811-8BF5-46F1-AC70-93FB672C0143}" dt="2021-06-07T16:35:29.998" v="122" actId="1076"/>
        <pc:sldMkLst>
          <pc:docMk/>
          <pc:sldMk cId="19849910" sldId="292"/>
        </pc:sldMkLst>
        <pc:spChg chg="mod">
          <ac:chgData name="来宾用户" userId="" providerId="Windows Live" clId="Web-{E82DD811-8BF5-46F1-AC70-93FB672C0143}" dt="2021-06-07T16:27:41.033" v="2" actId="20577"/>
          <ac:spMkLst>
            <pc:docMk/>
            <pc:sldMk cId="19849910" sldId="292"/>
            <ac:spMk id="2" creationId="{00000000-0000-0000-0000-000000000000}"/>
          </ac:spMkLst>
        </pc:spChg>
        <pc:spChg chg="mod">
          <ac:chgData name="来宾用户" userId="" providerId="Windows Live" clId="Web-{E82DD811-8BF5-46F1-AC70-93FB672C0143}" dt="2021-06-07T16:35:05.419" v="119" actId="20577"/>
          <ac:spMkLst>
            <pc:docMk/>
            <pc:sldMk cId="19849910" sldId="292"/>
            <ac:spMk id="3" creationId="{19F0C017-2AF5-45A2-9959-AC5D327CE05F}"/>
          </ac:spMkLst>
        </pc:spChg>
        <pc:spChg chg="mod">
          <ac:chgData name="来宾用户" userId="" providerId="Windows Live" clId="Web-{E82DD811-8BF5-46F1-AC70-93FB672C0143}" dt="2021-06-07T16:35:29.998" v="122" actId="1076"/>
          <ac:spMkLst>
            <pc:docMk/>
            <pc:sldMk cId="19849910" sldId="292"/>
            <ac:spMk id="5" creationId="{00000000-0000-0000-0000-000000000000}"/>
          </ac:spMkLst>
        </pc:spChg>
        <pc:spChg chg="mod">
          <ac:chgData name="来宾用户" userId="" providerId="Windows Live" clId="Web-{E82DD811-8BF5-46F1-AC70-93FB672C0143}" dt="2021-06-07T16:34:50.965" v="115" actId="1076"/>
          <ac:spMkLst>
            <pc:docMk/>
            <pc:sldMk cId="19849910" sldId="292"/>
            <ac:spMk id="14" creationId="{1674EAAF-0C83-491A-B0C0-05ADBE136AA9}"/>
          </ac:spMkLst>
        </pc:spChg>
        <pc:spChg chg="mod">
          <ac:chgData name="来宾用户" userId="" providerId="Windows Live" clId="Web-{E82DD811-8BF5-46F1-AC70-93FB672C0143}" dt="2021-06-07T16:34:50.965" v="116" actId="1076"/>
          <ac:spMkLst>
            <pc:docMk/>
            <pc:sldMk cId="19849910" sldId="292"/>
            <ac:spMk id="15" creationId="{9D974303-0A68-40D8-B304-ACC9C7350E03}"/>
          </ac:spMkLst>
        </pc:spChg>
        <pc:picChg chg="add mod">
          <ac:chgData name="来宾用户" userId="" providerId="Windows Live" clId="Web-{E82DD811-8BF5-46F1-AC70-93FB672C0143}" dt="2021-06-07T16:34:50.997" v="117" actId="1076"/>
          <ac:picMkLst>
            <pc:docMk/>
            <pc:sldMk cId="19849910" sldId="292"/>
            <ac:picMk id="4" creationId="{0ECE58A5-BC75-4DF4-B69A-DE818C62CB9D}"/>
          </ac:picMkLst>
        </pc:picChg>
        <pc:picChg chg="add mod">
          <ac:chgData name="来宾用户" userId="" providerId="Windows Live" clId="Web-{E82DD811-8BF5-46F1-AC70-93FB672C0143}" dt="2021-06-07T16:34:51.043" v="118" actId="1076"/>
          <ac:picMkLst>
            <pc:docMk/>
            <pc:sldMk cId="19849910" sldId="292"/>
            <ac:picMk id="6" creationId="{B0EEEFF9-B4E1-48C3-BA46-6A5A99A83CF8}"/>
          </ac:picMkLst>
        </pc:picChg>
        <pc:picChg chg="del">
          <ac:chgData name="来宾用户" userId="" providerId="Windows Live" clId="Web-{E82DD811-8BF5-46F1-AC70-93FB672C0143}" dt="2021-06-07T16:33:31.135" v="102"/>
          <ac:picMkLst>
            <pc:docMk/>
            <pc:sldMk cId="19849910" sldId="292"/>
            <ac:picMk id="16" creationId="{D210114E-60A1-45E7-A704-CA8792FEB4D9}"/>
          </ac:picMkLst>
        </pc:picChg>
        <pc:picChg chg="del">
          <ac:chgData name="来宾用户" userId="" providerId="Windows Live" clId="Web-{E82DD811-8BF5-46F1-AC70-93FB672C0143}" dt="2021-06-07T16:33:56.433" v="109"/>
          <ac:picMkLst>
            <pc:docMk/>
            <pc:sldMk cId="19849910" sldId="292"/>
            <ac:picMk id="17" creationId="{8BAF079E-C771-4926-84F1-DC0FC373B866}"/>
          </ac:picMkLst>
        </pc:picChg>
      </pc:sldChg>
    </pc:docChg>
  </pc:docChgLst>
  <pc:docChgLst>
    <pc:chgData name="来宾用户" providerId="Windows Live" clId="Web-{A2475FB7-1B6D-49EE-8063-3F0BAFB1D3FE}"/>
    <pc:docChg chg="modSld">
      <pc:chgData name="来宾用户" userId="" providerId="Windows Live" clId="Web-{A2475FB7-1B6D-49EE-8063-3F0BAFB1D3FE}" dt="2021-05-28T09:04:38.458" v="148" actId="20577"/>
      <pc:docMkLst>
        <pc:docMk/>
      </pc:docMkLst>
      <pc:sldChg chg="delSp modSp">
        <pc:chgData name="来宾用户" userId="" providerId="Windows Live" clId="Web-{A2475FB7-1B6D-49EE-8063-3F0BAFB1D3FE}" dt="2021-05-28T09:03:48.004" v="147" actId="20577"/>
        <pc:sldMkLst>
          <pc:docMk/>
          <pc:sldMk cId="0" sldId="257"/>
        </pc:sldMkLst>
        <pc:spChg chg="mod">
          <ac:chgData name="来宾用户" userId="" providerId="Windows Live" clId="Web-{A2475FB7-1B6D-49EE-8063-3F0BAFB1D3FE}" dt="2021-05-28T09:03:48.004" v="147" actId="20577"/>
          <ac:spMkLst>
            <pc:docMk/>
            <pc:sldMk cId="0" sldId="257"/>
            <ac:spMk id="5" creationId="{00000000-0000-0000-0000-000000000000}"/>
          </ac:spMkLst>
        </pc:spChg>
        <pc:picChg chg="del">
          <ac:chgData name="来宾用户" userId="" providerId="Windows Live" clId="Web-{A2475FB7-1B6D-49EE-8063-3F0BAFB1D3FE}" dt="2021-05-28T08:50:26.945" v="0"/>
          <ac:picMkLst>
            <pc:docMk/>
            <pc:sldMk cId="0" sldId="257"/>
            <ac:picMk id="3" creationId="{48937430-4BFA-4CBB-860A-A3BBA0A5BDDC}"/>
          </ac:picMkLst>
        </pc:picChg>
      </pc:sldChg>
      <pc:sldChg chg="modSp">
        <pc:chgData name="来宾用户" userId="" providerId="Windows Live" clId="Web-{A2475FB7-1B6D-49EE-8063-3F0BAFB1D3FE}" dt="2021-05-28T09:04:38.458" v="148" actId="20577"/>
        <pc:sldMkLst>
          <pc:docMk/>
          <pc:sldMk cId="0" sldId="270"/>
        </pc:sldMkLst>
        <pc:spChg chg="mod">
          <ac:chgData name="来宾用户" userId="" providerId="Windows Live" clId="Web-{A2475FB7-1B6D-49EE-8063-3F0BAFB1D3FE}" dt="2021-05-28T09:04:38.458" v="148" actId="20577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来宾用户" userId="" providerId="Windows Live" clId="Web-{A2475FB7-1B6D-49EE-8063-3F0BAFB1D3FE}" dt="2021-05-28T09:00:44.923" v="78" actId="20577"/>
        <pc:sldMkLst>
          <pc:docMk/>
          <pc:sldMk cId="0" sldId="278"/>
        </pc:sldMkLst>
        <pc:spChg chg="mod">
          <ac:chgData name="来宾用户" userId="" providerId="Windows Live" clId="Web-{A2475FB7-1B6D-49EE-8063-3F0BAFB1D3FE}" dt="2021-05-28T09:00:44.923" v="78" actId="20577"/>
          <ac:spMkLst>
            <pc:docMk/>
            <pc:sldMk cId="0" sldId="278"/>
            <ac:spMk id="5" creationId="{00000000-0000-0000-0000-000000000000}"/>
          </ac:spMkLst>
        </pc:spChg>
      </pc:sldChg>
    </pc:docChg>
  </pc:docChgLst>
  <pc:docChgLst>
    <pc:chgData name="林 泓宇" userId="793cfb83fc22b7f9" providerId="Windows Live" clId="Web-{C61B4E1F-C0EF-40B6-9D00-3CC2FE0C0B8A}"/>
    <pc:docChg chg="addSld modSld">
      <pc:chgData name="林 泓宇" userId="793cfb83fc22b7f9" providerId="Windows Live" clId="Web-{C61B4E1F-C0EF-40B6-9D00-3CC2FE0C0B8A}" dt="2021-06-15T06:55:45.411" v="117" actId="20577"/>
      <pc:docMkLst>
        <pc:docMk/>
      </pc:docMkLst>
      <pc:sldChg chg="modSp">
        <pc:chgData name="林 泓宇" userId="793cfb83fc22b7f9" providerId="Windows Live" clId="Web-{C61B4E1F-C0EF-40B6-9D00-3CC2FE0C0B8A}" dt="2021-06-15T06:40:34.955" v="59" actId="1076"/>
        <pc:sldMkLst>
          <pc:docMk/>
          <pc:sldMk cId="0" sldId="285"/>
        </pc:sldMkLst>
        <pc:spChg chg="mod">
          <ac:chgData name="林 泓宇" userId="793cfb83fc22b7f9" providerId="Windows Live" clId="Web-{C61B4E1F-C0EF-40B6-9D00-3CC2FE0C0B8A}" dt="2021-06-15T06:39:50.704" v="50" actId="1076"/>
          <ac:spMkLst>
            <pc:docMk/>
            <pc:sldMk cId="0" sldId="285"/>
            <ac:spMk id="3" creationId="{A570CB0C-CE24-4C0F-BABA-93203E7F622A}"/>
          </ac:spMkLst>
        </pc:spChg>
        <pc:picChg chg="mod">
          <ac:chgData name="林 泓宇" userId="793cfb83fc22b7f9" providerId="Windows Live" clId="Web-{C61B4E1F-C0EF-40B6-9D00-3CC2FE0C0B8A}" dt="2021-06-15T06:40:34.955" v="59" actId="1076"/>
          <ac:picMkLst>
            <pc:docMk/>
            <pc:sldMk cId="0" sldId="285"/>
            <ac:picMk id="2" creationId="{F6BBAE54-0224-4178-9A60-024358C91ABC}"/>
          </ac:picMkLst>
        </pc:picChg>
        <pc:picChg chg="mod">
          <ac:chgData name="林 泓宇" userId="793cfb83fc22b7f9" providerId="Windows Live" clId="Web-{C61B4E1F-C0EF-40B6-9D00-3CC2FE0C0B8A}" dt="2021-06-15T06:40:01.283" v="51" actId="1076"/>
          <ac:picMkLst>
            <pc:docMk/>
            <pc:sldMk cId="0" sldId="285"/>
            <ac:picMk id="7" creationId="{D3603FDD-2CD9-47DE-B10C-C0E95ED7BD10}"/>
          </ac:picMkLst>
        </pc:picChg>
        <pc:picChg chg="mod">
          <ac:chgData name="林 泓宇" userId="793cfb83fc22b7f9" providerId="Windows Live" clId="Web-{C61B4E1F-C0EF-40B6-9D00-3CC2FE0C0B8A}" dt="2021-06-15T06:40:30.596" v="58" actId="1076"/>
          <ac:picMkLst>
            <pc:docMk/>
            <pc:sldMk cId="0" sldId="285"/>
            <ac:picMk id="8" creationId="{092B7FE3-0E8A-4FAB-A210-565434E14708}"/>
          </ac:picMkLst>
        </pc:picChg>
      </pc:sldChg>
      <pc:sldChg chg="addSp modSp">
        <pc:chgData name="林 泓宇" userId="793cfb83fc22b7f9" providerId="Windows Live" clId="Web-{C61B4E1F-C0EF-40B6-9D00-3CC2FE0C0B8A}" dt="2021-06-15T06:55:45.411" v="117" actId="20577"/>
        <pc:sldMkLst>
          <pc:docMk/>
          <pc:sldMk cId="2784586397" sldId="298"/>
        </pc:sldMkLst>
        <pc:spChg chg="add mod">
          <ac:chgData name="林 泓宇" userId="793cfb83fc22b7f9" providerId="Windows Live" clId="Web-{C61B4E1F-C0EF-40B6-9D00-3CC2FE0C0B8A}" dt="2021-06-15T06:50:25.233" v="95" actId="20577"/>
          <ac:spMkLst>
            <pc:docMk/>
            <pc:sldMk cId="2784586397" sldId="298"/>
            <ac:spMk id="3" creationId="{8819785A-4CCA-4701-B23E-6FBEE93F55D2}"/>
          </ac:spMkLst>
        </pc:spChg>
        <pc:spChg chg="mod">
          <ac:chgData name="林 泓宇" userId="793cfb83fc22b7f9" providerId="Windows Live" clId="Web-{C61B4E1F-C0EF-40B6-9D00-3CC2FE0C0B8A}" dt="2021-06-15T06:55:45.411" v="117" actId="20577"/>
          <ac:spMkLst>
            <pc:docMk/>
            <pc:sldMk cId="2784586397" sldId="298"/>
            <ac:spMk id="5" creationId="{00000000-0000-0000-0000-000000000000}"/>
          </ac:spMkLst>
        </pc:spChg>
        <pc:picChg chg="mod">
          <ac:chgData name="林 泓宇" userId="793cfb83fc22b7f9" providerId="Windows Live" clId="Web-{C61B4E1F-C0EF-40B6-9D00-3CC2FE0C0B8A}" dt="2021-06-15T06:49:49.279" v="79" actId="1076"/>
          <ac:picMkLst>
            <pc:docMk/>
            <pc:sldMk cId="2784586397" sldId="298"/>
            <ac:picMk id="2" creationId="{21033ACD-8FF6-4CB2-B9CA-2D82A59470F1}"/>
          </ac:picMkLst>
        </pc:picChg>
      </pc:sldChg>
      <pc:sldChg chg="modSp add replId">
        <pc:chgData name="林 泓宇" userId="793cfb83fc22b7f9" providerId="Windows Live" clId="Web-{C61B4E1F-C0EF-40B6-9D00-3CC2FE0C0B8A}" dt="2021-06-15T06:48:36.137" v="75" actId="20577"/>
        <pc:sldMkLst>
          <pc:docMk/>
          <pc:sldMk cId="144482442" sldId="303"/>
        </pc:sldMkLst>
        <pc:spChg chg="mod">
          <ac:chgData name="林 泓宇" userId="793cfb83fc22b7f9" providerId="Windows Live" clId="Web-{C61B4E1F-C0EF-40B6-9D00-3CC2FE0C0B8A}" dt="2021-06-15T06:48:36.137" v="75" actId="20577"/>
          <ac:spMkLst>
            <pc:docMk/>
            <pc:sldMk cId="144482442" sldId="303"/>
            <ac:spMk id="5" creationId="{00000000-0000-0000-0000-000000000000}"/>
          </ac:spMkLst>
        </pc:spChg>
      </pc:sldChg>
      <pc:sldChg chg="modSp add replId">
        <pc:chgData name="林 泓宇" userId="793cfb83fc22b7f9" providerId="Windows Live" clId="Web-{C61B4E1F-C0EF-40B6-9D00-3CC2FE0C0B8A}" dt="2021-06-15T06:48:42.950" v="78" actId="20577"/>
        <pc:sldMkLst>
          <pc:docMk/>
          <pc:sldMk cId="4065643409" sldId="304"/>
        </pc:sldMkLst>
        <pc:spChg chg="mod">
          <ac:chgData name="林 泓宇" userId="793cfb83fc22b7f9" providerId="Windows Live" clId="Web-{C61B4E1F-C0EF-40B6-9D00-3CC2FE0C0B8A}" dt="2021-06-15T06:48:42.950" v="78" actId="20577"/>
          <ac:spMkLst>
            <pc:docMk/>
            <pc:sldMk cId="4065643409" sldId="304"/>
            <ac:spMk id="5" creationId="{00000000-0000-0000-0000-000000000000}"/>
          </ac:spMkLst>
        </pc:spChg>
      </pc:sldChg>
    </pc:docChg>
  </pc:docChgLst>
  <pc:docChgLst>
    <pc:chgData name="来宾用户" providerId="Windows Live" clId="Web-{2838AA26-4C84-451A-A987-A93164740CD0}"/>
    <pc:docChg chg="modSld">
      <pc:chgData name="来宾用户" userId="" providerId="Windows Live" clId="Web-{2838AA26-4C84-451A-A987-A93164740CD0}" dt="2021-05-29T14:03:12.416" v="236" actId="1076"/>
      <pc:docMkLst>
        <pc:docMk/>
      </pc:docMkLst>
      <pc:sldChg chg="addSp delSp modSp">
        <pc:chgData name="来宾用户" userId="" providerId="Windows Live" clId="Web-{2838AA26-4C84-451A-A987-A93164740CD0}" dt="2021-05-29T13:46:30.456" v="166" actId="1076"/>
        <pc:sldMkLst>
          <pc:docMk/>
          <pc:sldMk cId="0" sldId="257"/>
        </pc:sldMkLst>
        <pc:spChg chg="add mod">
          <ac:chgData name="来宾用户" userId="" providerId="Windows Live" clId="Web-{2838AA26-4C84-451A-A987-A93164740CD0}" dt="2021-05-29T13:46:30.456" v="166" actId="1076"/>
          <ac:spMkLst>
            <pc:docMk/>
            <pc:sldMk cId="0" sldId="257"/>
            <ac:spMk id="2" creationId="{6C1F4125-2878-4169-A633-714B055BD78B}"/>
          </ac:spMkLst>
        </pc:spChg>
        <pc:spChg chg="mod">
          <ac:chgData name="来宾用户" userId="" providerId="Windows Live" clId="Web-{2838AA26-4C84-451A-A987-A93164740CD0}" dt="2021-05-29T13:26:36.042" v="50" actId="14100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来宾用户" userId="" providerId="Windows Live" clId="Web-{2838AA26-4C84-451A-A987-A93164740CD0}" dt="2021-05-29T13:44:33.356" v="93"/>
          <ac:spMkLst>
            <pc:docMk/>
            <pc:sldMk cId="0" sldId="257"/>
            <ac:spMk id="9" creationId="{C748881B-B259-49F2-BC8C-03CB29FE99B8}"/>
          </ac:spMkLst>
        </pc:spChg>
        <pc:spChg chg="add del mod">
          <ac:chgData name="来宾用户" userId="" providerId="Windows Live" clId="Web-{2838AA26-4C84-451A-A987-A93164740CD0}" dt="2021-05-29T13:44:34.950" v="94"/>
          <ac:spMkLst>
            <pc:docMk/>
            <pc:sldMk cId="0" sldId="257"/>
            <ac:spMk id="11" creationId="{AE5AE7DD-D864-4FD9-93B4-7A545BB85940}"/>
          </ac:spMkLst>
        </pc:spChg>
        <pc:spChg chg="add mod">
          <ac:chgData name="来宾用户" userId="" providerId="Windows Live" clId="Web-{2838AA26-4C84-451A-A987-A93164740CD0}" dt="2021-05-29T13:46:25.487" v="165" actId="1076"/>
          <ac:spMkLst>
            <pc:docMk/>
            <pc:sldMk cId="0" sldId="257"/>
            <ac:spMk id="12" creationId="{CE73C777-7093-462E-B72F-1DEAE9C8E5F1}"/>
          </ac:spMkLst>
        </pc:spChg>
        <pc:picChg chg="add del mod">
          <ac:chgData name="来宾用户" userId="" providerId="Windows Live" clId="Web-{2838AA26-4C84-451A-A987-A93164740CD0}" dt="2021-05-29T13:44:31.590" v="92"/>
          <ac:picMkLst>
            <pc:docMk/>
            <pc:sldMk cId="0" sldId="257"/>
            <ac:picMk id="3" creationId="{DED58033-CF4C-432A-ACD0-92CD3D8CBF32}"/>
          </ac:picMkLst>
        </pc:picChg>
        <pc:picChg chg="add del mod">
          <ac:chgData name="来宾用户" userId="" providerId="Windows Live" clId="Web-{2838AA26-4C84-451A-A987-A93164740CD0}" dt="2021-05-29T13:36:33.346" v="67"/>
          <ac:picMkLst>
            <pc:docMk/>
            <pc:sldMk cId="0" sldId="257"/>
            <ac:picMk id="13" creationId="{4ECE887F-9727-4E4E-AFCD-2BD7C8CE5476}"/>
          </ac:picMkLst>
        </pc:picChg>
        <pc:picChg chg="add del mod">
          <ac:chgData name="来宾用户" userId="" providerId="Windows Live" clId="Web-{2838AA26-4C84-451A-A987-A93164740CD0}" dt="2021-05-29T13:37:35.865" v="71"/>
          <ac:picMkLst>
            <pc:docMk/>
            <pc:sldMk cId="0" sldId="257"/>
            <ac:picMk id="14" creationId="{E29C8377-347F-45FF-83FB-A09A70C36394}"/>
          </ac:picMkLst>
        </pc:picChg>
        <pc:picChg chg="add del mod">
          <ac:chgData name="来宾用户" userId="" providerId="Windows Live" clId="Web-{2838AA26-4C84-451A-A987-A93164740CD0}" dt="2021-05-29T13:37:44.350" v="74"/>
          <ac:picMkLst>
            <pc:docMk/>
            <pc:sldMk cId="0" sldId="257"/>
            <ac:picMk id="15" creationId="{7E2A2150-D5FA-4A5A-845C-E057421FE40F}"/>
          </ac:picMkLst>
        </pc:picChg>
        <pc:picChg chg="add del mod">
          <ac:chgData name="来宾用户" userId="" providerId="Windows Live" clId="Web-{2838AA26-4C84-451A-A987-A93164740CD0}" dt="2021-05-29T13:38:09.617" v="84"/>
          <ac:picMkLst>
            <pc:docMk/>
            <pc:sldMk cId="0" sldId="257"/>
            <ac:picMk id="16" creationId="{9172F838-BA39-4CB5-B99A-B5DEC2BC73D6}"/>
          </ac:picMkLst>
        </pc:picChg>
        <pc:picChg chg="add mod">
          <ac:chgData name="来宾用户" userId="" providerId="Windows Live" clId="Web-{2838AA26-4C84-451A-A987-A93164740CD0}" dt="2021-05-29T13:45:20.249" v="103" actId="1076"/>
          <ac:picMkLst>
            <pc:docMk/>
            <pc:sldMk cId="0" sldId="257"/>
            <ac:picMk id="17" creationId="{FC53F753-42C8-485A-97DA-6570E7DC10B3}"/>
          </ac:picMkLst>
        </pc:picChg>
        <pc:picChg chg="add mod">
          <ac:chgData name="来宾用户" userId="" providerId="Windows Live" clId="Web-{2838AA26-4C84-451A-A987-A93164740CD0}" dt="2021-05-29T13:45:02.358" v="101" actId="1076"/>
          <ac:picMkLst>
            <pc:docMk/>
            <pc:sldMk cId="0" sldId="257"/>
            <ac:picMk id="18" creationId="{FB85BCE1-D2C7-4C64-B2D2-52E84E23CFA8}"/>
          </ac:picMkLst>
        </pc:picChg>
      </pc:sldChg>
      <pc:sldChg chg="addSp delSp modSp">
        <pc:chgData name="来宾用户" userId="" providerId="Windows Live" clId="Web-{2838AA26-4C84-451A-A987-A93164740CD0}" dt="2021-05-29T14:03:12.416" v="236" actId="1076"/>
        <pc:sldMkLst>
          <pc:docMk/>
          <pc:sldMk cId="0" sldId="269"/>
        </pc:sldMkLst>
        <pc:picChg chg="add mod">
          <ac:chgData name="来宾用户" userId="" providerId="Windows Live" clId="Web-{2838AA26-4C84-451A-A987-A93164740CD0}" dt="2021-05-29T14:02:43.867" v="229" actId="1076"/>
          <ac:picMkLst>
            <pc:docMk/>
            <pc:sldMk cId="0" sldId="269"/>
            <ac:picMk id="2" creationId="{4EDC16CE-D761-4DAE-AA92-3819C016AF2B}"/>
          </ac:picMkLst>
        </pc:picChg>
        <pc:picChg chg="add del mod">
          <ac:chgData name="来宾用户" userId="" providerId="Windows Live" clId="Web-{2838AA26-4C84-451A-A987-A93164740CD0}" dt="2021-05-29T13:59:56.921" v="201"/>
          <ac:picMkLst>
            <pc:docMk/>
            <pc:sldMk cId="0" sldId="269"/>
            <ac:picMk id="3" creationId="{69F166B9-DDD0-459F-B8AC-96E6411B6F49}"/>
          </ac:picMkLst>
        </pc:picChg>
        <pc:picChg chg="add del mod">
          <ac:chgData name="来宾用户" userId="" providerId="Windows Live" clId="Web-{2838AA26-4C84-451A-A987-A93164740CD0}" dt="2021-05-29T14:01:10.972" v="207"/>
          <ac:picMkLst>
            <pc:docMk/>
            <pc:sldMk cId="0" sldId="269"/>
            <ac:picMk id="6" creationId="{F3E38006-E15A-4B83-870E-DD51B1FFE584}"/>
          </ac:picMkLst>
        </pc:picChg>
        <pc:picChg chg="add mod">
          <ac:chgData name="来宾用户" userId="" providerId="Windows Live" clId="Web-{2838AA26-4C84-451A-A987-A93164740CD0}" dt="2021-05-29T14:03:12.416" v="236" actId="1076"/>
          <ac:picMkLst>
            <pc:docMk/>
            <pc:sldMk cId="0" sldId="269"/>
            <ac:picMk id="7" creationId="{FC7779D8-07DC-4C43-9D2B-580B422073BF}"/>
          </ac:picMkLst>
        </pc:picChg>
      </pc:sldChg>
      <pc:sldChg chg="modSp">
        <pc:chgData name="来宾用户" userId="" providerId="Windows Live" clId="Web-{2838AA26-4C84-451A-A987-A93164740CD0}" dt="2021-05-29T13:47:20.021" v="167" actId="20577"/>
        <pc:sldMkLst>
          <pc:docMk/>
          <pc:sldMk cId="0" sldId="270"/>
        </pc:sldMkLst>
        <pc:spChg chg="mod">
          <ac:chgData name="来宾用户" userId="" providerId="Windows Live" clId="Web-{2838AA26-4C84-451A-A987-A93164740CD0}" dt="2021-05-29T13:47:20.021" v="167" actId="20577"/>
          <ac:spMkLst>
            <pc:docMk/>
            <pc:sldMk cId="0" sldId="270"/>
            <ac:spMk id="5" creationId="{00000000-0000-0000-0000-000000000000}"/>
          </ac:spMkLst>
        </pc:spChg>
      </pc:sldChg>
      <pc:sldChg chg="addSp modSp">
        <pc:chgData name="来宾用户" userId="" providerId="Windows Live" clId="Web-{2838AA26-4C84-451A-A987-A93164740CD0}" dt="2021-05-29T13:49:50.545" v="188" actId="1076"/>
        <pc:sldMkLst>
          <pc:docMk/>
          <pc:sldMk cId="0" sldId="272"/>
        </pc:sldMkLst>
        <pc:spChg chg="add mod">
          <ac:chgData name="来宾用户" userId="" providerId="Windows Live" clId="Web-{2838AA26-4C84-451A-A987-A93164740CD0}" dt="2021-05-29T13:49:50.545" v="188" actId="1076"/>
          <ac:spMkLst>
            <pc:docMk/>
            <pc:sldMk cId="0" sldId="272"/>
            <ac:spMk id="2" creationId="{B1B35B2C-3E7D-4296-AFBA-CE35938DAA3C}"/>
          </ac:spMkLst>
        </pc:spChg>
        <pc:spChg chg="mod">
          <ac:chgData name="来宾用户" userId="" providerId="Windows Live" clId="Web-{2838AA26-4C84-451A-A987-A93164740CD0}" dt="2021-05-29T13:48:22.634" v="170" actId="14100"/>
          <ac:spMkLst>
            <pc:docMk/>
            <pc:sldMk cId="0" sldId="272"/>
            <ac:spMk id="5" creationId="{00000000-0000-0000-0000-000000000000}"/>
          </ac:spMkLst>
        </pc:spChg>
      </pc:sldChg>
    </pc:docChg>
  </pc:docChgLst>
  <pc:docChgLst>
    <pc:chgData name="来宾用户" providerId="Windows Live" clId="Web-{30BEAF54-E09F-4926-AA72-61437CBB26AE}"/>
    <pc:docChg chg="modSld">
      <pc:chgData name="来宾用户" userId="" providerId="Windows Live" clId="Web-{30BEAF54-E09F-4926-AA72-61437CBB26AE}" dt="2021-05-24T11:56:20.772" v="3"/>
      <pc:docMkLst>
        <pc:docMk/>
      </pc:docMkLst>
      <pc:sldChg chg="addSp delSp">
        <pc:chgData name="来宾用户" userId="" providerId="Windows Live" clId="Web-{30BEAF54-E09F-4926-AA72-61437CBB26AE}" dt="2021-05-24T11:56:20.772" v="3"/>
        <pc:sldMkLst>
          <pc:docMk/>
          <pc:sldMk cId="0" sldId="273"/>
        </pc:sldMkLst>
        <pc:spChg chg="add del">
          <ac:chgData name="来宾用户" userId="" providerId="Windows Live" clId="Web-{30BEAF54-E09F-4926-AA72-61437CBB26AE}" dt="2021-05-24T11:56:19.647" v="2"/>
          <ac:spMkLst>
            <pc:docMk/>
            <pc:sldMk cId="0" sldId="273"/>
            <ac:spMk id="2" creationId="{D819F41D-F975-446B-B1A0-3DE45708E9C9}"/>
          </ac:spMkLst>
        </pc:spChg>
        <pc:spChg chg="add del">
          <ac:chgData name="来宾用户" userId="" providerId="Windows Live" clId="Web-{30BEAF54-E09F-4926-AA72-61437CBB26AE}" dt="2021-05-24T11:56:20.772" v="3"/>
          <ac:spMkLst>
            <pc:docMk/>
            <pc:sldMk cId="0" sldId="273"/>
            <ac:spMk id="3" creationId="{3548822A-0170-4BA6-BD86-CA7A24C898BE}"/>
          </ac:spMkLst>
        </pc:spChg>
      </pc:sldChg>
    </pc:docChg>
  </pc:docChgLst>
  <pc:docChgLst>
    <pc:chgData name="来宾用户" providerId="Windows Live" clId="Web-{204F42E6-308F-4056-AB76-67B7EEED2B74}"/>
    <pc:docChg chg="modSld">
      <pc:chgData name="来宾用户" userId="" providerId="Windows Live" clId="Web-{204F42E6-308F-4056-AB76-67B7EEED2B74}" dt="2021-06-15T07:47:37.225" v="146" actId="1076"/>
      <pc:docMkLst>
        <pc:docMk/>
      </pc:docMkLst>
      <pc:sldChg chg="modSp">
        <pc:chgData name="来宾用户" userId="" providerId="Windows Live" clId="Web-{204F42E6-308F-4056-AB76-67B7EEED2B74}" dt="2021-06-15T07:35:18.003" v="22" actId="20577"/>
        <pc:sldMkLst>
          <pc:docMk/>
          <pc:sldMk cId="0" sldId="257"/>
        </pc:sldMkLst>
        <pc:spChg chg="mod">
          <ac:chgData name="来宾用户" userId="" providerId="Windows Live" clId="Web-{204F42E6-308F-4056-AB76-67B7EEED2B74}" dt="2021-06-15T07:35:18.003" v="22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来宾用户" userId="" providerId="Windows Live" clId="Web-{204F42E6-308F-4056-AB76-67B7EEED2B74}" dt="2021-06-15T07:47:37.225" v="146" actId="1076"/>
        <pc:sldMkLst>
          <pc:docMk/>
          <pc:sldMk cId="0" sldId="272"/>
        </pc:sldMkLst>
        <pc:spChg chg="mod">
          <ac:chgData name="来宾用户" userId="" providerId="Windows Live" clId="Web-{204F42E6-308F-4056-AB76-67B7EEED2B74}" dt="2021-06-15T07:47:20.130" v="144" actId="20577"/>
          <ac:spMkLst>
            <pc:docMk/>
            <pc:sldMk cId="0" sldId="272"/>
            <ac:spMk id="5" creationId="{00000000-0000-0000-0000-000000000000}"/>
          </ac:spMkLst>
        </pc:spChg>
        <pc:graphicFrameChg chg="mod modGraphic">
          <ac:chgData name="来宾用户" userId="" providerId="Windows Live" clId="Web-{204F42E6-308F-4056-AB76-67B7EEED2B74}" dt="2021-06-15T07:47:22.364" v="145" actId="1076"/>
          <ac:graphicFrameMkLst>
            <pc:docMk/>
            <pc:sldMk cId="0" sldId="272"/>
            <ac:graphicFrameMk id="10" creationId="{A1AC4886-6657-46C0-B710-E3A8B5970973}"/>
          </ac:graphicFrameMkLst>
        </pc:graphicFrameChg>
        <pc:cxnChg chg="mod">
          <ac:chgData name="来宾用户" userId="" providerId="Windows Live" clId="Web-{204F42E6-308F-4056-AB76-67B7EEED2B74}" dt="2021-06-15T07:47:37.225" v="146" actId="1076"/>
          <ac:cxnSpMkLst>
            <pc:docMk/>
            <pc:sldMk cId="0" sldId="272"/>
            <ac:cxnSpMk id="13" creationId="{3EC9788A-CE91-4648-81FB-061D1153C651}"/>
          </ac:cxnSpMkLst>
        </pc:cxnChg>
      </pc:sldChg>
    </pc:docChg>
  </pc:docChgLst>
  <pc:docChgLst>
    <pc:chgData name="林 泓宇" userId="793cfb83fc22b7f9" providerId="Windows Live" clId="Web-{BC791949-1FD5-41B3-95BF-16AD087592E0}"/>
    <pc:docChg chg="modSld">
      <pc:chgData name="林 泓宇" userId="793cfb83fc22b7f9" providerId="Windows Live" clId="Web-{BC791949-1FD5-41B3-95BF-16AD087592E0}" dt="2021-06-16T09:29:54.942" v="371"/>
      <pc:docMkLst>
        <pc:docMk/>
      </pc:docMkLst>
      <pc:sldChg chg="modSp">
        <pc:chgData name="林 泓宇" userId="793cfb83fc22b7f9" providerId="Windows Live" clId="Web-{BC791949-1FD5-41B3-95BF-16AD087592E0}" dt="2021-06-16T09:06:07.737" v="146" actId="20577"/>
        <pc:sldMkLst>
          <pc:docMk/>
          <pc:sldMk cId="0" sldId="285"/>
        </pc:sldMkLst>
        <pc:spChg chg="mod">
          <ac:chgData name="林 泓宇" userId="793cfb83fc22b7f9" providerId="Windows Live" clId="Web-{BC791949-1FD5-41B3-95BF-16AD087592E0}" dt="2021-06-16T09:06:07.737" v="146" actId="20577"/>
          <ac:spMkLst>
            <pc:docMk/>
            <pc:sldMk cId="0" sldId="285"/>
            <ac:spMk id="5" creationId="{00000000-0000-0000-0000-000000000000}"/>
          </ac:spMkLst>
        </pc:spChg>
      </pc:sldChg>
      <pc:sldChg chg="modSp addAnim modAnim">
        <pc:chgData name="林 泓宇" userId="793cfb83fc22b7f9" providerId="Windows Live" clId="Web-{BC791949-1FD5-41B3-95BF-16AD087592E0}" dt="2021-06-16T09:29:54.942" v="371"/>
        <pc:sldMkLst>
          <pc:docMk/>
          <pc:sldMk cId="45994248" sldId="290"/>
        </pc:sldMkLst>
        <pc:graphicFrameChg chg="mod modGraphic">
          <ac:chgData name="林 泓宇" userId="793cfb83fc22b7f9" providerId="Windows Live" clId="Web-{BC791949-1FD5-41B3-95BF-16AD087592E0}" dt="2021-06-16T09:29:54.942" v="371"/>
          <ac:graphicFrameMkLst>
            <pc:docMk/>
            <pc:sldMk cId="45994248" sldId="290"/>
            <ac:graphicFrameMk id="3" creationId="{10371239-8167-4F6B-BA3C-888D6F0A181A}"/>
          </ac:graphicFrameMkLst>
        </pc:graphicFrameChg>
      </pc:sldChg>
      <pc:sldChg chg="modSp addAnim modAnim">
        <pc:chgData name="林 泓宇" userId="793cfb83fc22b7f9" providerId="Windows Live" clId="Web-{BC791949-1FD5-41B3-95BF-16AD087592E0}" dt="2021-06-16T09:24:50.704" v="308" actId="20577"/>
        <pc:sldMkLst>
          <pc:docMk/>
          <pc:sldMk cId="144482442" sldId="303"/>
        </pc:sldMkLst>
        <pc:spChg chg="mod">
          <ac:chgData name="林 泓宇" userId="793cfb83fc22b7f9" providerId="Windows Live" clId="Web-{BC791949-1FD5-41B3-95BF-16AD087592E0}" dt="2021-06-16T09:24:50.704" v="308" actId="20577"/>
          <ac:spMkLst>
            <pc:docMk/>
            <pc:sldMk cId="144482442" sldId="303"/>
            <ac:spMk id="5" creationId="{00000000-0000-0000-0000-000000000000}"/>
          </ac:spMkLst>
        </pc:spChg>
      </pc:sldChg>
      <pc:sldChg chg="addSp delSp modSp">
        <pc:chgData name="林 泓宇" userId="793cfb83fc22b7f9" providerId="Windows Live" clId="Web-{BC791949-1FD5-41B3-95BF-16AD087592E0}" dt="2021-06-16T09:27:43.269" v="323" actId="20577"/>
        <pc:sldMkLst>
          <pc:docMk/>
          <pc:sldMk cId="4065643409" sldId="304"/>
        </pc:sldMkLst>
        <pc:spChg chg="add del">
          <ac:chgData name="林 泓宇" userId="793cfb83fc22b7f9" providerId="Windows Live" clId="Web-{BC791949-1FD5-41B3-95BF-16AD087592E0}" dt="2021-06-16T08:55:30.042" v="9"/>
          <ac:spMkLst>
            <pc:docMk/>
            <pc:sldMk cId="4065643409" sldId="304"/>
            <ac:spMk id="3" creationId="{538AAE68-A13D-408C-ABA2-2780606B5AD5}"/>
          </ac:spMkLst>
        </pc:spChg>
        <pc:spChg chg="mod">
          <ac:chgData name="林 泓宇" userId="793cfb83fc22b7f9" providerId="Windows Live" clId="Web-{BC791949-1FD5-41B3-95BF-16AD087592E0}" dt="2021-06-16T09:27:43.269" v="323" actId="20577"/>
          <ac:spMkLst>
            <pc:docMk/>
            <pc:sldMk cId="4065643409" sldId="304"/>
            <ac:spMk id="5" creationId="{00000000-0000-0000-0000-000000000000}"/>
          </ac:spMkLst>
        </pc:spChg>
        <pc:spChg chg="add del mod">
          <ac:chgData name="林 泓宇" userId="793cfb83fc22b7f9" providerId="Windows Live" clId="Web-{BC791949-1FD5-41B3-95BF-16AD087592E0}" dt="2021-06-16T08:56:50.543" v="29"/>
          <ac:spMkLst>
            <pc:docMk/>
            <pc:sldMk cId="4065643409" sldId="304"/>
            <ac:spMk id="7" creationId="{8E629FFC-F1CA-405C-A107-F11B3901D8E3}"/>
          </ac:spMkLst>
        </pc:spChg>
        <pc:spChg chg="add mod">
          <ac:chgData name="林 泓宇" userId="793cfb83fc22b7f9" providerId="Windows Live" clId="Web-{BC791949-1FD5-41B3-95BF-16AD087592E0}" dt="2021-06-16T08:57:55.279" v="61" actId="1076"/>
          <ac:spMkLst>
            <pc:docMk/>
            <pc:sldMk cId="4065643409" sldId="304"/>
            <ac:spMk id="8" creationId="{BB8D422E-EEC7-4D26-9479-C8203FFE34F9}"/>
          </ac:spMkLst>
        </pc:spChg>
        <pc:spChg chg="add del">
          <ac:chgData name="林 泓宇" userId="793cfb83fc22b7f9" providerId="Windows Live" clId="Web-{BC791949-1FD5-41B3-95BF-16AD087592E0}" dt="2021-06-16T08:56:36.871" v="24"/>
          <ac:spMkLst>
            <pc:docMk/>
            <pc:sldMk cId="4065643409" sldId="304"/>
            <ac:spMk id="9" creationId="{E4AA3C1B-AF00-4F53-AF2A-D9AF489AACAD}"/>
          </ac:spMkLst>
        </pc:spChg>
        <pc:spChg chg="add del mod">
          <ac:chgData name="林 泓宇" userId="793cfb83fc22b7f9" providerId="Windows Live" clId="Web-{BC791949-1FD5-41B3-95BF-16AD087592E0}" dt="2021-06-16T08:56:52.481" v="31"/>
          <ac:spMkLst>
            <pc:docMk/>
            <pc:sldMk cId="4065643409" sldId="304"/>
            <ac:spMk id="10" creationId="{04C73CBB-A2E0-4EDB-80A6-CCC0015C7D1C}"/>
          </ac:spMkLst>
        </pc:spChg>
        <pc:spChg chg="add del">
          <ac:chgData name="林 泓宇" userId="793cfb83fc22b7f9" providerId="Windows Live" clId="Web-{BC791949-1FD5-41B3-95BF-16AD087592E0}" dt="2021-06-16T08:56:51.278" v="30"/>
          <ac:spMkLst>
            <pc:docMk/>
            <pc:sldMk cId="4065643409" sldId="304"/>
            <ac:spMk id="11" creationId="{A4E39BBA-6286-4D23-83B0-0071BDE33526}"/>
          </ac:spMkLst>
        </pc:spChg>
        <pc:spChg chg="add del mod">
          <ac:chgData name="林 泓宇" userId="793cfb83fc22b7f9" providerId="Windows Live" clId="Web-{BC791949-1FD5-41B3-95BF-16AD087592E0}" dt="2021-06-16T08:56:55.325" v="33"/>
          <ac:spMkLst>
            <pc:docMk/>
            <pc:sldMk cId="4065643409" sldId="304"/>
            <ac:spMk id="12" creationId="{48E7E5A6-2A4B-4930-A13B-D548909CD9DA}"/>
          </ac:spMkLst>
        </pc:spChg>
        <pc:spChg chg="add del">
          <ac:chgData name="林 泓宇" userId="793cfb83fc22b7f9" providerId="Windows Live" clId="Web-{BC791949-1FD5-41B3-95BF-16AD087592E0}" dt="2021-06-16T08:56:34.574" v="23"/>
          <ac:spMkLst>
            <pc:docMk/>
            <pc:sldMk cId="4065643409" sldId="304"/>
            <ac:spMk id="13" creationId="{932F1E02-76A7-4A28-A917-4CB701239CA6}"/>
          </ac:spMkLst>
        </pc:spChg>
        <pc:spChg chg="add del">
          <ac:chgData name="林 泓宇" userId="793cfb83fc22b7f9" providerId="Windows Live" clId="Web-{BC791949-1FD5-41B3-95BF-16AD087592E0}" dt="2021-06-16T08:57:04.262" v="36"/>
          <ac:spMkLst>
            <pc:docMk/>
            <pc:sldMk cId="4065643409" sldId="304"/>
            <ac:spMk id="14" creationId="{7EA8ED4F-4069-4D5B-8031-350C977CFBFA}"/>
          </ac:spMkLst>
        </pc:spChg>
        <pc:spChg chg="add del">
          <ac:chgData name="林 泓宇" userId="793cfb83fc22b7f9" providerId="Windows Live" clId="Web-{BC791949-1FD5-41B3-95BF-16AD087592E0}" dt="2021-06-16T08:56:59.403" v="35"/>
          <ac:spMkLst>
            <pc:docMk/>
            <pc:sldMk cId="4065643409" sldId="304"/>
            <ac:spMk id="15" creationId="{A010576C-EC0B-417C-A0CE-8736A04AA564}"/>
          </ac:spMkLst>
        </pc:spChg>
        <pc:spChg chg="add del">
          <ac:chgData name="林 泓宇" userId="793cfb83fc22b7f9" providerId="Windows Live" clId="Web-{BC791949-1FD5-41B3-95BF-16AD087592E0}" dt="2021-06-16T08:56:58.059" v="34"/>
          <ac:spMkLst>
            <pc:docMk/>
            <pc:sldMk cId="4065643409" sldId="304"/>
            <ac:spMk id="16" creationId="{D9241BE5-E6E0-464D-9765-F025667281BF}"/>
          </ac:spMkLst>
        </pc:spChg>
        <pc:spChg chg="add del mod">
          <ac:chgData name="林 泓宇" userId="793cfb83fc22b7f9" providerId="Windows Live" clId="Web-{BC791949-1FD5-41B3-95BF-16AD087592E0}" dt="2021-06-16T08:58:27.420" v="63"/>
          <ac:spMkLst>
            <pc:docMk/>
            <pc:sldMk cId="4065643409" sldId="304"/>
            <ac:spMk id="17" creationId="{A51DC87D-EDA3-41B2-AE6B-5DB6CD61F16B}"/>
          </ac:spMkLst>
        </pc:spChg>
        <pc:picChg chg="add mod">
          <ac:chgData name="林 泓宇" userId="793cfb83fc22b7f9" providerId="Windows Live" clId="Web-{BC791949-1FD5-41B3-95BF-16AD087592E0}" dt="2021-06-16T08:56:22.043" v="17" actId="1076"/>
          <ac:picMkLst>
            <pc:docMk/>
            <pc:sldMk cId="4065643409" sldId="304"/>
            <ac:picMk id="2" creationId="{A670E15E-332C-45A9-8C1B-040D57AEF679}"/>
          </ac:picMkLst>
        </pc:picChg>
        <pc:picChg chg="del">
          <ac:chgData name="林 泓宇" userId="793cfb83fc22b7f9" providerId="Windows Live" clId="Web-{BC791949-1FD5-41B3-95BF-16AD087592E0}" dt="2021-06-16T08:53:45.338" v="0"/>
          <ac:picMkLst>
            <pc:docMk/>
            <pc:sldMk cId="4065643409" sldId="304"/>
            <ac:picMk id="6" creationId="{60027D8C-8731-4A1C-8D7F-75D98A5655E1}"/>
          </ac:picMkLst>
        </pc:picChg>
      </pc:sldChg>
    </pc:docChg>
  </pc:docChgLst>
  <pc:docChgLst>
    <pc:chgData name="来宾用户" providerId="Windows Live" clId="Web-{7CB5737D-1760-4435-BCE6-16E40F97A833}"/>
    <pc:docChg chg="modSld">
      <pc:chgData name="来宾用户" userId="" providerId="Windows Live" clId="Web-{7CB5737D-1760-4435-BCE6-16E40F97A833}" dt="2021-05-24T13:40:50.579" v="32"/>
      <pc:docMkLst>
        <pc:docMk/>
      </pc:docMkLst>
      <pc:sldChg chg="addSp delSp modSp">
        <pc:chgData name="来宾用户" userId="" providerId="Windows Live" clId="Web-{7CB5737D-1760-4435-BCE6-16E40F97A833}" dt="2021-05-24T13:40:50.579" v="32"/>
        <pc:sldMkLst>
          <pc:docMk/>
          <pc:sldMk cId="0" sldId="260"/>
        </pc:sldMkLst>
        <pc:spChg chg="add del">
          <ac:chgData name="来宾用户" userId="" providerId="Windows Live" clId="Web-{7CB5737D-1760-4435-BCE6-16E40F97A833}" dt="2021-05-24T13:21:30.803" v="11"/>
          <ac:spMkLst>
            <pc:docMk/>
            <pc:sldMk cId="0" sldId="260"/>
            <ac:spMk id="4" creationId="{5A6CDDFB-1A6D-4AEA-9967-3B7E579809D9}"/>
          </ac:spMkLst>
        </pc:spChg>
        <pc:spChg chg="add mod ord">
          <ac:chgData name="来宾用户" userId="" providerId="Windows Live" clId="Web-{7CB5737D-1760-4435-BCE6-16E40F97A833}" dt="2021-05-24T13:40:50.579" v="32"/>
          <ac:spMkLst>
            <pc:docMk/>
            <pc:sldMk cId="0" sldId="260"/>
            <ac:spMk id="6" creationId="{11569E7F-F9E1-4D2F-AAD9-FBC41F45E005}"/>
          </ac:spMkLst>
        </pc:spChg>
        <pc:picChg chg="add mod">
          <ac:chgData name="来宾用户" userId="" providerId="Windows Live" clId="Web-{7CB5737D-1760-4435-BCE6-16E40F97A833}" dt="2021-05-24T13:40:39.485" v="31" actId="1076"/>
          <ac:picMkLst>
            <pc:docMk/>
            <pc:sldMk cId="0" sldId="260"/>
            <ac:picMk id="4" creationId="{4E0BE85B-DD0D-49F3-897B-F4EB7467D55B}"/>
          </ac:picMkLst>
        </pc:picChg>
        <pc:picChg chg="add mod">
          <ac:chgData name="来宾用户" userId="" providerId="Windows Live" clId="Web-{7CB5737D-1760-4435-BCE6-16E40F97A833}" dt="2021-05-24T13:40:29.172" v="28" actId="14100"/>
          <ac:picMkLst>
            <pc:docMk/>
            <pc:sldMk cId="0" sldId="260"/>
            <ac:picMk id="7" creationId="{931C6C95-722E-4383-B8B8-02C530E49118}"/>
          </ac:picMkLst>
        </pc:picChg>
        <pc:picChg chg="del">
          <ac:chgData name="来宾用户" userId="" providerId="Windows Live" clId="Web-{7CB5737D-1760-4435-BCE6-16E40F97A833}" dt="2021-05-24T13:39:55.906" v="18"/>
          <ac:picMkLst>
            <pc:docMk/>
            <pc:sldMk cId="0" sldId="260"/>
            <ac:picMk id="29" creationId="{00000000-0000-0000-0000-000000000000}"/>
          </ac:picMkLst>
        </pc:picChg>
        <pc:picChg chg="del">
          <ac:chgData name="来宾用户" userId="" providerId="Windows Live" clId="Web-{7CB5737D-1760-4435-BCE6-16E40F97A833}" dt="2021-05-24T13:40:23.750" v="25"/>
          <ac:picMkLst>
            <pc:docMk/>
            <pc:sldMk cId="0" sldId="260"/>
            <ac:picMk id="31" creationId="{00000000-0000-0000-0000-000000000000}"/>
          </ac:picMkLst>
        </pc:picChg>
      </pc:sldChg>
    </pc:docChg>
  </pc:docChgLst>
  <pc:docChgLst>
    <pc:chgData name="林 泓宇" userId="793cfb83fc22b7f9" providerId="Windows Live" clId="Web-{6EBE587A-C15E-4A32-AD61-3B05FABCCA61}"/>
    <pc:docChg chg="modSld">
      <pc:chgData name="林 泓宇" userId="793cfb83fc22b7f9" providerId="Windows Live" clId="Web-{6EBE587A-C15E-4A32-AD61-3B05FABCCA61}" dt="2021-06-15T06:37:42.054" v="144" actId="20577"/>
      <pc:docMkLst>
        <pc:docMk/>
      </pc:docMkLst>
      <pc:sldChg chg="modSp modNotes">
        <pc:chgData name="林 泓宇" userId="793cfb83fc22b7f9" providerId="Windows Live" clId="Web-{6EBE587A-C15E-4A32-AD61-3B05FABCCA61}" dt="2021-06-15T06:33:39.478" v="116"/>
        <pc:sldMkLst>
          <pc:docMk/>
          <pc:sldMk cId="0" sldId="285"/>
        </pc:sldMkLst>
        <pc:spChg chg="mod">
          <ac:chgData name="林 泓宇" userId="793cfb83fc22b7f9" providerId="Windows Live" clId="Web-{6EBE587A-C15E-4A32-AD61-3B05FABCCA61}" dt="2021-06-15T06:29:19.480" v="6" actId="1076"/>
          <ac:spMkLst>
            <pc:docMk/>
            <pc:sldMk cId="0" sldId="285"/>
            <ac:spMk id="3" creationId="{A570CB0C-CE24-4C0F-BABA-93203E7F622A}"/>
          </ac:spMkLst>
        </pc:spChg>
        <pc:spChg chg="mod">
          <ac:chgData name="林 泓宇" userId="793cfb83fc22b7f9" providerId="Windows Live" clId="Web-{6EBE587A-C15E-4A32-AD61-3B05FABCCA61}" dt="2021-06-15T06:29:08.963" v="2" actId="20577"/>
          <ac:spMkLst>
            <pc:docMk/>
            <pc:sldMk cId="0" sldId="285"/>
            <ac:spMk id="5" creationId="{00000000-0000-0000-0000-000000000000}"/>
          </ac:spMkLst>
        </pc:spChg>
        <pc:picChg chg="mod">
          <ac:chgData name="林 泓宇" userId="793cfb83fc22b7f9" providerId="Windows Live" clId="Web-{6EBE587A-C15E-4A32-AD61-3B05FABCCA61}" dt="2021-06-15T06:29:17.370" v="5" actId="1076"/>
          <ac:picMkLst>
            <pc:docMk/>
            <pc:sldMk cId="0" sldId="285"/>
            <ac:picMk id="2" creationId="{F6BBAE54-0224-4178-9A60-024358C91ABC}"/>
          </ac:picMkLst>
        </pc:picChg>
        <pc:picChg chg="mod">
          <ac:chgData name="林 泓宇" userId="793cfb83fc22b7f9" providerId="Windows Live" clId="Web-{6EBE587A-C15E-4A32-AD61-3B05FABCCA61}" dt="2021-06-15T06:29:13.667" v="3" actId="1076"/>
          <ac:picMkLst>
            <pc:docMk/>
            <pc:sldMk cId="0" sldId="285"/>
            <ac:picMk id="7" creationId="{D3603FDD-2CD9-47DE-B10C-C0E95ED7BD10}"/>
          </ac:picMkLst>
        </pc:picChg>
        <pc:picChg chg="mod">
          <ac:chgData name="林 泓宇" userId="793cfb83fc22b7f9" providerId="Windows Live" clId="Web-{6EBE587A-C15E-4A32-AD61-3B05FABCCA61}" dt="2021-06-15T06:29:15.011" v="4" actId="1076"/>
          <ac:picMkLst>
            <pc:docMk/>
            <pc:sldMk cId="0" sldId="285"/>
            <ac:picMk id="8" creationId="{092B7FE3-0E8A-4FAB-A210-565434E14708}"/>
          </ac:picMkLst>
        </pc:picChg>
      </pc:sldChg>
      <pc:sldChg chg="addSp modSp">
        <pc:chgData name="林 泓宇" userId="793cfb83fc22b7f9" providerId="Windows Live" clId="Web-{6EBE587A-C15E-4A32-AD61-3B05FABCCA61}" dt="2021-06-15T06:37:11.428" v="139" actId="1076"/>
        <pc:sldMkLst>
          <pc:docMk/>
          <pc:sldMk cId="2784586397" sldId="298"/>
        </pc:sldMkLst>
        <pc:spChg chg="mod">
          <ac:chgData name="林 泓宇" userId="793cfb83fc22b7f9" providerId="Windows Live" clId="Web-{6EBE587A-C15E-4A32-AD61-3B05FABCCA61}" dt="2021-06-15T06:36:57.130" v="137" actId="14100"/>
          <ac:spMkLst>
            <pc:docMk/>
            <pc:sldMk cId="2784586397" sldId="298"/>
            <ac:spMk id="5" creationId="{00000000-0000-0000-0000-000000000000}"/>
          </ac:spMkLst>
        </pc:spChg>
        <pc:picChg chg="add mod">
          <ac:chgData name="林 泓宇" userId="793cfb83fc22b7f9" providerId="Windows Live" clId="Web-{6EBE587A-C15E-4A32-AD61-3B05FABCCA61}" dt="2021-06-15T06:37:11.428" v="139" actId="1076"/>
          <ac:picMkLst>
            <pc:docMk/>
            <pc:sldMk cId="2784586397" sldId="298"/>
            <ac:picMk id="2" creationId="{21033ACD-8FF6-4CB2-B9CA-2D82A59470F1}"/>
          </ac:picMkLst>
        </pc:picChg>
      </pc:sldChg>
    </pc:docChg>
  </pc:docChgLst>
  <pc:docChgLst>
    <pc:chgData name="来宾用户" providerId="Windows Live" clId="Web-{539387AC-B0F4-4FFB-9740-7B5BF3BF83BF}"/>
    <pc:docChg chg="modSld">
      <pc:chgData name="来宾用户" userId="" providerId="Windows Live" clId="Web-{539387AC-B0F4-4FFB-9740-7B5BF3BF83BF}" dt="2021-06-06T14:12:16.028" v="7" actId="14100"/>
      <pc:docMkLst>
        <pc:docMk/>
      </pc:docMkLst>
      <pc:sldChg chg="modSp">
        <pc:chgData name="来宾用户" userId="" providerId="Windows Live" clId="Web-{539387AC-B0F4-4FFB-9740-7B5BF3BF83BF}" dt="2021-06-06T14:10:35.057" v="1" actId="14100"/>
        <pc:sldMkLst>
          <pc:docMk/>
          <pc:sldMk cId="0" sldId="257"/>
        </pc:sldMkLst>
        <pc:spChg chg="mod">
          <ac:chgData name="来宾用户" userId="" providerId="Windows Live" clId="Web-{539387AC-B0F4-4FFB-9740-7B5BF3BF83BF}" dt="2021-06-06T14:10:35.057" v="1" actId="14100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来宾用户" userId="" providerId="Windows Live" clId="Web-{539387AC-B0F4-4FFB-9740-7B5BF3BF83BF}" dt="2021-06-06T14:12:16.028" v="7" actId="14100"/>
        <pc:sldMkLst>
          <pc:docMk/>
          <pc:sldMk cId="0" sldId="278"/>
        </pc:sldMkLst>
        <pc:spChg chg="mod">
          <ac:chgData name="来宾用户" userId="" providerId="Windows Live" clId="Web-{539387AC-B0F4-4FFB-9740-7B5BF3BF83BF}" dt="2021-06-06T14:12:16.028" v="7" actId="14100"/>
          <ac:spMkLst>
            <pc:docMk/>
            <pc:sldMk cId="0" sldId="278"/>
            <ac:spMk id="5" creationId="{00000000-0000-0000-0000-000000000000}"/>
          </ac:spMkLst>
        </pc:spChg>
      </pc:sldChg>
    </pc:docChg>
  </pc:docChgLst>
  <pc:docChgLst>
    <pc:chgData name="林 泓宇" userId="793cfb83fc22b7f9" providerId="Windows Live" clId="Web-{8A7024A3-8F02-4050-89F9-158228F6C31C}"/>
    <pc:docChg chg="modSld">
      <pc:chgData name="林 泓宇" userId="793cfb83fc22b7f9" providerId="Windows Live" clId="Web-{8A7024A3-8F02-4050-89F9-158228F6C31C}" dt="2021-06-06T15:53:59.053" v="124" actId="20577"/>
      <pc:docMkLst>
        <pc:docMk/>
      </pc:docMkLst>
      <pc:sldChg chg="addSp modSp">
        <pc:chgData name="林 泓宇" userId="793cfb83fc22b7f9" providerId="Windows Live" clId="Web-{8A7024A3-8F02-4050-89F9-158228F6C31C}" dt="2021-06-06T15:53:47.818" v="122" actId="1076"/>
        <pc:sldMkLst>
          <pc:docMk/>
          <pc:sldMk cId="0" sldId="285"/>
        </pc:sldMkLst>
        <pc:spChg chg="mod">
          <ac:chgData name="林 泓宇" userId="793cfb83fc22b7f9" providerId="Windows Live" clId="Web-{8A7024A3-8F02-4050-89F9-158228F6C31C}" dt="2021-06-06T15:42:17.910" v="116" actId="20577"/>
          <ac:spMkLst>
            <pc:docMk/>
            <pc:sldMk cId="0" sldId="285"/>
            <ac:spMk id="5" creationId="{00000000-0000-0000-0000-000000000000}"/>
          </ac:spMkLst>
        </pc:spChg>
        <pc:picChg chg="add mod">
          <ac:chgData name="林 泓宇" userId="793cfb83fc22b7f9" providerId="Windows Live" clId="Web-{8A7024A3-8F02-4050-89F9-158228F6C31C}" dt="2021-06-06T15:53:47.818" v="122" actId="1076"/>
          <ac:picMkLst>
            <pc:docMk/>
            <pc:sldMk cId="0" sldId="285"/>
            <ac:picMk id="2" creationId="{F6BBAE54-0224-4178-9A60-024358C91ABC}"/>
          </ac:picMkLst>
        </pc:picChg>
        <pc:picChg chg="mod">
          <ac:chgData name="林 泓宇" userId="793cfb83fc22b7f9" providerId="Windows Live" clId="Web-{8A7024A3-8F02-4050-89F9-158228F6C31C}" dt="2021-06-06T15:53:42.224" v="120" actId="1076"/>
          <ac:picMkLst>
            <pc:docMk/>
            <pc:sldMk cId="0" sldId="285"/>
            <ac:picMk id="8" creationId="{092B7FE3-0E8A-4FAB-A210-565434E14708}"/>
          </ac:picMkLst>
        </pc:picChg>
      </pc:sldChg>
      <pc:sldChg chg="modSp">
        <pc:chgData name="林 泓宇" userId="793cfb83fc22b7f9" providerId="Windows Live" clId="Web-{8A7024A3-8F02-4050-89F9-158228F6C31C}" dt="2021-06-06T15:53:59.053" v="124" actId="20577"/>
        <pc:sldMkLst>
          <pc:docMk/>
          <pc:sldMk cId="45994248" sldId="290"/>
        </pc:sldMkLst>
        <pc:spChg chg="mod">
          <ac:chgData name="林 泓宇" userId="793cfb83fc22b7f9" providerId="Windows Live" clId="Web-{8A7024A3-8F02-4050-89F9-158228F6C31C}" dt="2021-06-06T15:53:59.053" v="124" actId="20577"/>
          <ac:spMkLst>
            <pc:docMk/>
            <pc:sldMk cId="45994248" sldId="290"/>
            <ac:spMk id="5" creationId="{00000000-0000-0000-0000-000000000000}"/>
          </ac:spMkLst>
        </pc:spChg>
      </pc:sldChg>
    </pc:docChg>
  </pc:docChgLst>
  <pc:docChgLst>
    <pc:chgData name="来宾用户" providerId="Windows Live" clId="Web-{8359B9E4-CD6F-482D-AEFE-63374FCEB343}"/>
    <pc:docChg chg="addSld modSld sldOrd">
      <pc:chgData name="来宾用户" userId="" providerId="Windows Live" clId="Web-{8359B9E4-CD6F-482D-AEFE-63374FCEB343}" dt="2021-06-15T10:34:45.456" v="152" actId="20577"/>
      <pc:docMkLst>
        <pc:docMk/>
      </pc:docMkLst>
      <pc:sldChg chg="addSp delSp modSp modNotes">
        <pc:chgData name="来宾用户" userId="" providerId="Windows Live" clId="Web-{8359B9E4-CD6F-482D-AEFE-63374FCEB343}" dt="2021-06-15T10:34:21.362" v="150" actId="20577"/>
        <pc:sldMkLst>
          <pc:docMk/>
          <pc:sldMk cId="0" sldId="273"/>
        </pc:sldMkLst>
        <pc:spChg chg="mod">
          <ac:chgData name="来宾用户" userId="" providerId="Windows Live" clId="Web-{8359B9E4-CD6F-482D-AEFE-63374FCEB343}" dt="2021-06-15T10:34:21.362" v="150" actId="20577"/>
          <ac:spMkLst>
            <pc:docMk/>
            <pc:sldMk cId="0" sldId="273"/>
            <ac:spMk id="12" creationId="{00000000-0000-0000-0000-000000000000}"/>
          </ac:spMkLst>
        </pc:spChg>
        <pc:picChg chg="add del mod">
          <ac:chgData name="来宾用户" userId="" providerId="Windows Live" clId="Web-{8359B9E4-CD6F-482D-AEFE-63374FCEB343}" dt="2021-06-15T10:30:06.779" v="97"/>
          <ac:picMkLst>
            <pc:docMk/>
            <pc:sldMk cId="0" sldId="273"/>
            <ac:picMk id="2" creationId="{8951BBF8-E34A-46C9-912C-0CA7B7A86521}"/>
          </ac:picMkLst>
        </pc:picChg>
        <pc:picChg chg="add mod ord">
          <ac:chgData name="来宾用户" userId="" providerId="Windows Live" clId="Web-{8359B9E4-CD6F-482D-AEFE-63374FCEB343}" dt="2021-06-15T10:33:01.454" v="147"/>
          <ac:picMkLst>
            <pc:docMk/>
            <pc:sldMk cId="0" sldId="273"/>
            <ac:picMk id="3" creationId="{5907EC0B-C562-4C3C-A1A2-2AC459FFEDAF}"/>
          </ac:picMkLst>
        </pc:picChg>
      </pc:sldChg>
      <pc:sldChg chg="modSp">
        <pc:chgData name="来宾用户" userId="" providerId="Windows Live" clId="Web-{8359B9E4-CD6F-482D-AEFE-63374FCEB343}" dt="2021-06-15T03:16:15.351" v="2" actId="20577"/>
        <pc:sldMkLst>
          <pc:docMk/>
          <pc:sldMk cId="0" sldId="277"/>
        </pc:sldMkLst>
        <pc:spChg chg="mod">
          <ac:chgData name="来宾用户" userId="" providerId="Windows Live" clId="Web-{8359B9E4-CD6F-482D-AEFE-63374FCEB343}" dt="2021-06-15T03:16:06.569" v="1" actId="20577"/>
          <ac:spMkLst>
            <pc:docMk/>
            <pc:sldMk cId="0" sldId="277"/>
            <ac:spMk id="5" creationId="{00000000-0000-0000-0000-000000000000}"/>
          </ac:spMkLst>
        </pc:spChg>
        <pc:spChg chg="mod">
          <ac:chgData name="来宾用户" userId="" providerId="Windows Live" clId="Web-{8359B9E4-CD6F-482D-AEFE-63374FCEB343}" dt="2021-06-15T03:16:15.351" v="2" actId="20577"/>
          <ac:spMkLst>
            <pc:docMk/>
            <pc:sldMk cId="0" sldId="277"/>
            <ac:spMk id="12" creationId="{00000000-0000-0000-0000-000000000000}"/>
          </ac:spMkLst>
        </pc:spChg>
      </pc:sldChg>
      <pc:sldChg chg="addSp delSp modSp modNotes">
        <pc:chgData name="来宾用户" userId="" providerId="Windows Live" clId="Web-{8359B9E4-CD6F-482D-AEFE-63374FCEB343}" dt="2021-06-15T09:52:41.348" v="30" actId="1076"/>
        <pc:sldMkLst>
          <pc:docMk/>
          <pc:sldMk cId="3615841082" sldId="291"/>
        </pc:sldMkLst>
        <pc:spChg chg="mod">
          <ac:chgData name="来宾用户" userId="" providerId="Windows Live" clId="Web-{8359B9E4-CD6F-482D-AEFE-63374FCEB343}" dt="2021-06-15T09:52:41.348" v="30" actId="1076"/>
          <ac:spMkLst>
            <pc:docMk/>
            <pc:sldMk cId="3615841082" sldId="291"/>
            <ac:spMk id="2" creationId="{58D1C392-E6A5-4095-B8A3-CD3BFA9FDF10}"/>
          </ac:spMkLst>
        </pc:spChg>
        <pc:spChg chg="mod">
          <ac:chgData name="来宾用户" userId="" providerId="Windows Live" clId="Web-{8359B9E4-CD6F-482D-AEFE-63374FCEB343}" dt="2021-06-15T03:16:15.444" v="3" actId="20577"/>
          <ac:spMkLst>
            <pc:docMk/>
            <pc:sldMk cId="3615841082" sldId="291"/>
            <ac:spMk id="5" creationId="{00000000-0000-0000-0000-000000000000}"/>
          </ac:spMkLst>
        </pc:spChg>
        <pc:picChg chg="del">
          <ac:chgData name="来宾用户" userId="" providerId="Windows Live" clId="Web-{8359B9E4-CD6F-482D-AEFE-63374FCEB343}" dt="2021-06-15T09:50:09.330" v="8"/>
          <ac:picMkLst>
            <pc:docMk/>
            <pc:sldMk cId="3615841082" sldId="291"/>
            <ac:picMk id="3" creationId="{D010E822-C81E-4E63-93BB-C4C01F7A575B}"/>
          </ac:picMkLst>
        </pc:picChg>
        <pc:picChg chg="add mod ord modCrop">
          <ac:chgData name="来宾用户" userId="" providerId="Windows Live" clId="Web-{8359B9E4-CD6F-482D-AEFE-63374FCEB343}" dt="2021-06-15T09:52:35.582" v="29" actId="1076"/>
          <ac:picMkLst>
            <pc:docMk/>
            <pc:sldMk cId="3615841082" sldId="291"/>
            <ac:picMk id="4" creationId="{3E8DDD52-3A28-4FC9-ACFB-F3A85B43E7F8}"/>
          </ac:picMkLst>
        </pc:picChg>
      </pc:sldChg>
      <pc:sldChg chg="delSp modSp add ord replId">
        <pc:chgData name="来宾用户" userId="" providerId="Windows Live" clId="Web-{8359B9E4-CD6F-482D-AEFE-63374FCEB343}" dt="2021-06-15T10:34:45.456" v="152" actId="20577"/>
        <pc:sldMkLst>
          <pc:docMk/>
          <pc:sldMk cId="3686997216" sldId="305"/>
        </pc:sldMkLst>
        <pc:spChg chg="mod">
          <ac:chgData name="来宾用户" userId="" providerId="Windows Live" clId="Web-{8359B9E4-CD6F-482D-AEFE-63374FCEB343}" dt="2021-06-15T10:34:45.456" v="152" actId="20577"/>
          <ac:spMkLst>
            <pc:docMk/>
            <pc:sldMk cId="3686997216" sldId="305"/>
            <ac:spMk id="12" creationId="{00000000-0000-0000-0000-000000000000}"/>
          </ac:spMkLst>
        </pc:spChg>
        <pc:picChg chg="del mod">
          <ac:chgData name="来宾用户" userId="" providerId="Windows Live" clId="Web-{8359B9E4-CD6F-482D-AEFE-63374FCEB343}" dt="2021-06-15T10:33:07.376" v="148"/>
          <ac:picMkLst>
            <pc:docMk/>
            <pc:sldMk cId="3686997216" sldId="305"/>
            <ac:picMk id="2" creationId="{8951BBF8-E34A-46C9-912C-0CA7B7A86521}"/>
          </ac:picMkLst>
        </pc:picChg>
      </pc:sldChg>
    </pc:docChg>
  </pc:docChgLst>
  <pc:docChgLst>
    <pc:chgData name="来宾用户" providerId="Windows Live" clId="Web-{A5903787-E32D-474A-AF2D-06B89ED81625}"/>
    <pc:docChg chg="modSld">
      <pc:chgData name="来宾用户" userId="" providerId="Windows Live" clId="Web-{A5903787-E32D-474A-AF2D-06B89ED81625}" dt="2021-06-14T17:04:12.297" v="0" actId="1076"/>
      <pc:docMkLst>
        <pc:docMk/>
      </pc:docMkLst>
      <pc:sldChg chg="modSp">
        <pc:chgData name="来宾用户" userId="" providerId="Windows Live" clId="Web-{A5903787-E32D-474A-AF2D-06B89ED81625}" dt="2021-06-14T17:04:12.297" v="0" actId="1076"/>
        <pc:sldMkLst>
          <pc:docMk/>
          <pc:sldMk cId="19849910" sldId="292"/>
        </pc:sldMkLst>
        <pc:spChg chg="mod">
          <ac:chgData name="来宾用户" userId="" providerId="Windows Live" clId="Web-{A5903787-E32D-474A-AF2D-06B89ED81625}" dt="2021-06-14T17:04:12.297" v="0" actId="1076"/>
          <ac:spMkLst>
            <pc:docMk/>
            <pc:sldMk cId="19849910" sldId="292"/>
            <ac:spMk id="15" creationId="{9D974303-0A68-40D8-B304-ACC9C7350E03}"/>
          </ac:spMkLst>
        </pc:spChg>
      </pc:sldChg>
    </pc:docChg>
  </pc:docChgLst>
  <pc:docChgLst>
    <pc:chgData name="来宾用户" providerId="Windows Live" clId="Web-{E29F8114-3795-4042-A7EF-3A0B41966423}"/>
    <pc:docChg chg="modSld">
      <pc:chgData name="来宾用户" userId="" providerId="Windows Live" clId="Web-{E29F8114-3795-4042-A7EF-3A0B41966423}" dt="2021-06-05T06:36:10.701" v="11" actId="20577"/>
      <pc:docMkLst>
        <pc:docMk/>
      </pc:docMkLst>
      <pc:sldChg chg="modSp">
        <pc:chgData name="来宾用户" userId="" providerId="Windows Live" clId="Web-{E29F8114-3795-4042-A7EF-3A0B41966423}" dt="2021-06-05T06:36:10.701" v="11" actId="20577"/>
        <pc:sldMkLst>
          <pc:docMk/>
          <pc:sldMk cId="0" sldId="273"/>
        </pc:sldMkLst>
        <pc:spChg chg="mod">
          <ac:chgData name="来宾用户" userId="" providerId="Windows Live" clId="Web-{E29F8114-3795-4042-A7EF-3A0B41966423}" dt="2021-06-05T06:36:10.701" v="11" actId="20577"/>
          <ac:spMkLst>
            <pc:docMk/>
            <pc:sldMk cId="0" sldId="273"/>
            <ac:spMk id="12" creationId="{00000000-0000-0000-0000-000000000000}"/>
          </ac:spMkLst>
        </pc:spChg>
      </pc:sldChg>
    </pc:docChg>
  </pc:docChgLst>
  <pc:docChgLst>
    <pc:chgData name="胡 博涵" userId="15d1fc356cd10dc7" providerId="LiveId" clId="{43833914-5A11-42F3-BECB-AB26CBBCDC52}"/>
    <pc:docChg chg="undo redo custSel addSld modSld">
      <pc:chgData name="胡 博涵" userId="15d1fc356cd10dc7" providerId="LiveId" clId="{43833914-5A11-42F3-BECB-AB26CBBCDC52}" dt="2021-06-19T03:32:06.455" v="2444" actId="14100"/>
      <pc:docMkLst>
        <pc:docMk/>
      </pc:docMkLst>
      <pc:sldChg chg="modSp mod">
        <pc:chgData name="胡 博涵" userId="15d1fc356cd10dc7" providerId="LiveId" clId="{43833914-5A11-42F3-BECB-AB26CBBCDC52}" dt="2021-06-15T03:52:29.840" v="1602" actId="20577"/>
        <pc:sldMkLst>
          <pc:docMk/>
          <pc:sldMk cId="0" sldId="257"/>
        </pc:sldMkLst>
        <pc:spChg chg="mod">
          <ac:chgData name="胡 博涵" userId="15d1fc356cd10dc7" providerId="LiveId" clId="{43833914-5A11-42F3-BECB-AB26CBBCDC52}" dt="2021-06-15T03:52:29.840" v="1602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胡 博涵" userId="15d1fc356cd10dc7" providerId="LiveId" clId="{43833914-5A11-42F3-BECB-AB26CBBCDC52}" dt="2021-06-15T04:00:55.540" v="1713" actId="20577"/>
        <pc:sldMkLst>
          <pc:docMk/>
          <pc:sldMk cId="0" sldId="269"/>
        </pc:sldMkLst>
        <pc:spChg chg="mod">
          <ac:chgData name="胡 博涵" userId="15d1fc356cd10dc7" providerId="LiveId" clId="{43833914-5A11-42F3-BECB-AB26CBBCDC52}" dt="2021-06-15T04:00:55.540" v="1713" actId="20577"/>
          <ac:spMkLst>
            <pc:docMk/>
            <pc:sldMk cId="0" sldId="269"/>
            <ac:spMk id="5" creationId="{00000000-0000-0000-0000-000000000000}"/>
          </ac:spMkLst>
        </pc:spChg>
      </pc:sldChg>
      <pc:sldChg chg="addSp delSp modSp mod modNotesTx">
        <pc:chgData name="胡 博涵" userId="15d1fc356cd10dc7" providerId="LiveId" clId="{43833914-5A11-42F3-BECB-AB26CBBCDC52}" dt="2021-06-19T03:32:06.455" v="2444" actId="14100"/>
        <pc:sldMkLst>
          <pc:docMk/>
          <pc:sldMk cId="2239057839" sldId="286"/>
        </pc:sldMkLst>
        <pc:spChg chg="mod">
          <ac:chgData name="胡 博涵" userId="15d1fc356cd10dc7" providerId="LiveId" clId="{43833914-5A11-42F3-BECB-AB26CBBCDC52}" dt="2021-06-15T03:04:28.859" v="1401"/>
          <ac:spMkLst>
            <pc:docMk/>
            <pc:sldMk cId="2239057839" sldId="286"/>
            <ac:spMk id="4" creationId="{0A7E8A28-B5AC-413A-BFEB-7646D769ACA0}"/>
          </ac:spMkLst>
        </pc:spChg>
        <pc:spChg chg="mod">
          <ac:chgData name="胡 博涵" userId="15d1fc356cd10dc7" providerId="LiveId" clId="{43833914-5A11-42F3-BECB-AB26CBBCDC52}" dt="2021-06-19T03:31:56.395" v="2441" actId="255"/>
          <ac:spMkLst>
            <pc:docMk/>
            <pc:sldMk cId="2239057839" sldId="286"/>
            <ac:spMk id="5" creationId="{39E1D290-402E-47DA-972F-34D560C3FF37}"/>
          </ac:spMkLst>
        </pc:spChg>
        <pc:spChg chg="add mod">
          <ac:chgData name="胡 博涵" userId="15d1fc356cd10dc7" providerId="LiveId" clId="{43833914-5A11-42F3-BECB-AB26CBBCDC52}" dt="2021-06-19T03:32:06.455" v="2444" actId="14100"/>
          <ac:spMkLst>
            <pc:docMk/>
            <pc:sldMk cId="2239057839" sldId="286"/>
            <ac:spMk id="8" creationId="{9AC3E5BD-E06D-47A5-A3F8-CC20C09DD249}"/>
          </ac:spMkLst>
        </pc:spChg>
        <pc:picChg chg="add del mod">
          <ac:chgData name="胡 博涵" userId="15d1fc356cd10dc7" providerId="LiveId" clId="{43833914-5A11-42F3-BECB-AB26CBBCDC52}" dt="2021-06-06T13:34:55.143" v="12" actId="478"/>
          <ac:picMkLst>
            <pc:docMk/>
            <pc:sldMk cId="2239057839" sldId="286"/>
            <ac:picMk id="3" creationId="{2A2CC475-C58E-45E2-B52E-2D8262490907}"/>
          </ac:picMkLst>
        </pc:picChg>
        <pc:picChg chg="add mod">
          <ac:chgData name="胡 博涵" userId="15d1fc356cd10dc7" providerId="LiveId" clId="{43833914-5A11-42F3-BECB-AB26CBBCDC52}" dt="2021-06-19T03:32:00.346" v="2442" actId="1076"/>
          <ac:picMkLst>
            <pc:docMk/>
            <pc:sldMk cId="2239057839" sldId="286"/>
            <ac:picMk id="7" creationId="{95C672BB-F090-415A-A4D9-9FCA4627C812}"/>
          </ac:picMkLst>
        </pc:picChg>
      </pc:sldChg>
      <pc:sldChg chg="addSp delSp modSp mod">
        <pc:chgData name="胡 博涵" userId="15d1fc356cd10dc7" providerId="LiveId" clId="{43833914-5A11-42F3-BECB-AB26CBBCDC52}" dt="2021-06-15T02:47:37.759" v="1317" actId="5793"/>
        <pc:sldMkLst>
          <pc:docMk/>
          <pc:sldMk cId="3283617165" sldId="287"/>
        </pc:sldMkLst>
        <pc:spChg chg="mod">
          <ac:chgData name="胡 博涵" userId="15d1fc356cd10dc7" providerId="LiveId" clId="{43833914-5A11-42F3-BECB-AB26CBBCDC52}" dt="2021-06-15T02:47:37.759" v="1317" actId="5793"/>
          <ac:spMkLst>
            <pc:docMk/>
            <pc:sldMk cId="3283617165" sldId="287"/>
            <ac:spMk id="3" creationId="{00000000-0000-0000-0000-000000000000}"/>
          </ac:spMkLst>
        </pc:spChg>
        <pc:spChg chg="del mod">
          <ac:chgData name="胡 博涵" userId="15d1fc356cd10dc7" providerId="LiveId" clId="{43833914-5A11-42F3-BECB-AB26CBBCDC52}" dt="2021-06-06T14:35:43.082" v="844" actId="478"/>
          <ac:spMkLst>
            <pc:docMk/>
            <pc:sldMk cId="3283617165" sldId="287"/>
            <ac:spMk id="5" creationId="{00000000-0000-0000-0000-000000000000}"/>
          </ac:spMkLst>
        </pc:spChg>
        <pc:spChg chg="add del mod">
          <ac:chgData name="胡 博涵" userId="15d1fc356cd10dc7" providerId="LiveId" clId="{43833914-5A11-42F3-BECB-AB26CBBCDC52}" dt="2021-06-06T14:35:46.269" v="847" actId="478"/>
          <ac:spMkLst>
            <pc:docMk/>
            <pc:sldMk cId="3283617165" sldId="287"/>
            <ac:spMk id="8" creationId="{EC665F23-B680-41BA-9F68-2AA2C7F3DAFB}"/>
          </ac:spMkLst>
        </pc:spChg>
        <pc:spChg chg="add del mod">
          <ac:chgData name="胡 博涵" userId="15d1fc356cd10dc7" providerId="LiveId" clId="{43833914-5A11-42F3-BECB-AB26CBBCDC52}" dt="2021-06-06T14:35:39.953" v="843"/>
          <ac:spMkLst>
            <pc:docMk/>
            <pc:sldMk cId="3283617165" sldId="287"/>
            <ac:spMk id="11" creationId="{5C50296E-2611-4B98-9839-3BDE77ADF2EB}"/>
          </ac:spMkLst>
        </pc:spChg>
        <pc:spChg chg="add del mod">
          <ac:chgData name="胡 博涵" userId="15d1fc356cd10dc7" providerId="LiveId" clId="{43833914-5A11-42F3-BECB-AB26CBBCDC52}" dt="2021-06-06T14:36:02.119" v="851" actId="478"/>
          <ac:spMkLst>
            <pc:docMk/>
            <pc:sldMk cId="3283617165" sldId="287"/>
            <ac:spMk id="12" creationId="{9DAD5D06-E748-428E-82B5-0A65248CD836}"/>
          </ac:spMkLst>
        </pc:spChg>
        <pc:spChg chg="add del mod">
          <ac:chgData name="胡 博涵" userId="15d1fc356cd10dc7" providerId="LiveId" clId="{43833914-5A11-42F3-BECB-AB26CBBCDC52}" dt="2021-06-06T14:35:44.960" v="846"/>
          <ac:spMkLst>
            <pc:docMk/>
            <pc:sldMk cId="3283617165" sldId="287"/>
            <ac:spMk id="13" creationId="{B96B7A5C-C5AC-403A-8A88-870FBC20C2A8}"/>
          </ac:spMkLst>
        </pc:spChg>
        <pc:spChg chg="add del mod">
          <ac:chgData name="胡 博涵" userId="15d1fc356cd10dc7" providerId="LiveId" clId="{43833914-5A11-42F3-BECB-AB26CBBCDC52}" dt="2021-06-06T14:36:00.396" v="850" actId="478"/>
          <ac:spMkLst>
            <pc:docMk/>
            <pc:sldMk cId="3283617165" sldId="287"/>
            <ac:spMk id="14" creationId="{6F2EB589-835B-42E6-8DAB-249C48977584}"/>
          </ac:spMkLst>
        </pc:spChg>
        <pc:spChg chg="del">
          <ac:chgData name="胡 博涵" userId="15d1fc356cd10dc7" providerId="LiveId" clId="{43833914-5A11-42F3-BECB-AB26CBBCDC52}" dt="2021-06-06T13:58:00.380" v="378" actId="478"/>
          <ac:spMkLst>
            <pc:docMk/>
            <pc:sldMk cId="3283617165" sldId="287"/>
            <ac:spMk id="23" creationId="{56A06185-5589-439E-A935-DE0FC0A75328}"/>
          </ac:spMkLst>
        </pc:spChg>
        <pc:picChg chg="add mod">
          <ac:chgData name="胡 博涵" userId="15d1fc356cd10dc7" providerId="LiveId" clId="{43833914-5A11-42F3-BECB-AB26CBBCDC52}" dt="2021-06-06T14:01:47.321" v="386" actId="14100"/>
          <ac:picMkLst>
            <pc:docMk/>
            <pc:sldMk cId="3283617165" sldId="287"/>
            <ac:picMk id="6" creationId="{7172C773-961C-4878-B24A-C2F7A87B4221}"/>
          </ac:picMkLst>
        </pc:picChg>
        <pc:picChg chg="del">
          <ac:chgData name="胡 博涵" userId="15d1fc356cd10dc7" providerId="LiveId" clId="{43833914-5A11-42F3-BECB-AB26CBBCDC52}" dt="2021-06-06T13:57:57.144" v="377" actId="478"/>
          <ac:picMkLst>
            <pc:docMk/>
            <pc:sldMk cId="3283617165" sldId="287"/>
            <ac:picMk id="10" creationId="{4F35D613-32C4-419D-B5D2-A0149A140588}"/>
          </ac:picMkLst>
        </pc:picChg>
        <pc:picChg chg="del mod">
          <ac:chgData name="胡 博涵" userId="15d1fc356cd10dc7" providerId="LiveId" clId="{43833914-5A11-42F3-BECB-AB26CBBCDC52}" dt="2021-06-06T14:01:39.914" v="382" actId="478"/>
          <ac:picMkLst>
            <pc:docMk/>
            <pc:sldMk cId="3283617165" sldId="287"/>
            <ac:picMk id="18" creationId="{5EA491E8-2C7D-438F-940B-A705D654149C}"/>
          </ac:picMkLst>
        </pc:picChg>
      </pc:sldChg>
      <pc:sldChg chg="addSp modSp mod">
        <pc:chgData name="胡 博涵" userId="15d1fc356cd10dc7" providerId="LiveId" clId="{43833914-5A11-42F3-BECB-AB26CBBCDC52}" dt="2021-06-16T17:16:42.657" v="1740" actId="1076"/>
        <pc:sldMkLst>
          <pc:docMk/>
          <pc:sldMk cId="2988100695" sldId="289"/>
        </pc:sldMkLst>
        <pc:spChg chg="mod">
          <ac:chgData name="胡 博涵" userId="15d1fc356cd10dc7" providerId="LiveId" clId="{43833914-5A11-42F3-BECB-AB26CBBCDC52}" dt="2021-06-16T17:16:10.735" v="1731" actId="20577"/>
          <ac:spMkLst>
            <pc:docMk/>
            <pc:sldMk cId="2988100695" sldId="289"/>
            <ac:spMk id="5" creationId="{39E1D290-402E-47DA-972F-34D560C3FF37}"/>
          </ac:spMkLst>
        </pc:spChg>
        <pc:picChg chg="add mod">
          <ac:chgData name="胡 博涵" userId="15d1fc356cd10dc7" providerId="LiveId" clId="{43833914-5A11-42F3-BECB-AB26CBBCDC52}" dt="2021-06-16T17:16:42.657" v="1740" actId="1076"/>
          <ac:picMkLst>
            <pc:docMk/>
            <pc:sldMk cId="2988100695" sldId="289"/>
            <ac:picMk id="3" creationId="{7E418F63-FD2C-4245-8094-12DCAFF899E7}"/>
          </ac:picMkLst>
        </pc:picChg>
      </pc:sldChg>
      <pc:sldChg chg="addSp delSp modSp add mod">
        <pc:chgData name="胡 博涵" userId="15d1fc356cd10dc7" providerId="LiveId" clId="{43833914-5A11-42F3-BECB-AB26CBBCDC52}" dt="2021-06-15T03:40:48.978" v="1592" actId="208"/>
        <pc:sldMkLst>
          <pc:docMk/>
          <pc:sldMk cId="4283865973" sldId="293"/>
        </pc:sldMkLst>
        <pc:spChg chg="del">
          <ac:chgData name="胡 博涵" userId="15d1fc356cd10dc7" providerId="LiveId" clId="{43833914-5A11-42F3-BECB-AB26CBBCDC52}" dt="2021-06-06T14:20:29.672" v="664" actId="478"/>
          <ac:spMkLst>
            <pc:docMk/>
            <pc:sldMk cId="4283865973" sldId="293"/>
            <ac:spMk id="3" creationId="{00000000-0000-0000-0000-000000000000}"/>
          </ac:spMkLst>
        </pc:spChg>
        <pc:spChg chg="add del mod">
          <ac:chgData name="胡 博涵" userId="15d1fc356cd10dc7" providerId="LiveId" clId="{43833914-5A11-42F3-BECB-AB26CBBCDC52}" dt="2021-06-15T02:23:52.767" v="1158" actId="478"/>
          <ac:spMkLst>
            <pc:docMk/>
            <pc:sldMk cId="4283865973" sldId="293"/>
            <ac:spMk id="3" creationId="{283EB6F1-83B1-4D20-B250-DCC9C4B954CA}"/>
          </ac:spMkLst>
        </pc:spChg>
        <pc:spChg chg="add del ord">
          <ac:chgData name="胡 博涵" userId="15d1fc356cd10dc7" providerId="LiveId" clId="{43833914-5A11-42F3-BECB-AB26CBBCDC52}" dt="2021-06-15T02:24:59.831" v="1164" actId="11529"/>
          <ac:spMkLst>
            <pc:docMk/>
            <pc:sldMk cId="4283865973" sldId="293"/>
            <ac:spMk id="4" creationId="{537BB7AB-59EF-46A9-AC68-D6A7658ECBD8}"/>
          </ac:spMkLst>
        </pc:spChg>
        <pc:spChg chg="mod">
          <ac:chgData name="胡 博涵" userId="15d1fc356cd10dc7" providerId="LiveId" clId="{43833914-5A11-42F3-BECB-AB26CBBCDC52}" dt="2021-06-15T02:47:33.641" v="1316" actId="1076"/>
          <ac:spMkLst>
            <pc:docMk/>
            <pc:sldMk cId="4283865973" sldId="293"/>
            <ac:spMk id="5" creationId="{00000000-0000-0000-0000-000000000000}"/>
          </ac:spMkLst>
        </pc:spChg>
        <pc:spChg chg="add mod">
          <ac:chgData name="胡 博涵" userId="15d1fc356cd10dc7" providerId="LiveId" clId="{43833914-5A11-42F3-BECB-AB26CBBCDC52}" dt="2021-06-15T03:36:25.962" v="1583" actId="208"/>
          <ac:spMkLst>
            <pc:docMk/>
            <pc:sldMk cId="4283865973" sldId="293"/>
            <ac:spMk id="6" creationId="{69219A15-FF69-484D-8DDD-080C94968D6D}"/>
          </ac:spMkLst>
        </pc:spChg>
        <pc:spChg chg="add del mod">
          <ac:chgData name="胡 博涵" userId="15d1fc356cd10dc7" providerId="LiveId" clId="{43833914-5A11-42F3-BECB-AB26CBBCDC52}" dt="2021-06-06T14:31:45.230" v="669"/>
          <ac:spMkLst>
            <pc:docMk/>
            <pc:sldMk cId="4283865973" sldId="293"/>
            <ac:spMk id="7" creationId="{37915DBB-5E45-4215-9184-6FF487F958D1}"/>
          </ac:spMkLst>
        </pc:spChg>
        <pc:spChg chg="add del mod">
          <ac:chgData name="胡 博涵" userId="15d1fc356cd10dc7" providerId="LiveId" clId="{43833914-5A11-42F3-BECB-AB26CBBCDC52}" dt="2021-06-15T02:28:07.505" v="1201" actId="478"/>
          <ac:spMkLst>
            <pc:docMk/>
            <pc:sldMk cId="4283865973" sldId="293"/>
            <ac:spMk id="7" creationId="{6F984B50-1C2E-4451-84EB-B21EFA34546D}"/>
          </ac:spMkLst>
        </pc:spChg>
        <pc:spChg chg="add mod">
          <ac:chgData name="胡 博涵" userId="15d1fc356cd10dc7" providerId="LiveId" clId="{43833914-5A11-42F3-BECB-AB26CBBCDC52}" dt="2021-06-15T03:36:17.176" v="1582" actId="207"/>
          <ac:spMkLst>
            <pc:docMk/>
            <pc:sldMk cId="4283865973" sldId="293"/>
            <ac:spMk id="8" creationId="{07F977C0-9CCE-49BC-B0FE-4C4D5EEE1643}"/>
          </ac:spMkLst>
        </pc:spChg>
        <pc:spChg chg="add mod">
          <ac:chgData name="胡 博涵" userId="15d1fc356cd10dc7" providerId="LiveId" clId="{43833914-5A11-42F3-BECB-AB26CBBCDC52}" dt="2021-06-15T02:23:29.622" v="1156" actId="207"/>
          <ac:spMkLst>
            <pc:docMk/>
            <pc:sldMk cId="4283865973" sldId="293"/>
            <ac:spMk id="10" creationId="{F341F0D8-76EB-4975-A2B4-79C3F504FE5A}"/>
          </ac:spMkLst>
        </pc:spChg>
        <pc:spChg chg="add mod">
          <ac:chgData name="胡 博涵" userId="15d1fc356cd10dc7" providerId="LiveId" clId="{43833914-5A11-42F3-BECB-AB26CBBCDC52}" dt="2021-06-15T03:40:48.978" v="1592" actId="208"/>
          <ac:spMkLst>
            <pc:docMk/>
            <pc:sldMk cId="4283865973" sldId="293"/>
            <ac:spMk id="11" creationId="{0F100DCA-7BAC-44AE-B433-C05C880894FE}"/>
          </ac:spMkLst>
        </pc:spChg>
        <pc:spChg chg="add del mod">
          <ac:chgData name="胡 博涵" userId="15d1fc356cd10dc7" providerId="LiveId" clId="{43833914-5A11-42F3-BECB-AB26CBBCDC52}" dt="2021-06-15T02:29:02.428" v="1213"/>
          <ac:spMkLst>
            <pc:docMk/>
            <pc:sldMk cId="4283865973" sldId="293"/>
            <ac:spMk id="12" creationId="{5914CE13-75B6-4074-B3AC-932C9A352B24}"/>
          </ac:spMkLst>
        </pc:spChg>
        <pc:spChg chg="add mod">
          <ac:chgData name="胡 博涵" userId="15d1fc356cd10dc7" providerId="LiveId" clId="{43833914-5A11-42F3-BECB-AB26CBBCDC52}" dt="2021-06-15T02:29:42.888" v="1227" actId="17032"/>
          <ac:spMkLst>
            <pc:docMk/>
            <pc:sldMk cId="4283865973" sldId="293"/>
            <ac:spMk id="13" creationId="{B8A5CF8A-9FC7-4955-8C3A-C93AE71F0E2C}"/>
          </ac:spMkLst>
        </pc:spChg>
        <pc:spChg chg="add mod">
          <ac:chgData name="胡 博涵" userId="15d1fc356cd10dc7" providerId="LiveId" clId="{43833914-5A11-42F3-BECB-AB26CBBCDC52}" dt="2021-06-15T03:35:49.330" v="1580" actId="13822"/>
          <ac:spMkLst>
            <pc:docMk/>
            <pc:sldMk cId="4283865973" sldId="293"/>
            <ac:spMk id="14" creationId="{DD598ECA-A478-48FD-8950-DF9DA583598E}"/>
          </ac:spMkLst>
        </pc:spChg>
        <pc:spChg chg="add mod">
          <ac:chgData name="胡 博涵" userId="15d1fc356cd10dc7" providerId="LiveId" clId="{43833914-5A11-42F3-BECB-AB26CBBCDC52}" dt="2021-06-15T03:37:17.051" v="1588" actId="207"/>
          <ac:spMkLst>
            <pc:docMk/>
            <pc:sldMk cId="4283865973" sldId="293"/>
            <ac:spMk id="15" creationId="{74C1DD0E-D45D-4D5D-862D-4BB6FBA24874}"/>
          </ac:spMkLst>
        </pc:spChg>
        <pc:spChg chg="add mod">
          <ac:chgData name="胡 博涵" userId="15d1fc356cd10dc7" providerId="LiveId" clId="{43833914-5A11-42F3-BECB-AB26CBBCDC52}" dt="2021-06-15T02:44:14.216" v="1296" actId="17032"/>
          <ac:spMkLst>
            <pc:docMk/>
            <pc:sldMk cId="4283865973" sldId="293"/>
            <ac:spMk id="16" creationId="{D3E3EA5B-509F-4563-B9F2-042CDC057C83}"/>
          </ac:spMkLst>
        </pc:spChg>
        <pc:spChg chg="add mod">
          <ac:chgData name="胡 博涵" userId="15d1fc356cd10dc7" providerId="LiveId" clId="{43833914-5A11-42F3-BECB-AB26CBBCDC52}" dt="2021-06-15T03:37:00.154" v="1587" actId="208"/>
          <ac:spMkLst>
            <pc:docMk/>
            <pc:sldMk cId="4283865973" sldId="293"/>
            <ac:spMk id="17" creationId="{93EB0BCE-99D8-4C3A-9C73-169E9AB5AF7C}"/>
          </ac:spMkLst>
        </pc:spChg>
        <pc:picChg chg="del">
          <ac:chgData name="胡 博涵" userId="15d1fc356cd10dc7" providerId="LiveId" clId="{43833914-5A11-42F3-BECB-AB26CBBCDC52}" dt="2021-06-06T14:20:27.308" v="663" actId="478"/>
          <ac:picMkLst>
            <pc:docMk/>
            <pc:sldMk cId="4283865973" sldId="293"/>
            <ac:picMk id="6" creationId="{7172C773-961C-4878-B24A-C2F7A87B4221}"/>
          </ac:picMkLst>
        </pc:picChg>
        <pc:picChg chg="add del mod">
          <ac:chgData name="胡 博涵" userId="15d1fc356cd10dc7" providerId="LiveId" clId="{43833914-5A11-42F3-BECB-AB26CBBCDC52}" dt="2021-06-06T14:20:40.646" v="668" actId="22"/>
          <ac:picMkLst>
            <pc:docMk/>
            <pc:sldMk cId="4283865973" sldId="293"/>
            <ac:picMk id="9" creationId="{841C798F-963D-4E09-BB7F-03841C9B7E9A}"/>
          </ac:picMkLst>
        </pc:picChg>
      </pc:sldChg>
      <pc:sldChg chg="modSp new mod">
        <pc:chgData name="胡 博涵" userId="15d1fc356cd10dc7" providerId="LiveId" clId="{43833914-5A11-42F3-BECB-AB26CBBCDC52}" dt="2021-06-15T03:54:33.065" v="1637" actId="20577"/>
        <pc:sldMkLst>
          <pc:docMk/>
          <pc:sldMk cId="3349437502" sldId="302"/>
        </pc:sldMkLst>
        <pc:spChg chg="mod">
          <ac:chgData name="胡 博涵" userId="15d1fc356cd10dc7" providerId="LiveId" clId="{43833914-5A11-42F3-BECB-AB26CBBCDC52}" dt="2021-06-15T03:54:33.065" v="1637" actId="20577"/>
          <ac:spMkLst>
            <pc:docMk/>
            <pc:sldMk cId="3349437502" sldId="302"/>
            <ac:spMk id="2" creationId="{88E5A051-7BE8-42DA-88CD-149EB7A3269C}"/>
          </ac:spMkLst>
        </pc:spChg>
      </pc:sldChg>
    </pc:docChg>
  </pc:docChgLst>
  <pc:docChgLst>
    <pc:chgData name="林 泓宇" userId="793cfb83fc22b7f9" providerId="Windows Live" clId="Web-{F9156C2F-1438-46C3-8512-3234FB056133}"/>
    <pc:docChg chg="addSld delSld modSld">
      <pc:chgData name="林 泓宇" userId="793cfb83fc22b7f9" providerId="Windows Live" clId="Web-{F9156C2F-1438-46C3-8512-3234FB056133}" dt="2021-06-07T11:34:53.972" v="388" actId="20577"/>
      <pc:docMkLst>
        <pc:docMk/>
      </pc:docMkLst>
      <pc:sldChg chg="modSp">
        <pc:chgData name="林 泓宇" userId="793cfb83fc22b7f9" providerId="Windows Live" clId="Web-{F9156C2F-1438-46C3-8512-3234FB056133}" dt="2021-06-07T11:11:58.671" v="235" actId="20577"/>
        <pc:sldMkLst>
          <pc:docMk/>
          <pc:sldMk cId="0" sldId="272"/>
        </pc:sldMkLst>
        <pc:spChg chg="mod">
          <ac:chgData name="林 泓宇" userId="793cfb83fc22b7f9" providerId="Windows Live" clId="Web-{F9156C2F-1438-46C3-8512-3234FB056133}" dt="2021-06-07T11:11:58.671" v="235" actId="20577"/>
          <ac:spMkLst>
            <pc:docMk/>
            <pc:sldMk cId="0" sldId="272"/>
            <ac:spMk id="5" creationId="{00000000-0000-0000-0000-000000000000}"/>
          </ac:spMkLst>
        </pc:spChg>
        <pc:spChg chg="mod">
          <ac:chgData name="林 泓宇" userId="793cfb83fc22b7f9" providerId="Windows Live" clId="Web-{F9156C2F-1438-46C3-8512-3234FB056133}" dt="2021-06-07T11:11:30.061" v="223" actId="20577"/>
          <ac:spMkLst>
            <pc:docMk/>
            <pc:sldMk cId="0" sldId="272"/>
            <ac:spMk id="18" creationId="{0DB27DF9-56F7-489C-A46F-4C97A06D86F1}"/>
          </ac:spMkLst>
        </pc:spChg>
      </pc:sldChg>
      <pc:sldChg chg="modSp">
        <pc:chgData name="林 泓宇" userId="793cfb83fc22b7f9" providerId="Windows Live" clId="Web-{F9156C2F-1438-46C3-8512-3234FB056133}" dt="2021-06-07T11:17:47.457" v="303" actId="20577"/>
        <pc:sldMkLst>
          <pc:docMk/>
          <pc:sldMk cId="0" sldId="277"/>
        </pc:sldMkLst>
        <pc:spChg chg="mod">
          <ac:chgData name="林 泓宇" userId="793cfb83fc22b7f9" providerId="Windows Live" clId="Web-{F9156C2F-1438-46C3-8512-3234FB056133}" dt="2021-06-07T11:17:47.457" v="303" actId="20577"/>
          <ac:spMkLst>
            <pc:docMk/>
            <pc:sldMk cId="0" sldId="277"/>
            <ac:spMk id="12" creationId="{00000000-0000-0000-0000-000000000000}"/>
          </ac:spMkLst>
        </pc:spChg>
      </pc:sldChg>
      <pc:sldChg chg="modSp">
        <pc:chgData name="林 泓宇" userId="793cfb83fc22b7f9" providerId="Windows Live" clId="Web-{F9156C2F-1438-46C3-8512-3234FB056133}" dt="2021-06-07T11:27:14.012" v="316" actId="20577"/>
        <pc:sldMkLst>
          <pc:docMk/>
          <pc:sldMk cId="2239057839" sldId="286"/>
        </pc:sldMkLst>
        <pc:spChg chg="mod">
          <ac:chgData name="林 泓宇" userId="793cfb83fc22b7f9" providerId="Windows Live" clId="Web-{F9156C2F-1438-46C3-8512-3234FB056133}" dt="2021-06-07T11:27:14.012" v="316" actId="20577"/>
          <ac:spMkLst>
            <pc:docMk/>
            <pc:sldMk cId="2239057839" sldId="286"/>
            <ac:spMk id="4" creationId="{0A7E8A28-B5AC-413A-BFEB-7646D769ACA0}"/>
          </ac:spMkLst>
        </pc:spChg>
      </pc:sldChg>
      <pc:sldChg chg="modSp">
        <pc:chgData name="林 泓宇" userId="793cfb83fc22b7f9" providerId="Windows Live" clId="Web-{F9156C2F-1438-46C3-8512-3234FB056133}" dt="2021-06-07T11:34:53.972" v="388" actId="20577"/>
        <pc:sldMkLst>
          <pc:docMk/>
          <pc:sldMk cId="2988100695" sldId="289"/>
        </pc:sldMkLst>
        <pc:spChg chg="mod">
          <ac:chgData name="林 泓宇" userId="793cfb83fc22b7f9" providerId="Windows Live" clId="Web-{F9156C2F-1438-46C3-8512-3234FB056133}" dt="2021-06-07T11:34:53.972" v="388" actId="20577"/>
          <ac:spMkLst>
            <pc:docMk/>
            <pc:sldMk cId="2988100695" sldId="289"/>
            <ac:spMk id="5" creationId="{39E1D290-402E-47DA-972F-34D560C3FF37}"/>
          </ac:spMkLst>
        </pc:spChg>
      </pc:sldChg>
      <pc:sldChg chg="modSp">
        <pc:chgData name="林 泓宇" userId="793cfb83fc22b7f9" providerId="Windows Live" clId="Web-{F9156C2F-1438-46C3-8512-3234FB056133}" dt="2021-06-07T11:16:29.863" v="293" actId="20577"/>
        <pc:sldMkLst>
          <pc:docMk/>
          <pc:sldMk cId="45994248" sldId="290"/>
        </pc:sldMkLst>
        <pc:spChg chg="mod">
          <ac:chgData name="林 泓宇" userId="793cfb83fc22b7f9" providerId="Windows Live" clId="Web-{F9156C2F-1438-46C3-8512-3234FB056133}" dt="2021-06-07T11:16:29.863" v="293" actId="20577"/>
          <ac:spMkLst>
            <pc:docMk/>
            <pc:sldMk cId="45994248" sldId="290"/>
            <ac:spMk id="5" creationId="{00000000-0000-0000-0000-000000000000}"/>
          </ac:spMkLst>
        </pc:spChg>
      </pc:sldChg>
      <pc:sldChg chg="modSp">
        <pc:chgData name="林 泓宇" userId="793cfb83fc22b7f9" providerId="Windows Live" clId="Web-{F9156C2F-1438-46C3-8512-3234FB056133}" dt="2021-06-07T11:18:37.286" v="310" actId="20577"/>
        <pc:sldMkLst>
          <pc:docMk/>
          <pc:sldMk cId="3615841082" sldId="291"/>
        </pc:sldMkLst>
        <pc:spChg chg="mod">
          <ac:chgData name="林 泓宇" userId="793cfb83fc22b7f9" providerId="Windows Live" clId="Web-{F9156C2F-1438-46C3-8512-3234FB056133}" dt="2021-06-07T11:18:37.286" v="310" actId="20577"/>
          <ac:spMkLst>
            <pc:docMk/>
            <pc:sldMk cId="3615841082" sldId="291"/>
            <ac:spMk id="12" creationId="{00000000-0000-0000-0000-000000000000}"/>
          </ac:spMkLst>
        </pc:spChg>
      </pc:sldChg>
      <pc:sldChg chg="modSp">
        <pc:chgData name="林 泓宇" userId="793cfb83fc22b7f9" providerId="Windows Live" clId="Web-{F9156C2F-1438-46C3-8512-3234FB056133}" dt="2021-06-07T11:13:05.453" v="250" actId="20577"/>
        <pc:sldMkLst>
          <pc:docMk/>
          <pc:sldMk cId="19849910" sldId="292"/>
        </pc:sldMkLst>
        <pc:spChg chg="mod">
          <ac:chgData name="林 泓宇" userId="793cfb83fc22b7f9" providerId="Windows Live" clId="Web-{F9156C2F-1438-46C3-8512-3234FB056133}" dt="2021-06-07T11:13:05.453" v="250" actId="20577"/>
          <ac:spMkLst>
            <pc:docMk/>
            <pc:sldMk cId="19849910" sldId="292"/>
            <ac:spMk id="2" creationId="{00000000-0000-0000-0000-000000000000}"/>
          </ac:spMkLst>
        </pc:spChg>
      </pc:sldChg>
      <pc:sldChg chg="modSp">
        <pc:chgData name="林 泓宇" userId="793cfb83fc22b7f9" providerId="Windows Live" clId="Web-{F9156C2F-1438-46C3-8512-3234FB056133}" dt="2021-06-07T11:31:03.187" v="342" actId="20577"/>
        <pc:sldMkLst>
          <pc:docMk/>
          <pc:sldMk cId="4283865973" sldId="293"/>
        </pc:sldMkLst>
        <pc:spChg chg="mod">
          <ac:chgData name="林 泓宇" userId="793cfb83fc22b7f9" providerId="Windows Live" clId="Web-{F9156C2F-1438-46C3-8512-3234FB056133}" dt="2021-06-07T11:31:03.187" v="342" actId="20577"/>
          <ac:spMkLst>
            <pc:docMk/>
            <pc:sldMk cId="4283865973" sldId="293"/>
            <ac:spMk id="5" creationId="{00000000-0000-0000-0000-000000000000}"/>
          </ac:spMkLst>
        </pc:spChg>
      </pc:sldChg>
      <pc:sldChg chg="delSp modSp add replId">
        <pc:chgData name="林 泓宇" userId="793cfb83fc22b7f9" providerId="Windows Live" clId="Web-{F9156C2F-1438-46C3-8512-3234FB056133}" dt="2021-06-07T11:15:57.331" v="290" actId="20577"/>
        <pc:sldMkLst>
          <pc:docMk/>
          <pc:sldMk cId="2784586397" sldId="298"/>
        </pc:sldMkLst>
        <pc:spChg chg="mod">
          <ac:chgData name="林 泓宇" userId="793cfb83fc22b7f9" providerId="Windows Live" clId="Web-{F9156C2F-1438-46C3-8512-3234FB056133}" dt="2021-06-07T11:15:57.331" v="290" actId="20577"/>
          <ac:spMkLst>
            <pc:docMk/>
            <pc:sldMk cId="2784586397" sldId="298"/>
            <ac:spMk id="5" creationId="{00000000-0000-0000-0000-000000000000}"/>
          </ac:spMkLst>
        </pc:spChg>
        <pc:picChg chg="del">
          <ac:chgData name="林 泓宇" userId="793cfb83fc22b7f9" providerId="Windows Live" clId="Web-{F9156C2F-1438-46C3-8512-3234FB056133}" dt="2021-06-07T11:03:17.461" v="194"/>
          <ac:picMkLst>
            <pc:docMk/>
            <pc:sldMk cId="2784586397" sldId="298"/>
            <ac:picMk id="2" creationId="{00000000-0000-0000-0000-000000000000}"/>
          </ac:picMkLst>
        </pc:picChg>
      </pc:sldChg>
    </pc:docChg>
  </pc:docChgLst>
  <pc:docChgLst>
    <pc:chgData name="来宾用户" providerId="Windows Live" clId="Web-{EEA4B5A3-04D5-45BC-B1B4-298722BF2C4A}"/>
    <pc:docChg chg="modSld">
      <pc:chgData name="来宾用户" userId="" providerId="Windows Live" clId="Web-{EEA4B5A3-04D5-45BC-B1B4-298722BF2C4A}" dt="2021-06-15T16:26:33.996" v="67" actId="20577"/>
      <pc:docMkLst>
        <pc:docMk/>
      </pc:docMkLst>
      <pc:sldChg chg="modSp">
        <pc:chgData name="来宾用户" userId="" providerId="Windows Live" clId="Web-{EEA4B5A3-04D5-45BC-B1B4-298722BF2C4A}" dt="2021-06-15T16:26:33.996" v="67" actId="20577"/>
        <pc:sldMkLst>
          <pc:docMk/>
          <pc:sldMk cId="0" sldId="257"/>
        </pc:sldMkLst>
        <pc:spChg chg="mod">
          <ac:chgData name="来宾用户" userId="" providerId="Windows Live" clId="Web-{EEA4B5A3-04D5-45BC-B1B4-298722BF2C4A}" dt="2021-06-15T16:26:33.996" v="67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Notes">
        <pc:chgData name="来宾用户" userId="" providerId="Windows Live" clId="Web-{EEA4B5A3-04D5-45BC-B1B4-298722BF2C4A}" dt="2021-06-15T15:46:19.433" v="17"/>
        <pc:sldMkLst>
          <pc:docMk/>
          <pc:sldMk cId="0" sldId="272"/>
        </pc:sldMkLst>
        <pc:graphicFrameChg chg="mod modGraphic">
          <ac:chgData name="来宾用户" userId="" providerId="Windows Live" clId="Web-{EEA4B5A3-04D5-45BC-B1B4-298722BF2C4A}" dt="2021-06-15T15:40:27.723" v="7"/>
          <ac:graphicFrameMkLst>
            <pc:docMk/>
            <pc:sldMk cId="0" sldId="272"/>
            <ac:graphicFrameMk id="10" creationId="{A1AC4886-6657-46C0-B710-E3A8B5970973}"/>
          </ac:graphicFrameMkLst>
        </pc:graphicFrameChg>
      </pc:sldChg>
    </pc:docChg>
  </pc:docChgLst>
  <pc:docChgLst>
    <pc:chgData clId="Web-{A5F4D83E-0E7F-4B50-9DDB-0D0A6D2F922E}"/>
    <pc:docChg chg="modSld">
      <pc:chgData name="" userId="" providerId="" clId="Web-{A5F4D83E-0E7F-4B50-9DDB-0D0A6D2F922E}" dt="2021-05-28T09:31:18.273" v="0"/>
      <pc:docMkLst>
        <pc:docMk/>
      </pc:docMkLst>
      <pc:sldChg chg="addSp delSp modSp">
        <pc:chgData name="" userId="" providerId="" clId="Web-{A5F4D83E-0E7F-4B50-9DDB-0D0A6D2F922E}" dt="2021-05-28T09:31:18.273" v="0"/>
        <pc:sldMkLst>
          <pc:docMk/>
          <pc:sldMk cId="0" sldId="278"/>
        </pc:sldMkLst>
        <pc:spChg chg="add mod">
          <ac:chgData name="" userId="" providerId="" clId="Web-{A5F4D83E-0E7F-4B50-9DDB-0D0A6D2F922E}" dt="2021-05-28T09:31:18.273" v="0"/>
          <ac:spMkLst>
            <pc:docMk/>
            <pc:sldMk cId="0" sldId="278"/>
            <ac:spMk id="4" creationId="{CDC134DF-46C9-4158-812A-13A971A829E1}"/>
          </ac:spMkLst>
        </pc:spChg>
        <pc:picChg chg="del">
          <ac:chgData name="" userId="" providerId="" clId="Web-{A5F4D83E-0E7F-4B50-9DDB-0D0A6D2F922E}" dt="2021-05-28T09:31:18.273" v="0"/>
          <ac:picMkLst>
            <pc:docMk/>
            <pc:sldMk cId="0" sldId="278"/>
            <ac:picMk id="20" creationId="{00000000-0000-0000-0000-000000000000}"/>
          </ac:picMkLst>
        </pc:picChg>
      </pc:sldChg>
    </pc:docChg>
  </pc:docChgLst>
  <pc:docChgLst>
    <pc:chgData name="胡 博涵" userId="15d1fc356cd10dc7" providerId="LiveId" clId="{CFD1C4FE-A549-4709-9048-92386FFE9AC5}"/>
    <pc:docChg chg="undo custSel addSld delSld modSld modMainMaster">
      <pc:chgData name="胡 博涵" userId="15d1fc356cd10dc7" providerId="LiveId" clId="{CFD1C4FE-A549-4709-9048-92386FFE9AC5}" dt="2021-05-24T11:58:55.355" v="1899" actId="20577"/>
      <pc:docMkLst>
        <pc:docMk/>
      </pc:docMkLst>
      <pc:sldChg chg="modSp add mod">
        <pc:chgData name="胡 博涵" userId="15d1fc356cd10dc7" providerId="LiveId" clId="{CFD1C4FE-A549-4709-9048-92386FFE9AC5}" dt="2021-05-24T11:58:29.877" v="1797" actId="20577"/>
        <pc:sldMkLst>
          <pc:docMk/>
          <pc:sldMk cId="2239057839" sldId="286"/>
        </pc:sldMkLst>
        <pc:spChg chg="mod">
          <ac:chgData name="胡 博涵" userId="15d1fc356cd10dc7" providerId="LiveId" clId="{CFD1C4FE-A549-4709-9048-92386FFE9AC5}" dt="2021-05-24T11:58:29.877" v="1797" actId="20577"/>
          <ac:spMkLst>
            <pc:docMk/>
            <pc:sldMk cId="2239057839" sldId="286"/>
            <ac:spMk id="5" creationId="{39E1D290-402E-47DA-972F-34D560C3FF37}"/>
          </ac:spMkLst>
        </pc:spChg>
      </pc:sldChg>
      <pc:sldChg chg="addSp delSp modSp add mod">
        <pc:chgData name="胡 博涵" userId="15d1fc356cd10dc7" providerId="LiveId" clId="{CFD1C4FE-A549-4709-9048-92386FFE9AC5}" dt="2021-05-24T11:58:46.448" v="1865" actId="20577"/>
        <pc:sldMkLst>
          <pc:docMk/>
          <pc:sldMk cId="3283617165" sldId="287"/>
        </pc:sldMkLst>
        <pc:spChg chg="mod">
          <ac:chgData name="胡 博涵" userId="15d1fc356cd10dc7" providerId="LiveId" clId="{CFD1C4FE-A549-4709-9048-92386FFE9AC5}" dt="2021-05-24T01:42:09.981" v="48" actId="20577"/>
          <ac:spMkLst>
            <pc:docMk/>
            <pc:sldMk cId="3283617165" sldId="287"/>
            <ac:spMk id="2" creationId="{00000000-0000-0000-0000-000000000000}"/>
          </ac:spMkLst>
        </pc:spChg>
        <pc:spChg chg="mod">
          <ac:chgData name="胡 博涵" userId="15d1fc356cd10dc7" providerId="LiveId" clId="{CFD1C4FE-A549-4709-9048-92386FFE9AC5}" dt="2021-05-24T02:17:49.611" v="299" actId="20577"/>
          <ac:spMkLst>
            <pc:docMk/>
            <pc:sldMk cId="3283617165" sldId="287"/>
            <ac:spMk id="3" creationId="{00000000-0000-0000-0000-000000000000}"/>
          </ac:spMkLst>
        </pc:spChg>
        <pc:spChg chg="mod">
          <ac:chgData name="胡 博涵" userId="15d1fc356cd10dc7" providerId="LiveId" clId="{CFD1C4FE-A549-4709-9048-92386FFE9AC5}" dt="2021-05-24T11:58:46.448" v="1865" actId="20577"/>
          <ac:spMkLst>
            <pc:docMk/>
            <pc:sldMk cId="3283617165" sldId="287"/>
            <ac:spMk id="5" creationId="{00000000-0000-0000-0000-000000000000}"/>
          </ac:spMkLst>
        </pc:spChg>
        <pc:spChg chg="del">
          <ac:chgData name="胡 博涵" userId="15d1fc356cd10dc7" providerId="LiveId" clId="{CFD1C4FE-A549-4709-9048-92386FFE9AC5}" dt="2021-05-24T02:44:38.108" v="314" actId="478"/>
          <ac:spMkLst>
            <pc:docMk/>
            <pc:sldMk cId="3283617165" sldId="287"/>
            <ac:spMk id="8" creationId="{00000000-0000-0000-0000-000000000000}"/>
          </ac:spMkLst>
        </pc:spChg>
        <pc:spChg chg="add del">
          <ac:chgData name="胡 博涵" userId="15d1fc356cd10dc7" providerId="LiveId" clId="{CFD1C4FE-A549-4709-9048-92386FFE9AC5}" dt="2021-05-24T02:18:02.443" v="302" actId="22"/>
          <ac:spMkLst>
            <pc:docMk/>
            <pc:sldMk cId="3283617165" sldId="287"/>
            <ac:spMk id="14" creationId="{8523CD81-8E99-4CF8-9EE7-20E3888BFE72}"/>
          </ac:spMkLst>
        </pc:spChg>
        <pc:spChg chg="del">
          <ac:chgData name="胡 博涵" userId="15d1fc356cd10dc7" providerId="LiveId" clId="{CFD1C4FE-A549-4709-9048-92386FFE9AC5}" dt="2021-05-24T02:17:59.782" v="300" actId="478"/>
          <ac:spMkLst>
            <pc:docMk/>
            <pc:sldMk cId="3283617165" sldId="287"/>
            <ac:spMk id="17" creationId="{00000000-0000-0000-0000-000000000000}"/>
          </ac:spMkLst>
        </pc:spChg>
        <pc:spChg chg="add mod">
          <ac:chgData name="胡 博涵" userId="15d1fc356cd10dc7" providerId="LiveId" clId="{CFD1C4FE-A549-4709-9048-92386FFE9AC5}" dt="2021-05-24T02:45:40.475" v="334" actId="1076"/>
          <ac:spMkLst>
            <pc:docMk/>
            <pc:sldMk cId="3283617165" sldId="287"/>
            <ac:spMk id="23" creationId="{56A06185-5589-439E-A935-DE0FC0A75328}"/>
          </ac:spMkLst>
        </pc:spChg>
        <pc:spChg chg="del">
          <ac:chgData name="胡 博涵" userId="15d1fc356cd10dc7" providerId="LiveId" clId="{CFD1C4FE-A549-4709-9048-92386FFE9AC5}" dt="2021-05-24T02:46:10.707" v="360" actId="478"/>
          <ac:spMkLst>
            <pc:docMk/>
            <pc:sldMk cId="3283617165" sldId="287"/>
            <ac:spMk id="24" creationId="{00000000-0000-0000-0000-000000000000}"/>
          </ac:spMkLst>
        </pc:spChg>
        <pc:spChg chg="del">
          <ac:chgData name="胡 博涵" userId="15d1fc356cd10dc7" providerId="LiveId" clId="{CFD1C4FE-A549-4709-9048-92386FFE9AC5}" dt="2021-05-24T02:46:12.007" v="361" actId="478"/>
          <ac:spMkLst>
            <pc:docMk/>
            <pc:sldMk cId="3283617165" sldId="287"/>
            <ac:spMk id="25" creationId="{00000000-0000-0000-0000-000000000000}"/>
          </ac:spMkLst>
        </pc:spChg>
        <pc:picChg chg="add del mod">
          <ac:chgData name="胡 博涵" userId="15d1fc356cd10dc7" providerId="LiveId" clId="{CFD1C4FE-A549-4709-9048-92386FFE9AC5}" dt="2021-05-24T02:44:14.295" v="308" actId="478"/>
          <ac:picMkLst>
            <pc:docMk/>
            <pc:sldMk cId="3283617165" sldId="287"/>
            <ac:picMk id="7" creationId="{FD80377B-429B-4BDF-98EC-9C5F2425AE08}"/>
          </ac:picMkLst>
        </pc:picChg>
        <pc:picChg chg="add mod">
          <ac:chgData name="胡 博涵" userId="15d1fc356cd10dc7" providerId="LiveId" clId="{CFD1C4FE-A549-4709-9048-92386FFE9AC5}" dt="2021-05-24T02:45:36.304" v="332" actId="1076"/>
          <ac:picMkLst>
            <pc:docMk/>
            <pc:sldMk cId="3283617165" sldId="287"/>
            <ac:picMk id="10" creationId="{4F35D613-32C4-419D-B5D2-A0149A140588}"/>
          </ac:picMkLst>
        </pc:picChg>
        <pc:picChg chg="add del mod">
          <ac:chgData name="胡 博涵" userId="15d1fc356cd10dc7" providerId="LiveId" clId="{CFD1C4FE-A549-4709-9048-92386FFE9AC5}" dt="2021-05-24T02:44:44.072" v="317" actId="478"/>
          <ac:picMkLst>
            <pc:docMk/>
            <pc:sldMk cId="3283617165" sldId="287"/>
            <ac:picMk id="12" creationId="{3D3571C4-675F-49FC-B27F-D088C4857606}"/>
          </ac:picMkLst>
        </pc:picChg>
        <pc:picChg chg="del">
          <ac:chgData name="胡 博涵" userId="15d1fc356cd10dc7" providerId="LiveId" clId="{CFD1C4FE-A549-4709-9048-92386FFE9AC5}" dt="2021-05-24T02:17:59.782" v="300" actId="478"/>
          <ac:picMkLst>
            <pc:docMk/>
            <pc:sldMk cId="3283617165" sldId="287"/>
            <ac:picMk id="15" creationId="{00000000-0000-0000-0000-000000000000}"/>
          </ac:picMkLst>
        </pc:picChg>
        <pc:picChg chg="del">
          <ac:chgData name="胡 博涵" userId="15d1fc356cd10dc7" providerId="LiveId" clId="{CFD1C4FE-A549-4709-9048-92386FFE9AC5}" dt="2021-05-24T02:17:59.782" v="300" actId="478"/>
          <ac:picMkLst>
            <pc:docMk/>
            <pc:sldMk cId="3283617165" sldId="287"/>
            <ac:picMk id="16" creationId="{00000000-0000-0000-0000-000000000000}"/>
          </ac:picMkLst>
        </pc:picChg>
        <pc:picChg chg="add mod">
          <ac:chgData name="胡 博涵" userId="15d1fc356cd10dc7" providerId="LiveId" clId="{CFD1C4FE-A549-4709-9048-92386FFE9AC5}" dt="2021-05-24T02:55:48.681" v="441" actId="1076"/>
          <ac:picMkLst>
            <pc:docMk/>
            <pc:sldMk cId="3283617165" sldId="287"/>
            <ac:picMk id="18" creationId="{5EA491E8-2C7D-438F-940B-A705D654149C}"/>
          </ac:picMkLst>
        </pc:picChg>
        <pc:picChg chg="del">
          <ac:chgData name="胡 博涵" userId="15d1fc356cd10dc7" providerId="LiveId" clId="{CFD1C4FE-A549-4709-9048-92386FFE9AC5}" dt="2021-05-24T02:46:09.646" v="359" actId="478"/>
          <ac:picMkLst>
            <pc:docMk/>
            <pc:sldMk cId="3283617165" sldId="287"/>
            <ac:picMk id="29" creationId="{00000000-0000-0000-0000-000000000000}"/>
          </ac:picMkLst>
        </pc:picChg>
        <pc:picChg chg="del">
          <ac:chgData name="胡 博涵" userId="15d1fc356cd10dc7" providerId="LiveId" clId="{CFD1C4FE-A549-4709-9048-92386FFE9AC5}" dt="2021-05-24T02:46:09.194" v="358" actId="478"/>
          <ac:picMkLst>
            <pc:docMk/>
            <pc:sldMk cId="3283617165" sldId="287"/>
            <ac:picMk id="31" creationId="{00000000-0000-0000-0000-000000000000}"/>
          </ac:picMkLst>
        </pc:picChg>
      </pc:sldChg>
      <pc:sldChg chg="modSp add mod">
        <pc:chgData name="胡 博涵" userId="15d1fc356cd10dc7" providerId="LiveId" clId="{CFD1C4FE-A549-4709-9048-92386FFE9AC5}" dt="2021-05-24T11:58:55.355" v="1899" actId="20577"/>
        <pc:sldMkLst>
          <pc:docMk/>
          <pc:sldMk cId="2988100695" sldId="289"/>
        </pc:sldMkLst>
        <pc:spChg chg="mod">
          <ac:chgData name="胡 博涵" userId="15d1fc356cd10dc7" providerId="LiveId" clId="{CFD1C4FE-A549-4709-9048-92386FFE9AC5}" dt="2021-05-24T02:47:09.037" v="414" actId="20577"/>
          <ac:spMkLst>
            <pc:docMk/>
            <pc:sldMk cId="2988100695" sldId="289"/>
            <ac:spMk id="4" creationId="{0A7E8A28-B5AC-413A-BFEB-7646D769ACA0}"/>
          </ac:spMkLst>
        </pc:spChg>
        <pc:spChg chg="mod">
          <ac:chgData name="胡 博涵" userId="15d1fc356cd10dc7" providerId="LiveId" clId="{CFD1C4FE-A549-4709-9048-92386FFE9AC5}" dt="2021-05-24T11:58:55.355" v="1899" actId="20577"/>
          <ac:spMkLst>
            <pc:docMk/>
            <pc:sldMk cId="2988100695" sldId="289"/>
            <ac:spMk id="5" creationId="{39E1D290-402E-47DA-972F-34D560C3FF37}"/>
          </ac:spMkLst>
        </pc:spChg>
      </pc:sldChg>
      <pc:sldMasterChg chg="modSldLayout">
        <pc:chgData name="胡 博涵" userId="15d1fc356cd10dc7" providerId="LiveId" clId="{CFD1C4FE-A549-4709-9048-92386FFE9AC5}" dt="2021-05-24T11:58:00.124" v="1759" actId="20577"/>
        <pc:sldMasterMkLst>
          <pc:docMk/>
          <pc:sldMasterMk cId="0" sldId="2147483648"/>
        </pc:sldMasterMkLst>
        <pc:sldLayoutChg chg="modSp mod">
          <pc:chgData name="胡 博涵" userId="15d1fc356cd10dc7" providerId="LiveId" clId="{CFD1C4FE-A549-4709-9048-92386FFE9AC5}" dt="2021-05-24T11:58:00.124" v="1759" actId="20577"/>
          <pc:sldLayoutMkLst>
            <pc:docMk/>
            <pc:sldMasterMk cId="0" sldId="2147483648"/>
            <pc:sldLayoutMk cId="0" sldId="2147483650"/>
          </pc:sldLayoutMkLst>
          <pc:spChg chg="mod">
            <ac:chgData name="胡 博涵" userId="15d1fc356cd10dc7" providerId="LiveId" clId="{CFD1C4FE-A549-4709-9048-92386FFE9AC5}" dt="2021-05-24T11:58:00.124" v="1759" actId="20577"/>
            <ac:spMkLst>
              <pc:docMk/>
              <pc:sldMasterMk cId="0" sldId="2147483648"/>
              <pc:sldLayoutMk cId="0" sldId="2147483650"/>
              <ac:spMk id="12" creationId="{18C385AA-CB7F-46BE-A015-1B3FA9BA07A5}"/>
            </ac:spMkLst>
          </pc:spChg>
        </pc:sldLayoutChg>
        <pc:sldLayoutChg chg="modSp mod">
          <pc:chgData name="胡 博涵" userId="15d1fc356cd10dc7" providerId="LiveId" clId="{CFD1C4FE-A549-4709-9048-92386FFE9AC5}" dt="2021-05-24T11:57:56.467" v="1757" actId="20577"/>
          <pc:sldLayoutMkLst>
            <pc:docMk/>
            <pc:sldMasterMk cId="0" sldId="2147483648"/>
            <pc:sldLayoutMk cId="0" sldId="2147483651"/>
          </pc:sldLayoutMkLst>
          <pc:spChg chg="mod">
            <ac:chgData name="胡 博涵" userId="15d1fc356cd10dc7" providerId="LiveId" clId="{CFD1C4FE-A549-4709-9048-92386FFE9AC5}" dt="2021-05-24T11:57:56.467" v="1757" actId="20577"/>
            <ac:spMkLst>
              <pc:docMk/>
              <pc:sldMasterMk cId="0" sldId="2147483648"/>
              <pc:sldLayoutMk cId="0" sldId="2147483651"/>
              <ac:spMk id="17" creationId="{582FC7A3-B3B4-4406-B840-C49EC34EA6CE}"/>
            </ac:spMkLst>
          </pc:spChg>
        </pc:sldLayoutChg>
        <pc:sldLayoutChg chg="modSp mod">
          <pc:chgData name="胡 博涵" userId="15d1fc356cd10dc7" providerId="LiveId" clId="{CFD1C4FE-A549-4709-9048-92386FFE9AC5}" dt="2021-05-24T11:57:29.450" v="1753" actId="20577"/>
          <pc:sldLayoutMkLst>
            <pc:docMk/>
            <pc:sldMasterMk cId="0" sldId="2147483648"/>
            <pc:sldLayoutMk cId="0" sldId="2147483652"/>
          </pc:sldLayoutMkLst>
          <pc:spChg chg="mod">
            <ac:chgData name="胡 博涵" userId="15d1fc356cd10dc7" providerId="LiveId" clId="{CFD1C4FE-A549-4709-9048-92386FFE9AC5}" dt="2021-05-24T11:57:29.450" v="1753" actId="20577"/>
            <ac:spMkLst>
              <pc:docMk/>
              <pc:sldMasterMk cId="0" sldId="2147483648"/>
              <pc:sldLayoutMk cId="0" sldId="2147483652"/>
              <ac:spMk id="8" creationId="{2E7D9DD7-9CE2-4629-A94F-2731FD55625D}"/>
            </ac:spMkLst>
          </pc:spChg>
        </pc:sldLayoutChg>
        <pc:sldLayoutChg chg="modSp mod">
          <pc:chgData name="胡 博涵" userId="15d1fc356cd10dc7" providerId="LiveId" clId="{CFD1C4FE-A549-4709-9048-92386FFE9AC5}" dt="2021-05-24T11:57:51.508" v="1755" actId="20577"/>
          <pc:sldLayoutMkLst>
            <pc:docMk/>
            <pc:sldMasterMk cId="0" sldId="2147483648"/>
            <pc:sldLayoutMk cId="0" sldId="2147483653"/>
          </pc:sldLayoutMkLst>
          <pc:spChg chg="mod">
            <ac:chgData name="胡 博涵" userId="15d1fc356cd10dc7" providerId="LiveId" clId="{CFD1C4FE-A549-4709-9048-92386FFE9AC5}" dt="2021-05-24T11:57:51.508" v="1755" actId="20577"/>
            <ac:spMkLst>
              <pc:docMk/>
              <pc:sldMasterMk cId="0" sldId="2147483648"/>
              <pc:sldLayoutMk cId="0" sldId="2147483653"/>
              <ac:spMk id="11" creationId="{675DEE43-08F6-49BE-AA53-59E32FFDF664}"/>
            </ac:spMkLst>
          </pc:spChg>
        </pc:sldLayoutChg>
      </pc:sldMasterChg>
    </pc:docChg>
  </pc:docChgLst>
  <pc:docChgLst>
    <pc:chgData clId="Web-{EEA4B5A3-04D5-45BC-B1B4-298722BF2C4A}"/>
    <pc:docChg chg="modSld">
      <pc:chgData name="" userId="" providerId="" clId="Web-{EEA4B5A3-04D5-45BC-B1B4-298722BF2C4A}" dt="2021-06-15T15:40:24.239" v="1"/>
      <pc:docMkLst>
        <pc:docMk/>
      </pc:docMkLst>
      <pc:sldChg chg="modSp">
        <pc:chgData name="" userId="" providerId="" clId="Web-{EEA4B5A3-04D5-45BC-B1B4-298722BF2C4A}" dt="2021-06-15T15:40:24.239" v="1"/>
        <pc:sldMkLst>
          <pc:docMk/>
          <pc:sldMk cId="0" sldId="272"/>
        </pc:sldMkLst>
        <pc:graphicFrameChg chg="mod modGraphic">
          <ac:chgData name="" userId="" providerId="" clId="Web-{EEA4B5A3-04D5-45BC-B1B4-298722BF2C4A}" dt="2021-06-15T15:40:24.239" v="1"/>
          <ac:graphicFrameMkLst>
            <pc:docMk/>
            <pc:sldMk cId="0" sldId="272"/>
            <ac:graphicFrameMk id="10" creationId="{A1AC4886-6657-46C0-B710-E3A8B5970973}"/>
          </ac:graphicFrameMkLst>
        </pc:graphicFrameChg>
      </pc:sldChg>
    </pc:docChg>
  </pc:docChgLst>
  <pc:docChgLst>
    <pc:chgData name="来宾用户" providerId="Windows Live" clId="Web-{0EAAE9E1-14F5-4348-B71D-9C1DC4BF054F}"/>
    <pc:docChg chg="modSld">
      <pc:chgData name="来宾用户" userId="" providerId="Windows Live" clId="Web-{0EAAE9E1-14F5-4348-B71D-9C1DC4BF054F}" dt="2021-06-06T17:32:50.499" v="6" actId="1076"/>
      <pc:docMkLst>
        <pc:docMk/>
      </pc:docMkLst>
      <pc:sldChg chg="modSp">
        <pc:chgData name="来宾用户" userId="" providerId="Windows Live" clId="Web-{0EAAE9E1-14F5-4348-B71D-9C1DC4BF054F}" dt="2021-06-06T17:32:50.499" v="6" actId="1076"/>
        <pc:sldMkLst>
          <pc:docMk/>
          <pc:sldMk cId="19849910" sldId="292"/>
        </pc:sldMkLst>
        <pc:spChg chg="mod">
          <ac:chgData name="来宾用户" userId="" providerId="Windows Live" clId="Web-{0EAAE9E1-14F5-4348-B71D-9C1DC4BF054F}" dt="2021-06-06T17:32:42.546" v="4" actId="1076"/>
          <ac:spMkLst>
            <pc:docMk/>
            <pc:sldMk cId="19849910" sldId="292"/>
            <ac:spMk id="14" creationId="{1674EAAF-0C83-491A-B0C0-05ADBE136AA9}"/>
          </ac:spMkLst>
        </pc:spChg>
        <pc:spChg chg="mod">
          <ac:chgData name="来宾用户" userId="" providerId="Windows Live" clId="Web-{0EAAE9E1-14F5-4348-B71D-9C1DC4BF054F}" dt="2021-06-06T17:32:50.499" v="6" actId="1076"/>
          <ac:spMkLst>
            <pc:docMk/>
            <pc:sldMk cId="19849910" sldId="292"/>
            <ac:spMk id="15" creationId="{9D974303-0A68-40D8-B304-ACC9C7350E03}"/>
          </ac:spMkLst>
        </pc:spChg>
        <pc:picChg chg="mod">
          <ac:chgData name="来宾用户" userId="" providerId="Windows Live" clId="Web-{0EAAE9E1-14F5-4348-B71D-9C1DC4BF054F}" dt="2021-06-06T17:32:26.577" v="2" actId="1076"/>
          <ac:picMkLst>
            <pc:docMk/>
            <pc:sldMk cId="19849910" sldId="292"/>
            <ac:picMk id="17" creationId="{8BAF079E-C771-4926-84F1-DC0FC373B866}"/>
          </ac:picMkLst>
        </pc:picChg>
      </pc:sldChg>
    </pc:docChg>
  </pc:docChgLst>
  <pc:docChgLst>
    <pc:chgData name="来宾用户" providerId="Windows Live" clId="Web-{4357713C-DDDE-40B0-85A8-BBF88A7EC01F}"/>
    <pc:docChg chg="addSld modSld">
      <pc:chgData name="来宾用户" userId="" providerId="Windows Live" clId="Web-{4357713C-DDDE-40B0-85A8-BBF88A7EC01F}" dt="2021-06-04T08:25:34.527" v="425"/>
      <pc:docMkLst>
        <pc:docMk/>
      </pc:docMkLst>
      <pc:sldChg chg="addSp delSp modSp">
        <pc:chgData name="来宾用户" userId="" providerId="Windows Live" clId="Web-{4357713C-DDDE-40B0-85A8-BBF88A7EC01F}" dt="2021-06-04T08:25:34.527" v="425"/>
        <pc:sldMkLst>
          <pc:docMk/>
          <pc:sldMk cId="0" sldId="260"/>
        </pc:sldMkLst>
        <pc:spChg chg="mod">
          <ac:chgData name="来宾用户" userId="" providerId="Windows Live" clId="Web-{4357713C-DDDE-40B0-85A8-BBF88A7EC01F}" dt="2021-06-04T08:01:27.948" v="361" actId="1076"/>
          <ac:spMkLst>
            <pc:docMk/>
            <pc:sldMk cId="0" sldId="260"/>
            <ac:spMk id="6" creationId="{11569E7F-F9E1-4D2F-AAD9-FBC41F45E005}"/>
          </ac:spMkLst>
        </pc:spChg>
        <pc:spChg chg="add mod">
          <ac:chgData name="来宾用户" userId="" providerId="Windows Live" clId="Web-{4357713C-DDDE-40B0-85A8-BBF88A7EC01F}" dt="2021-06-04T08:25:29.011" v="424"/>
          <ac:spMkLst>
            <pc:docMk/>
            <pc:sldMk cId="0" sldId="260"/>
            <ac:spMk id="12" creationId="{EF973541-FF85-4590-A660-5798FD4DDA08}"/>
          </ac:spMkLst>
        </pc:spChg>
        <pc:spChg chg="add mod">
          <ac:chgData name="来宾用户" userId="" providerId="Windows Live" clId="Web-{4357713C-DDDE-40B0-85A8-BBF88A7EC01F}" dt="2021-06-04T08:25:34.527" v="425"/>
          <ac:spMkLst>
            <pc:docMk/>
            <pc:sldMk cId="0" sldId="260"/>
            <ac:spMk id="18" creationId="{11C592A6-EB77-42F4-8402-43F8D4CE837F}"/>
          </ac:spMkLst>
        </pc:spChg>
        <pc:spChg chg="add mod">
          <ac:chgData name="来宾用户" userId="" providerId="Windows Live" clId="Web-{4357713C-DDDE-40B0-85A8-BBF88A7EC01F}" dt="2021-06-04T08:25:17.604" v="422"/>
          <ac:spMkLst>
            <pc:docMk/>
            <pc:sldMk cId="0" sldId="260"/>
            <ac:spMk id="19" creationId="{9C3A18E3-3311-4F2B-AF28-0C996D0914BF}"/>
          </ac:spMkLst>
        </pc:spChg>
        <pc:spChg chg="add mod">
          <ac:chgData name="来宾用户" userId="" providerId="Windows Live" clId="Web-{4357713C-DDDE-40B0-85A8-BBF88A7EC01F}" dt="2021-06-04T08:25:24.511" v="423"/>
          <ac:spMkLst>
            <pc:docMk/>
            <pc:sldMk cId="0" sldId="260"/>
            <ac:spMk id="20" creationId="{B460306B-419F-42AA-BF1D-D96AC6E44F16}"/>
          </ac:spMkLst>
        </pc:spChg>
        <pc:spChg chg="mod">
          <ac:chgData name="来宾用户" userId="" providerId="Windows Live" clId="Web-{4357713C-DDDE-40B0-85A8-BBF88A7EC01F}" dt="2021-06-04T07:57:53.921" v="331" actId="1076"/>
          <ac:spMkLst>
            <pc:docMk/>
            <pc:sldMk cId="0" sldId="260"/>
            <ac:spMk id="24" creationId="{00000000-0000-0000-0000-000000000000}"/>
          </ac:spMkLst>
        </pc:spChg>
        <pc:picChg chg="add mod ord">
          <ac:chgData name="来宾用户" userId="" providerId="Windows Live" clId="Web-{4357713C-DDDE-40B0-85A8-BBF88A7EC01F}" dt="2021-06-04T08:01:17.104" v="358" actId="1076"/>
          <ac:picMkLst>
            <pc:docMk/>
            <pc:sldMk cId="0" sldId="260"/>
            <ac:picMk id="4" creationId="{C2A2E005-50C7-4E6C-AE4D-A9B40D5F66DC}"/>
          </ac:picMkLst>
        </pc:picChg>
        <pc:picChg chg="add mod ord">
          <ac:chgData name="来宾用户" userId="" providerId="Windows Live" clId="Web-{4357713C-DDDE-40B0-85A8-BBF88A7EC01F}" dt="2021-06-04T07:58:03.499" v="334" actId="14100"/>
          <ac:picMkLst>
            <pc:docMk/>
            <pc:sldMk cId="0" sldId="260"/>
            <ac:picMk id="7" creationId="{2FA586F0-9B0D-4CF9-99FC-72191199609C}"/>
          </ac:picMkLst>
        </pc:picChg>
        <pc:picChg chg="add mod ord">
          <ac:chgData name="来宾用户" userId="" providerId="Windows Live" clId="Web-{4357713C-DDDE-40B0-85A8-BBF88A7EC01F}" dt="2021-06-04T07:57:51.874" v="330" actId="1076"/>
          <ac:picMkLst>
            <pc:docMk/>
            <pc:sldMk cId="0" sldId="260"/>
            <ac:picMk id="9" creationId="{858AFD4F-ED9A-42D0-BBF2-C646252DAAE8}"/>
          </ac:picMkLst>
        </pc:picChg>
        <pc:picChg chg="del">
          <ac:chgData name="来宾用户" userId="" providerId="Windows Live" clId="Web-{4357713C-DDDE-40B0-85A8-BBF88A7EC01F}" dt="2021-06-04T07:56:38.167" v="316"/>
          <ac:picMkLst>
            <pc:docMk/>
            <pc:sldMk cId="0" sldId="260"/>
            <ac:picMk id="10" creationId="{B159684B-D6B0-426C-AB36-3A86BC923AB2}"/>
          </ac:picMkLst>
        </pc:picChg>
        <pc:picChg chg="del">
          <ac:chgData name="来宾用户" userId="" providerId="Windows Live" clId="Web-{4357713C-DDDE-40B0-85A8-BBF88A7EC01F}" dt="2021-06-04T07:57:32.091" v="324"/>
          <ac:picMkLst>
            <pc:docMk/>
            <pc:sldMk cId="0" sldId="260"/>
            <ac:picMk id="11" creationId="{C474272E-2939-4438-BD2A-F8AEE5C38B88}"/>
          </ac:picMkLst>
        </pc:picChg>
        <pc:picChg chg="mod">
          <ac:chgData name="来宾用户" userId="" providerId="Windows Live" clId="Web-{4357713C-DDDE-40B0-85A8-BBF88A7EC01F}" dt="2021-06-04T07:42:13.323" v="291" actId="1076"/>
          <ac:picMkLst>
            <pc:docMk/>
            <pc:sldMk cId="0" sldId="260"/>
            <ac:picMk id="15" creationId="{00000000-0000-0000-0000-000000000000}"/>
          </ac:picMkLst>
        </pc:picChg>
        <pc:picChg chg="del mod">
          <ac:chgData name="来宾用户" userId="" providerId="Windows Live" clId="Web-{4357713C-DDDE-40B0-85A8-BBF88A7EC01F}" dt="2021-06-04T07:44:05.314" v="297"/>
          <ac:picMkLst>
            <pc:docMk/>
            <pc:sldMk cId="0" sldId="260"/>
            <ac:picMk id="16" creationId="{00000000-0000-0000-0000-000000000000}"/>
          </ac:picMkLst>
        </pc:picChg>
      </pc:sldChg>
      <pc:sldChg chg="addSp delSp modSp">
        <pc:chgData name="来宾用户" userId="" providerId="Windows Live" clId="Web-{4357713C-DDDE-40B0-85A8-BBF88A7EC01F}" dt="2021-06-04T07:38:53.078" v="288" actId="1076"/>
        <pc:sldMkLst>
          <pc:docMk/>
          <pc:sldMk cId="0" sldId="272"/>
        </pc:sldMkLst>
        <pc:spChg chg="mod">
          <ac:chgData name="来宾用户" userId="" providerId="Windows Live" clId="Web-{4357713C-DDDE-40B0-85A8-BBF88A7EC01F}" dt="2021-06-04T07:35:40.849" v="247" actId="1076"/>
          <ac:spMkLst>
            <pc:docMk/>
            <pc:sldMk cId="0" sldId="272"/>
            <ac:spMk id="2" creationId="{B1B35B2C-3E7D-4296-AFBA-CE35938DAA3C}"/>
          </ac:spMkLst>
        </pc:spChg>
        <pc:spChg chg="mod">
          <ac:chgData name="来宾用户" userId="" providerId="Windows Live" clId="Web-{4357713C-DDDE-40B0-85A8-BBF88A7EC01F}" dt="2021-06-04T07:35:18.363" v="246" actId="1076"/>
          <ac:spMkLst>
            <pc:docMk/>
            <pc:sldMk cId="0" sldId="272"/>
            <ac:spMk id="6" creationId="{8D1E93CE-BC74-49D4-872B-66DAB94E47F3}"/>
          </ac:spMkLst>
        </pc:spChg>
        <pc:spChg chg="mod">
          <ac:chgData name="来宾用户" userId="" providerId="Windows Live" clId="Web-{4357713C-DDDE-40B0-85A8-BBF88A7EC01F}" dt="2021-06-04T07:35:10.191" v="242" actId="1076"/>
          <ac:spMkLst>
            <pc:docMk/>
            <pc:sldMk cId="0" sldId="272"/>
            <ac:spMk id="7" creationId="{FA6C310F-47AD-493C-B9BA-6FD8CDBB2BBC}"/>
          </ac:spMkLst>
        </pc:spChg>
        <pc:spChg chg="add mod">
          <ac:chgData name="来宾用户" userId="" providerId="Windows Live" clId="Web-{4357713C-DDDE-40B0-85A8-BBF88A7EC01F}" dt="2021-06-04T07:33:32.076" v="217" actId="20577"/>
          <ac:spMkLst>
            <pc:docMk/>
            <pc:sldMk cId="0" sldId="272"/>
            <ac:spMk id="14" creationId="{A59F07D6-D0CB-4482-B21B-AB95DC1AA89F}"/>
          </ac:spMkLst>
        </pc:spChg>
        <pc:spChg chg="add del">
          <ac:chgData name="来宾用户" userId="" providerId="Windows Live" clId="Web-{4357713C-DDDE-40B0-85A8-BBF88A7EC01F}" dt="2021-06-04T07:31:40.695" v="159"/>
          <ac:spMkLst>
            <pc:docMk/>
            <pc:sldMk cId="0" sldId="272"/>
            <ac:spMk id="15" creationId="{99C7E5EC-F901-4566-AE34-42ADDEC6C20A}"/>
          </ac:spMkLst>
        </pc:spChg>
        <pc:spChg chg="add mod">
          <ac:chgData name="来宾用户" userId="" providerId="Windows Live" clId="Web-{4357713C-DDDE-40B0-85A8-BBF88A7EC01F}" dt="2021-06-04T07:33:07.372" v="216" actId="20577"/>
          <ac:spMkLst>
            <pc:docMk/>
            <pc:sldMk cId="0" sldId="272"/>
            <ac:spMk id="16" creationId="{CA7CD61C-A224-4859-A801-D53889C428CA}"/>
          </ac:spMkLst>
        </pc:spChg>
        <pc:spChg chg="add mod">
          <ac:chgData name="来宾用户" userId="" providerId="Windows Live" clId="Web-{4357713C-DDDE-40B0-85A8-BBF88A7EC01F}" dt="2021-06-04T07:38:53.078" v="288" actId="1076"/>
          <ac:spMkLst>
            <pc:docMk/>
            <pc:sldMk cId="0" sldId="272"/>
            <ac:spMk id="18" creationId="{0DB27DF9-56F7-489C-A46F-4C97A06D86F1}"/>
          </ac:spMkLst>
        </pc:spChg>
        <pc:graphicFrameChg chg="add mod modGraphic">
          <ac:chgData name="来宾用户" userId="" providerId="Windows Live" clId="Web-{4357713C-DDDE-40B0-85A8-BBF88A7EC01F}" dt="2021-06-04T07:31:25.523" v="156"/>
          <ac:graphicFrameMkLst>
            <pc:docMk/>
            <pc:sldMk cId="0" sldId="272"/>
            <ac:graphicFrameMk id="10" creationId="{A1AC4886-6657-46C0-B710-E3A8B5970973}"/>
          </ac:graphicFrameMkLst>
        </pc:graphicFrameChg>
        <pc:picChg chg="add del mod">
          <ac:chgData name="来宾用户" userId="" providerId="Windows Live" clId="Web-{4357713C-DDDE-40B0-85A8-BBF88A7EC01F}" dt="2021-06-04T07:33:51.890" v="223"/>
          <ac:picMkLst>
            <pc:docMk/>
            <pc:sldMk cId="0" sldId="272"/>
            <ac:picMk id="3" creationId="{8A8B7ACA-BD4B-4FF4-8866-256EFBAD583D}"/>
          </ac:picMkLst>
        </pc:picChg>
        <pc:picChg chg="del">
          <ac:chgData name="来宾用户" userId="" providerId="Windows Live" clId="Web-{4357713C-DDDE-40B0-85A8-BBF88A7EC01F}" dt="2021-06-04T07:33:36.264" v="218"/>
          <ac:picMkLst>
            <pc:docMk/>
            <pc:sldMk cId="0" sldId="272"/>
            <ac:picMk id="8" creationId="{3ABEC283-DA93-4A52-A85C-CD5CAA895ADF}"/>
          </ac:picMkLst>
        </pc:picChg>
        <pc:picChg chg="del">
          <ac:chgData name="来宾用户" userId="" providerId="Windows Live" clId="Web-{4357713C-DDDE-40B0-85A8-BBF88A7EC01F}" dt="2021-06-04T07:33:37.030" v="219"/>
          <ac:picMkLst>
            <pc:docMk/>
            <pc:sldMk cId="0" sldId="272"/>
            <ac:picMk id="9" creationId="{D83082FA-B642-4D04-97AF-CDCA4E0BC600}"/>
          </ac:picMkLst>
        </pc:picChg>
        <pc:picChg chg="del">
          <ac:chgData name="来宾用户" userId="" providerId="Windows Live" clId="Web-{4357713C-DDDE-40B0-85A8-BBF88A7EC01F}" dt="2021-06-04T07:33:37.452" v="220"/>
          <ac:picMkLst>
            <pc:docMk/>
            <pc:sldMk cId="0" sldId="272"/>
            <ac:picMk id="12" creationId="{639F35DB-BAD9-484B-B5E4-20392D4B6BF5}"/>
          </ac:picMkLst>
        </pc:picChg>
        <pc:picChg chg="add mod">
          <ac:chgData name="来宾用户" userId="" providerId="Windows Live" clId="Web-{4357713C-DDDE-40B0-85A8-BBF88A7EC01F}" dt="2021-06-04T07:38:50.109" v="287" actId="14100"/>
          <ac:picMkLst>
            <pc:docMk/>
            <pc:sldMk cId="0" sldId="272"/>
            <ac:picMk id="17" creationId="{827DA1EB-4D91-4AAD-B935-1744826CBBDE}"/>
          </ac:picMkLst>
        </pc:picChg>
        <pc:cxnChg chg="add mod">
          <ac:chgData name="来宾用户" userId="" providerId="Windows Live" clId="Web-{4357713C-DDDE-40B0-85A8-BBF88A7EC01F}" dt="2021-06-04T07:31:01.615" v="151"/>
          <ac:cxnSpMkLst>
            <pc:docMk/>
            <pc:sldMk cId="0" sldId="272"/>
            <ac:cxnSpMk id="11" creationId="{165B1B62-248C-4F37-8204-237B1A32AC97}"/>
          </ac:cxnSpMkLst>
        </pc:cxnChg>
        <pc:cxnChg chg="add mod">
          <ac:chgData name="来宾用户" userId="" providerId="Windows Live" clId="Web-{4357713C-DDDE-40B0-85A8-BBF88A7EC01F}" dt="2021-06-04T07:31:13.897" v="154"/>
          <ac:cxnSpMkLst>
            <pc:docMk/>
            <pc:sldMk cId="0" sldId="272"/>
            <ac:cxnSpMk id="13" creationId="{3EC9788A-CE91-4648-81FB-061D1153C651}"/>
          </ac:cxnSpMkLst>
        </pc:cxnChg>
      </pc:sldChg>
      <pc:sldChg chg="addSp delSp modSp">
        <pc:chgData name="来宾用户" userId="" providerId="Windows Live" clId="Web-{4357713C-DDDE-40B0-85A8-BBF88A7EC01F}" dt="2021-06-04T08:23:57.178" v="408"/>
        <pc:sldMkLst>
          <pc:docMk/>
          <pc:sldMk cId="0" sldId="277"/>
        </pc:sldMkLst>
        <pc:spChg chg="del">
          <ac:chgData name="来宾用户" userId="" providerId="Windows Live" clId="Web-{4357713C-DDDE-40B0-85A8-BBF88A7EC01F}" dt="2021-06-04T08:18:32.769" v="366"/>
          <ac:spMkLst>
            <pc:docMk/>
            <pc:sldMk cId="0" sldId="277"/>
            <ac:spMk id="6" creationId="{6F24003E-9D3E-4C7F-A681-9923D27DF4CA}"/>
          </ac:spMkLst>
        </pc:spChg>
        <pc:spChg chg="del">
          <ac:chgData name="来宾用户" userId="" providerId="Windows Live" clId="Web-{4357713C-DDDE-40B0-85A8-BBF88A7EC01F}" dt="2021-06-04T08:19:10.631" v="367"/>
          <ac:spMkLst>
            <pc:docMk/>
            <pc:sldMk cId="0" sldId="277"/>
            <ac:spMk id="7" creationId="{2C02D5D3-0354-44DC-8504-AF9B79084100}"/>
          </ac:spMkLst>
        </pc:spChg>
        <pc:spChg chg="add del mod">
          <ac:chgData name="来宾用户" userId="" providerId="Windows Live" clId="Web-{4357713C-DDDE-40B0-85A8-BBF88A7EC01F}" dt="2021-06-04T08:23:57.178" v="408"/>
          <ac:spMkLst>
            <pc:docMk/>
            <pc:sldMk cId="0" sldId="277"/>
            <ac:spMk id="11" creationId="{FC21D4CF-9B02-4353-9BA2-61A3902D3DCB}"/>
          </ac:spMkLst>
        </pc:spChg>
        <pc:spChg chg="mod">
          <ac:chgData name="来宾用户" userId="" providerId="Windows Live" clId="Web-{4357713C-DDDE-40B0-85A8-BBF88A7EC01F}" dt="2021-06-04T08:23:29.379" v="400" actId="20577"/>
          <ac:spMkLst>
            <pc:docMk/>
            <pc:sldMk cId="0" sldId="277"/>
            <ac:spMk id="12" creationId="{00000000-0000-0000-0000-000000000000}"/>
          </ac:spMkLst>
        </pc:spChg>
        <pc:picChg chg="add del mod">
          <ac:chgData name="来宾用户" userId="" providerId="Windows Live" clId="Web-{4357713C-DDDE-40B0-85A8-BBF88A7EC01F}" dt="2021-06-04T08:19:21.788" v="374"/>
          <ac:picMkLst>
            <pc:docMk/>
            <pc:sldMk cId="0" sldId="277"/>
            <ac:picMk id="2" creationId="{E02629FE-6D01-4E93-907F-F28B085C5E9D}"/>
          </ac:picMkLst>
        </pc:picChg>
        <pc:picChg chg="del">
          <ac:chgData name="来宾用户" userId="" providerId="Windows Live" clId="Web-{4357713C-DDDE-40B0-85A8-BBF88A7EC01F}" dt="2021-06-04T08:18:30.332" v="362"/>
          <ac:picMkLst>
            <pc:docMk/>
            <pc:sldMk cId="0" sldId="277"/>
            <ac:picMk id="3" creationId="{E95D0B4D-827E-4539-B45A-40602E51F71B}"/>
          </ac:picMkLst>
        </pc:picChg>
        <pc:picChg chg="del">
          <ac:chgData name="来宾用户" userId="" providerId="Windows Live" clId="Web-{4357713C-DDDE-40B0-85A8-BBF88A7EC01F}" dt="2021-06-04T08:18:31.629" v="364"/>
          <ac:picMkLst>
            <pc:docMk/>
            <pc:sldMk cId="0" sldId="277"/>
            <ac:picMk id="4" creationId="{7F8F2244-7E0E-49EA-8765-F5C9A70AF263}"/>
          </ac:picMkLst>
        </pc:picChg>
        <pc:picChg chg="add del mod">
          <ac:chgData name="来宾用户" userId="" providerId="Windows Live" clId="Web-{4357713C-DDDE-40B0-85A8-BBF88A7EC01F}" dt="2021-06-04T08:22:37.173" v="382"/>
          <ac:picMkLst>
            <pc:docMk/>
            <pc:sldMk cId="0" sldId="277"/>
            <ac:picMk id="8" creationId="{92CAEB6E-9F34-4D48-A6B8-38261633D8A3}"/>
          </ac:picMkLst>
        </pc:picChg>
        <pc:picChg chg="add del mod">
          <ac:chgData name="来宾用户" userId="" providerId="Windows Live" clId="Web-{4357713C-DDDE-40B0-85A8-BBF88A7EC01F}" dt="2021-06-04T08:22:53.721" v="389"/>
          <ac:picMkLst>
            <pc:docMk/>
            <pc:sldMk cId="0" sldId="277"/>
            <ac:picMk id="9" creationId="{BB1BC333-E1C1-4679-A01E-CB427669E4C9}"/>
          </ac:picMkLst>
        </pc:picChg>
        <pc:picChg chg="add mod">
          <ac:chgData name="来宾用户" userId="" providerId="Windows Live" clId="Web-{4357713C-DDDE-40B0-85A8-BBF88A7EC01F}" dt="2021-06-04T08:23:37.505" v="401" actId="14100"/>
          <ac:picMkLst>
            <pc:docMk/>
            <pc:sldMk cId="0" sldId="277"/>
            <ac:picMk id="10" creationId="{8EADC70C-5844-4216-836D-541E153DB5B4}"/>
          </ac:picMkLst>
        </pc:picChg>
        <pc:picChg chg="del">
          <ac:chgData name="来宾用户" userId="" providerId="Windows Live" clId="Web-{4357713C-DDDE-40B0-85A8-BBF88A7EC01F}" dt="2021-06-04T08:18:32.035" v="365"/>
          <ac:picMkLst>
            <pc:docMk/>
            <pc:sldMk cId="0" sldId="277"/>
            <ac:picMk id="14" creationId="{2BDB5C4D-161B-492B-AC6E-B602A7485114}"/>
          </ac:picMkLst>
        </pc:picChg>
        <pc:picChg chg="del">
          <ac:chgData name="来宾用户" userId="" providerId="Windows Live" clId="Web-{4357713C-DDDE-40B0-85A8-BBF88A7EC01F}" dt="2021-06-04T08:18:30.972" v="363"/>
          <ac:picMkLst>
            <pc:docMk/>
            <pc:sldMk cId="0" sldId="277"/>
            <ac:picMk id="15" creationId="{99DDB383-403E-4122-B69E-970D8AFEF9C9}"/>
          </ac:picMkLst>
        </pc:picChg>
      </pc:sldChg>
      <pc:sldChg chg="addSp delSp modSp add replId">
        <pc:chgData name="来宾用户" userId="" providerId="Windows Live" clId="Web-{4357713C-DDDE-40B0-85A8-BBF88A7EC01F}" dt="2021-06-04T08:24:42.383" v="417" actId="1076"/>
        <pc:sldMkLst>
          <pc:docMk/>
          <pc:sldMk cId="3615841082" sldId="291"/>
        </pc:sldMkLst>
        <pc:spChg chg="del">
          <ac:chgData name="来宾用户" userId="" providerId="Windows Live" clId="Web-{4357713C-DDDE-40B0-85A8-BBF88A7EC01F}" dt="2021-06-04T08:23:54.834" v="407"/>
          <ac:spMkLst>
            <pc:docMk/>
            <pc:sldMk cId="3615841082" sldId="291"/>
            <ac:spMk id="11" creationId="{FC21D4CF-9B02-4353-9BA2-61A3902D3DCB}"/>
          </ac:spMkLst>
        </pc:spChg>
        <pc:spChg chg="mod">
          <ac:chgData name="来宾用户" userId="" providerId="Windows Live" clId="Web-{4357713C-DDDE-40B0-85A8-BBF88A7EC01F}" dt="2021-06-04T08:23:52.959" v="406" actId="20577"/>
          <ac:spMkLst>
            <pc:docMk/>
            <pc:sldMk cId="3615841082" sldId="291"/>
            <ac:spMk id="12" creationId="{00000000-0000-0000-0000-000000000000}"/>
          </ac:spMkLst>
        </pc:spChg>
        <pc:picChg chg="add mod">
          <ac:chgData name="来宾用户" userId="" providerId="Windows Live" clId="Web-{4357713C-DDDE-40B0-85A8-BBF88A7EC01F}" dt="2021-06-04T08:24:42.383" v="417" actId="1076"/>
          <ac:picMkLst>
            <pc:docMk/>
            <pc:sldMk cId="3615841082" sldId="291"/>
            <ac:picMk id="2" creationId="{4A8B20C6-07A9-47AE-93F0-B99B92860963}"/>
          </ac:picMkLst>
        </pc:picChg>
        <pc:picChg chg="del">
          <ac:chgData name="来宾用户" userId="" providerId="Windows Live" clId="Web-{4357713C-DDDE-40B0-85A8-BBF88A7EC01F}" dt="2021-06-04T08:24:00.975" v="409"/>
          <ac:picMkLst>
            <pc:docMk/>
            <pc:sldMk cId="3615841082" sldId="291"/>
            <ac:picMk id="10" creationId="{8EADC70C-5844-4216-836D-541E153DB5B4}"/>
          </ac:picMkLst>
        </pc:picChg>
      </pc:sldChg>
    </pc:docChg>
  </pc:docChgLst>
  <pc:docChgLst>
    <pc:chgData name="来宾用户" providerId="Windows Live" clId="Web-{B69F7D2E-AEAD-438D-B8FE-3568045ECF20}"/>
    <pc:docChg chg="modSld">
      <pc:chgData name="来宾用户" userId="" providerId="Windows Live" clId="Web-{B69F7D2E-AEAD-438D-B8FE-3568045ECF20}" dt="2021-06-06T13:49:03.466" v="31" actId="20577"/>
      <pc:docMkLst>
        <pc:docMk/>
      </pc:docMkLst>
      <pc:sldChg chg="modSp">
        <pc:chgData name="来宾用户" userId="" providerId="Windows Live" clId="Web-{B69F7D2E-AEAD-438D-B8FE-3568045ECF20}" dt="2021-06-06T13:37:01.466" v="28" actId="1076"/>
        <pc:sldMkLst>
          <pc:docMk/>
          <pc:sldMk cId="0" sldId="260"/>
        </pc:sldMkLst>
        <pc:spChg chg="mod">
          <ac:chgData name="来宾用户" userId="" providerId="Windows Live" clId="Web-{B69F7D2E-AEAD-438D-B8FE-3568045ECF20}" dt="2021-06-06T13:37:01.466" v="28" actId="1076"/>
          <ac:spMkLst>
            <pc:docMk/>
            <pc:sldMk cId="0" sldId="260"/>
            <ac:spMk id="17" creationId="{00000000-0000-0000-0000-000000000000}"/>
          </ac:spMkLst>
        </pc:spChg>
      </pc:sldChg>
      <pc:sldChg chg="modSp">
        <pc:chgData name="来宾用户" userId="" providerId="Windows Live" clId="Web-{B69F7D2E-AEAD-438D-B8FE-3568045ECF20}" dt="2021-06-06T13:49:03.466" v="31" actId="20577"/>
        <pc:sldMkLst>
          <pc:docMk/>
          <pc:sldMk cId="0" sldId="273"/>
        </pc:sldMkLst>
        <pc:spChg chg="mod">
          <ac:chgData name="来宾用户" userId="" providerId="Windows Live" clId="Web-{B69F7D2E-AEAD-438D-B8FE-3568045ECF20}" dt="2021-06-06T13:49:03.466" v="31" actId="20577"/>
          <ac:spMkLst>
            <pc:docMk/>
            <pc:sldMk cId="0" sldId="273"/>
            <ac:spMk id="12" creationId="{00000000-0000-0000-0000-000000000000}"/>
          </ac:spMkLst>
        </pc:spChg>
      </pc:sldChg>
      <pc:sldChg chg="modSp">
        <pc:chgData name="来宾用户" userId="" providerId="Windows Live" clId="Web-{B69F7D2E-AEAD-438D-B8FE-3568045ECF20}" dt="2021-06-06T13:35:52.089" v="24" actId="1076"/>
        <pc:sldMkLst>
          <pc:docMk/>
          <pc:sldMk cId="0" sldId="277"/>
        </pc:sldMkLst>
        <pc:picChg chg="mod">
          <ac:chgData name="来宾用户" userId="" providerId="Windows Live" clId="Web-{B69F7D2E-AEAD-438D-B8FE-3568045ECF20}" dt="2021-06-06T13:35:52.089" v="24" actId="1076"/>
          <ac:picMkLst>
            <pc:docMk/>
            <pc:sldMk cId="0" sldId="277"/>
            <ac:picMk id="10" creationId="{8EADC70C-5844-4216-836D-541E153DB5B4}"/>
          </ac:picMkLst>
        </pc:picChg>
      </pc:sldChg>
      <pc:sldChg chg="modSp">
        <pc:chgData name="来宾用户" userId="" providerId="Windows Live" clId="Web-{B69F7D2E-AEAD-438D-B8FE-3568045ECF20}" dt="2021-06-06T13:36:04.949" v="27" actId="14100"/>
        <pc:sldMkLst>
          <pc:docMk/>
          <pc:sldMk cId="3615841082" sldId="291"/>
        </pc:sldMkLst>
        <pc:picChg chg="mod">
          <ac:chgData name="来宾用户" userId="" providerId="Windows Live" clId="Web-{B69F7D2E-AEAD-438D-B8FE-3568045ECF20}" dt="2021-06-06T13:36:04.949" v="27" actId="14100"/>
          <ac:picMkLst>
            <pc:docMk/>
            <pc:sldMk cId="3615841082" sldId="291"/>
            <ac:picMk id="2" creationId="{4A8B20C6-07A9-47AE-93F0-B99B92860963}"/>
          </ac:picMkLst>
        </pc:picChg>
      </pc:sldChg>
    </pc:docChg>
  </pc:docChgLst>
  <pc:docChgLst>
    <pc:chgData name="来宾用户" providerId="Windows Live" clId="Web-{F5D72538-ABFE-4383-B779-D29E37231E66}"/>
    <pc:docChg chg="modSld">
      <pc:chgData name="来宾用户" userId="" providerId="Windows Live" clId="Web-{F5D72538-ABFE-4383-B779-D29E37231E66}" dt="2021-06-06T17:29:35.420" v="220" actId="1076"/>
      <pc:docMkLst>
        <pc:docMk/>
      </pc:docMkLst>
      <pc:sldChg chg="modSp">
        <pc:chgData name="来宾用户" userId="" providerId="Windows Live" clId="Web-{F5D72538-ABFE-4383-B779-D29E37231E66}" dt="2021-06-06T17:24:14.195" v="205" actId="20577"/>
        <pc:sldMkLst>
          <pc:docMk/>
          <pc:sldMk cId="0" sldId="257"/>
        </pc:sldMkLst>
        <pc:spChg chg="mod">
          <ac:chgData name="来宾用户" userId="" providerId="Windows Live" clId="Web-{F5D72538-ABFE-4383-B779-D29E37231E66}" dt="2021-06-06T17:24:14.195" v="205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来宾用户" userId="" providerId="Windows Live" clId="Web-{F5D72538-ABFE-4383-B779-D29E37231E66}" dt="2021-06-06T17:19:52.987" v="200" actId="20577"/>
        <pc:sldMkLst>
          <pc:docMk/>
          <pc:sldMk cId="0" sldId="270"/>
        </pc:sldMkLst>
        <pc:spChg chg="mod">
          <ac:chgData name="来宾用户" userId="" providerId="Windows Live" clId="Web-{F5D72538-ABFE-4383-B779-D29E37231E66}" dt="2021-06-06T17:19:52.987" v="200" actId="20577"/>
          <ac:spMkLst>
            <pc:docMk/>
            <pc:sldMk cId="0" sldId="270"/>
            <ac:spMk id="5" creationId="{00000000-0000-0000-0000-000000000000}"/>
          </ac:spMkLst>
        </pc:spChg>
      </pc:sldChg>
      <pc:sldChg chg="addSp delSp modSp">
        <pc:chgData name="来宾用户" userId="" providerId="Windows Live" clId="Web-{F5D72538-ABFE-4383-B779-D29E37231E66}" dt="2021-06-06T17:29:35.420" v="220" actId="1076"/>
        <pc:sldMkLst>
          <pc:docMk/>
          <pc:sldMk cId="0" sldId="278"/>
        </pc:sldMkLst>
        <pc:spChg chg="mod">
          <ac:chgData name="来宾用户" userId="" providerId="Windows Live" clId="Web-{F5D72538-ABFE-4383-B779-D29E37231E66}" dt="2021-06-06T17:10:13.617" v="161" actId="20577"/>
          <ac:spMkLst>
            <pc:docMk/>
            <pc:sldMk cId="0" sldId="278"/>
            <ac:spMk id="5" creationId="{00000000-0000-0000-0000-000000000000}"/>
          </ac:spMkLst>
        </pc:spChg>
        <pc:picChg chg="del mod">
          <ac:chgData name="来宾用户" userId="" providerId="Windows Live" clId="Web-{F5D72538-ABFE-4383-B779-D29E37231E66}" dt="2021-06-06T17:26:47.323" v="207"/>
          <ac:picMkLst>
            <pc:docMk/>
            <pc:sldMk cId="0" sldId="278"/>
            <ac:picMk id="3" creationId="{1A7C522E-2197-4B24-9396-3A7A4F8BF931}"/>
          </ac:picMkLst>
        </pc:picChg>
        <pc:picChg chg="add mod">
          <ac:chgData name="来宾用户" userId="" providerId="Windows Live" clId="Web-{F5D72538-ABFE-4383-B779-D29E37231E66}" dt="2021-06-06T17:29:35.420" v="220" actId="1076"/>
          <ac:picMkLst>
            <pc:docMk/>
            <pc:sldMk cId="0" sldId="278"/>
            <ac:picMk id="4" creationId="{BEDBB1D2-A4AF-492E-907D-5ADC448BC16C}"/>
          </ac:picMkLst>
        </pc:picChg>
      </pc:sldChg>
      <pc:sldChg chg="modSp">
        <pc:chgData name="来宾用户" userId="" providerId="Windows Live" clId="Web-{F5D72538-ABFE-4383-B779-D29E37231E66}" dt="2021-06-06T16:45:29.325" v="84" actId="1076"/>
        <pc:sldMkLst>
          <pc:docMk/>
          <pc:sldMk cId="19849910" sldId="292"/>
        </pc:sldMkLst>
        <pc:spChg chg="mod">
          <ac:chgData name="来宾用户" userId="" providerId="Windows Live" clId="Web-{F5D72538-ABFE-4383-B779-D29E37231E66}" dt="2021-06-06T16:44:12.589" v="59" actId="14100"/>
          <ac:spMkLst>
            <pc:docMk/>
            <pc:sldMk cId="19849910" sldId="292"/>
            <ac:spMk id="3" creationId="{19F0C017-2AF5-45A2-9959-AC5D327CE05F}"/>
          </ac:spMkLst>
        </pc:spChg>
        <pc:spChg chg="mod">
          <ac:chgData name="来宾用户" userId="" providerId="Windows Live" clId="Web-{F5D72538-ABFE-4383-B779-D29E37231E66}" dt="2021-06-06T16:45:29.325" v="84" actId="1076"/>
          <ac:spMkLst>
            <pc:docMk/>
            <pc:sldMk cId="19849910" sldId="292"/>
            <ac:spMk id="5" creationId="{00000000-0000-0000-0000-000000000000}"/>
          </ac:spMkLst>
        </pc:spChg>
      </pc:sldChg>
    </pc:docChg>
  </pc:docChgLst>
  <pc:docChgLst>
    <pc:chgData name="林 泓宇" userId="793cfb83fc22b7f9" providerId="LiveId" clId="{537B058A-CF53-8445-8938-4CBF47441F1F}"/>
    <pc:docChg chg="modSld">
      <pc:chgData name="林 泓宇" userId="793cfb83fc22b7f9" providerId="LiveId" clId="{537B058A-CF53-8445-8938-4CBF47441F1F}" dt="2021-06-06T15:53:16.414" v="2" actId="1076"/>
      <pc:docMkLst>
        <pc:docMk/>
      </pc:docMkLst>
      <pc:sldChg chg="modSp mod">
        <pc:chgData name="林 泓宇" userId="793cfb83fc22b7f9" providerId="LiveId" clId="{537B058A-CF53-8445-8938-4CBF47441F1F}" dt="2021-06-06T15:53:16.414" v="2" actId="1076"/>
        <pc:sldMkLst>
          <pc:docMk/>
          <pc:sldMk cId="0" sldId="285"/>
        </pc:sldMkLst>
        <pc:picChg chg="mod">
          <ac:chgData name="林 泓宇" userId="793cfb83fc22b7f9" providerId="LiveId" clId="{537B058A-CF53-8445-8938-4CBF47441F1F}" dt="2021-06-06T15:53:16.414" v="2" actId="1076"/>
          <ac:picMkLst>
            <pc:docMk/>
            <pc:sldMk cId="0" sldId="285"/>
            <ac:picMk id="8" creationId="{092B7FE3-0E8A-4FAB-A210-565434E14708}"/>
          </ac:picMkLst>
        </pc:picChg>
      </pc:sldChg>
    </pc:docChg>
  </pc:docChgLst>
  <pc:docChgLst>
    <pc:chgData name="来宾用户" providerId="Windows Live" clId="Web-{007329B4-FD02-4536-BC33-A3EF8DD6483E}"/>
    <pc:docChg chg="addSld modSld">
      <pc:chgData name="来宾用户" userId="" providerId="Windows Live" clId="Web-{007329B4-FD02-4536-BC33-A3EF8DD6483E}" dt="2021-06-06T13:26:50.999" v="520" actId="1076"/>
      <pc:docMkLst>
        <pc:docMk/>
      </pc:docMkLst>
      <pc:sldChg chg="delSp modSp">
        <pc:chgData name="来宾用户" userId="" providerId="Windows Live" clId="Web-{007329B4-FD02-4536-BC33-A3EF8DD6483E}" dt="2021-06-06T13:17:58.284" v="508" actId="20577"/>
        <pc:sldMkLst>
          <pc:docMk/>
          <pc:sldMk cId="0" sldId="257"/>
        </pc:sldMkLst>
        <pc:spChg chg="del">
          <ac:chgData name="来宾用户" userId="" providerId="Windows Live" clId="Web-{007329B4-FD02-4536-BC33-A3EF8DD6483E}" dt="2021-06-06T12:42:01.718" v="345"/>
          <ac:spMkLst>
            <pc:docMk/>
            <pc:sldMk cId="0" sldId="257"/>
            <ac:spMk id="2" creationId="{6C1F4125-2878-4169-A633-714B055BD78B}"/>
          </ac:spMkLst>
        </pc:spChg>
        <pc:spChg chg="mod">
          <ac:chgData name="来宾用户" userId="" providerId="Windows Live" clId="Web-{007329B4-FD02-4536-BC33-A3EF8DD6483E}" dt="2021-06-06T13:17:58.284" v="508" actId="20577"/>
          <ac:spMkLst>
            <pc:docMk/>
            <pc:sldMk cId="0" sldId="257"/>
            <ac:spMk id="5" creationId="{00000000-0000-0000-0000-000000000000}"/>
          </ac:spMkLst>
        </pc:spChg>
        <pc:spChg chg="del">
          <ac:chgData name="来宾用户" userId="" providerId="Windows Live" clId="Web-{007329B4-FD02-4536-BC33-A3EF8DD6483E}" dt="2021-06-06T12:41:59.608" v="344"/>
          <ac:spMkLst>
            <pc:docMk/>
            <pc:sldMk cId="0" sldId="257"/>
            <ac:spMk id="12" creationId="{CE73C777-7093-462E-B72F-1DEAE9C8E5F1}"/>
          </ac:spMkLst>
        </pc:spChg>
        <pc:picChg chg="del">
          <ac:chgData name="来宾用户" userId="" providerId="Windows Live" clId="Web-{007329B4-FD02-4536-BC33-A3EF8DD6483E}" dt="2021-06-06T12:41:57.405" v="342"/>
          <ac:picMkLst>
            <pc:docMk/>
            <pc:sldMk cId="0" sldId="257"/>
            <ac:picMk id="17" creationId="{FC53F753-42C8-485A-97DA-6570E7DC10B3}"/>
          </ac:picMkLst>
        </pc:picChg>
        <pc:picChg chg="del">
          <ac:chgData name="来宾用户" userId="" providerId="Windows Live" clId="Web-{007329B4-FD02-4536-BC33-A3EF8DD6483E}" dt="2021-06-06T12:41:58.093" v="343"/>
          <ac:picMkLst>
            <pc:docMk/>
            <pc:sldMk cId="0" sldId="257"/>
            <ac:picMk id="18" creationId="{FB85BCE1-D2C7-4C64-B2D2-52E84E23CFA8}"/>
          </ac:picMkLst>
        </pc:picChg>
      </pc:sldChg>
      <pc:sldChg chg="modSp">
        <pc:chgData name="来宾用户" userId="" providerId="Windows Live" clId="Web-{007329B4-FD02-4536-BC33-A3EF8DD6483E}" dt="2021-06-06T13:06:59.268" v="496" actId="1076"/>
        <pc:sldMkLst>
          <pc:docMk/>
          <pc:sldMk cId="0" sldId="270"/>
        </pc:sldMkLst>
        <pc:spChg chg="mod">
          <ac:chgData name="来宾用户" userId="" providerId="Windows Live" clId="Web-{007329B4-FD02-4536-BC33-A3EF8DD6483E}" dt="2021-06-06T12:07:03.294" v="111" actId="20577"/>
          <ac:spMkLst>
            <pc:docMk/>
            <pc:sldMk cId="0" sldId="270"/>
            <ac:spMk id="4" creationId="{00000000-0000-0000-0000-000000000000}"/>
          </ac:spMkLst>
        </pc:spChg>
        <pc:spChg chg="mod">
          <ac:chgData name="来宾用户" userId="" providerId="Windows Live" clId="Web-{007329B4-FD02-4536-BC33-A3EF8DD6483E}" dt="2021-06-06T13:06:59.268" v="496" actId="1076"/>
          <ac:spMkLst>
            <pc:docMk/>
            <pc:sldMk cId="0" sldId="270"/>
            <ac:spMk id="5" creationId="{00000000-0000-0000-0000-000000000000}"/>
          </ac:spMkLst>
        </pc:spChg>
      </pc:sldChg>
      <pc:sldChg chg="addSp delSp modSp">
        <pc:chgData name="来宾用户" userId="" providerId="Windows Live" clId="Web-{007329B4-FD02-4536-BC33-A3EF8DD6483E}" dt="2021-06-06T12:31:52.860" v="291" actId="20577"/>
        <pc:sldMkLst>
          <pc:docMk/>
          <pc:sldMk cId="0" sldId="278"/>
        </pc:sldMkLst>
        <pc:spChg chg="mod">
          <ac:chgData name="来宾用户" userId="" providerId="Windows Live" clId="Web-{007329B4-FD02-4536-BC33-A3EF8DD6483E}" dt="2021-06-06T12:20:48.110" v="164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来宾用户" userId="" providerId="Windows Live" clId="Web-{007329B4-FD02-4536-BC33-A3EF8DD6483E}" dt="2021-06-06T12:31:52.860" v="291" actId="20577"/>
          <ac:spMkLst>
            <pc:docMk/>
            <pc:sldMk cId="0" sldId="278"/>
            <ac:spMk id="5" creationId="{00000000-0000-0000-0000-000000000000}"/>
          </ac:spMkLst>
        </pc:spChg>
        <pc:picChg chg="add mod">
          <ac:chgData name="来宾用户" userId="" providerId="Windows Live" clId="Web-{007329B4-FD02-4536-BC33-A3EF8DD6483E}" dt="2021-06-06T12:28:41.793" v="274" actId="14100"/>
          <ac:picMkLst>
            <pc:docMk/>
            <pc:sldMk cId="0" sldId="278"/>
            <ac:picMk id="3" creationId="{1A7C522E-2197-4B24-9396-3A7A4F8BF931}"/>
          </ac:picMkLst>
        </pc:picChg>
        <pc:picChg chg="del">
          <ac:chgData name="来宾用户" userId="" providerId="Windows Live" clId="Web-{007329B4-FD02-4536-BC33-A3EF8DD6483E}" dt="2021-06-06T12:22:18.143" v="165"/>
          <ac:picMkLst>
            <pc:docMk/>
            <pc:sldMk cId="0" sldId="278"/>
            <ac:picMk id="9" creationId="{5E387E32-1A86-4A54-84F5-D7BF350B832B}"/>
          </ac:picMkLst>
        </pc:picChg>
      </pc:sldChg>
      <pc:sldChg chg="addSp delSp modSp add replId">
        <pc:chgData name="来宾用户" userId="" providerId="Windows Live" clId="Web-{007329B4-FD02-4536-BC33-A3EF8DD6483E}" dt="2021-06-06T13:26:50.999" v="520" actId="1076"/>
        <pc:sldMkLst>
          <pc:docMk/>
          <pc:sldMk cId="19849910" sldId="292"/>
        </pc:sldMkLst>
        <pc:spChg chg="mod">
          <ac:chgData name="来宾用户" userId="" providerId="Windows Live" clId="Web-{007329B4-FD02-4536-BC33-A3EF8DD6483E}" dt="2021-06-06T12:05:46.980" v="99" actId="20577"/>
          <ac:spMkLst>
            <pc:docMk/>
            <pc:sldMk cId="19849910" sldId="292"/>
            <ac:spMk id="2" creationId="{00000000-0000-0000-0000-000000000000}"/>
          </ac:spMkLst>
        </pc:spChg>
        <pc:spChg chg="add mod">
          <ac:chgData name="来宾用户" userId="" providerId="Windows Live" clId="Web-{007329B4-FD02-4536-BC33-A3EF8DD6483E}" dt="2021-06-06T13:26:33.843" v="518" actId="1076"/>
          <ac:spMkLst>
            <pc:docMk/>
            <pc:sldMk cId="19849910" sldId="292"/>
            <ac:spMk id="3" creationId="{19F0C017-2AF5-45A2-9959-AC5D327CE05F}"/>
          </ac:spMkLst>
        </pc:spChg>
        <pc:spChg chg="mod">
          <ac:chgData name="来宾用户" userId="" providerId="Windows Live" clId="Web-{007329B4-FD02-4536-BC33-A3EF8DD6483E}" dt="2021-06-06T13:26:50.999" v="520" actId="1076"/>
          <ac:spMkLst>
            <pc:docMk/>
            <pc:sldMk cId="19849910" sldId="292"/>
            <ac:spMk id="5" creationId="{00000000-0000-0000-0000-000000000000}"/>
          </ac:spMkLst>
        </pc:spChg>
        <pc:spChg chg="add mod">
          <ac:chgData name="来宾用户" userId="" providerId="Windows Live" clId="Web-{007329B4-FD02-4536-BC33-A3EF8DD6483E}" dt="2021-06-06T13:01:14.760" v="494" actId="1076"/>
          <ac:spMkLst>
            <pc:docMk/>
            <pc:sldMk cId="19849910" sldId="292"/>
            <ac:spMk id="14" creationId="{1674EAAF-0C83-491A-B0C0-05ADBE136AA9}"/>
          </ac:spMkLst>
        </pc:spChg>
        <pc:spChg chg="add mod">
          <ac:chgData name="来宾用户" userId="" providerId="Windows Live" clId="Web-{007329B4-FD02-4536-BC33-A3EF8DD6483E}" dt="2021-06-06T13:26:03.482" v="513" actId="1076"/>
          <ac:spMkLst>
            <pc:docMk/>
            <pc:sldMk cId="19849910" sldId="292"/>
            <ac:spMk id="15" creationId="{9D974303-0A68-40D8-B304-ACC9C7350E03}"/>
          </ac:spMkLst>
        </pc:spChg>
        <pc:picChg chg="add del mod">
          <ac:chgData name="来宾用户" userId="" providerId="Windows Live" clId="Web-{007329B4-FD02-4536-BC33-A3EF8DD6483E}" dt="2021-06-06T13:00:17.259" v="485"/>
          <ac:picMkLst>
            <pc:docMk/>
            <pc:sldMk cId="19849910" sldId="292"/>
            <ac:picMk id="4" creationId="{35665747-6E45-44D8-9AC9-62636D0566CF}"/>
          </ac:picMkLst>
        </pc:picChg>
        <pc:picChg chg="add del mod">
          <ac:chgData name="来宾用户" userId="" providerId="Windows Live" clId="Web-{007329B4-FD02-4536-BC33-A3EF8DD6483E}" dt="2021-06-06T13:25:55.435" v="509"/>
          <ac:picMkLst>
            <pc:docMk/>
            <pc:sldMk cId="19849910" sldId="292"/>
            <ac:picMk id="8" creationId="{7A2F0F2E-9B49-4F6C-A938-B06F557363F1}"/>
          </ac:picMkLst>
        </pc:picChg>
        <pc:picChg chg="del">
          <ac:chgData name="来宾用户" userId="" providerId="Windows Live" clId="Web-{007329B4-FD02-4536-BC33-A3EF8DD6483E}" dt="2021-06-06T12:05:49.355" v="100"/>
          <ac:picMkLst>
            <pc:docMk/>
            <pc:sldMk cId="19849910" sldId="292"/>
            <ac:picMk id="9" creationId="{5E387E32-1A86-4A54-84F5-D7BF350B832B}"/>
          </ac:picMkLst>
        </pc:picChg>
        <pc:picChg chg="add del">
          <ac:chgData name="来宾用户" userId="" providerId="Windows Live" clId="Web-{007329B4-FD02-4536-BC33-A3EF8DD6483E}" dt="2021-06-06T12:09:55.063" v="129"/>
          <ac:picMkLst>
            <pc:docMk/>
            <pc:sldMk cId="19849910" sldId="292"/>
            <ac:picMk id="12" creationId="{2E2FED15-33E5-4E52-8C9F-59A8D5E71659}"/>
          </ac:picMkLst>
        </pc:picChg>
        <pc:picChg chg="add mod">
          <ac:chgData name="来宾用户" userId="" providerId="Windows Live" clId="Web-{007329B4-FD02-4536-BC33-A3EF8DD6483E}" dt="2021-06-06T13:06:51.518" v="495" actId="1076"/>
          <ac:picMkLst>
            <pc:docMk/>
            <pc:sldMk cId="19849910" sldId="292"/>
            <ac:picMk id="16" creationId="{D210114E-60A1-45E7-A704-CA8792FEB4D9}"/>
          </ac:picMkLst>
        </pc:picChg>
        <pc:picChg chg="add mod ord">
          <ac:chgData name="来宾用户" userId="" providerId="Windows Live" clId="Web-{007329B4-FD02-4536-BC33-A3EF8DD6483E}" dt="2021-06-06T13:26:30.561" v="517" actId="1076"/>
          <ac:picMkLst>
            <pc:docMk/>
            <pc:sldMk cId="19849910" sldId="292"/>
            <ac:picMk id="17" creationId="{8BAF079E-C771-4926-84F1-DC0FC373B866}"/>
          </ac:picMkLst>
        </pc:picChg>
      </pc:sldChg>
    </pc:docChg>
  </pc:docChgLst>
  <pc:docChgLst>
    <pc:chgData name="林 泓宇" userId="793cfb83fc22b7f9" providerId="Windows Live" clId="Web-{4FD247D5-39AA-46E6-B649-820089CE1520}"/>
    <pc:docChg chg="modSld">
      <pc:chgData name="林 泓宇" userId="793cfb83fc22b7f9" providerId="Windows Live" clId="Web-{4FD247D5-39AA-46E6-B649-820089CE1520}" dt="2021-06-16T07:13:18.885" v="271"/>
      <pc:docMkLst>
        <pc:docMk/>
      </pc:docMkLst>
      <pc:sldChg chg="modSp">
        <pc:chgData name="林 泓宇" userId="793cfb83fc22b7f9" providerId="Windows Live" clId="Web-{4FD247D5-39AA-46E6-B649-820089CE1520}" dt="2021-06-16T07:04:13.064" v="13" actId="20577"/>
        <pc:sldMkLst>
          <pc:docMk/>
          <pc:sldMk cId="0" sldId="285"/>
        </pc:sldMkLst>
        <pc:spChg chg="mod">
          <ac:chgData name="林 泓宇" userId="793cfb83fc22b7f9" providerId="Windows Live" clId="Web-{4FD247D5-39AA-46E6-B649-820089CE1520}" dt="2021-06-16T07:04:13.064" v="13" actId="20577"/>
          <ac:spMkLst>
            <pc:docMk/>
            <pc:sldMk cId="0" sldId="285"/>
            <ac:spMk id="5" creationId="{00000000-0000-0000-0000-000000000000}"/>
          </ac:spMkLst>
        </pc:spChg>
      </pc:sldChg>
      <pc:sldChg chg="modSp">
        <pc:chgData name="林 泓宇" userId="793cfb83fc22b7f9" providerId="Windows Live" clId="Web-{4FD247D5-39AA-46E6-B649-820089CE1520}" dt="2021-06-16T07:13:18.885" v="271"/>
        <pc:sldMkLst>
          <pc:docMk/>
          <pc:sldMk cId="45994248" sldId="290"/>
        </pc:sldMkLst>
        <pc:spChg chg="mod">
          <ac:chgData name="林 泓宇" userId="793cfb83fc22b7f9" providerId="Windows Live" clId="Web-{4FD247D5-39AA-46E6-B649-820089CE1520}" dt="2021-06-16T07:05:24.096" v="18" actId="20577"/>
          <ac:spMkLst>
            <pc:docMk/>
            <pc:sldMk cId="45994248" sldId="290"/>
            <ac:spMk id="5" creationId="{00000000-0000-0000-0000-000000000000}"/>
          </ac:spMkLst>
        </pc:spChg>
        <pc:graphicFrameChg chg="mod modGraphic">
          <ac:chgData name="林 泓宇" userId="793cfb83fc22b7f9" providerId="Windows Live" clId="Web-{4FD247D5-39AA-46E6-B649-820089CE1520}" dt="2021-06-16T07:13:18.885" v="271"/>
          <ac:graphicFrameMkLst>
            <pc:docMk/>
            <pc:sldMk cId="45994248" sldId="290"/>
            <ac:graphicFrameMk id="3" creationId="{10371239-8167-4F6B-BA3C-888D6F0A181A}"/>
          </ac:graphicFrameMkLst>
        </pc:graphicFrameChg>
      </pc:sldChg>
    </pc:docChg>
  </pc:docChgLst>
  <pc:docChgLst>
    <pc:chgData name="来宾用户" providerId="Windows Live" clId="Web-{49322B89-4482-448E-878E-69ADF5BACCA3}"/>
    <pc:docChg chg="addSld modSld">
      <pc:chgData name="来宾用户" userId="" providerId="Windows Live" clId="Web-{49322B89-4482-448E-878E-69ADF5BACCA3}" dt="2021-06-07T09:11:36.866" v="14" actId="20577"/>
      <pc:docMkLst>
        <pc:docMk/>
      </pc:docMkLst>
      <pc:sldChg chg="delSp modSp add replId">
        <pc:chgData name="来宾用户" userId="" providerId="Windows Live" clId="Web-{49322B89-4482-448E-878E-69ADF5BACCA3}" dt="2021-06-07T09:11:36.741" v="12"/>
        <pc:sldMkLst>
          <pc:docMk/>
          <pc:sldMk cId="1215205550" sldId="294"/>
        </pc:sldMkLst>
        <pc:spChg chg="mod">
          <ac:chgData name="来宾用户" userId="" providerId="Windows Live" clId="Web-{49322B89-4482-448E-878E-69ADF5BACCA3}" dt="2021-06-07T09:10:16.161" v="11" actId="20577"/>
          <ac:spMkLst>
            <pc:docMk/>
            <pc:sldMk cId="1215205550" sldId="294"/>
            <ac:spMk id="5" creationId="{00000000-0000-0000-0000-000000000000}"/>
          </ac:spMkLst>
        </pc:spChg>
        <pc:picChg chg="del">
          <ac:chgData name="来宾用户" userId="" providerId="Windows Live" clId="Web-{49322B89-4482-448E-878E-69ADF5BACCA3}" dt="2021-06-07T09:11:36.741" v="12"/>
          <ac:picMkLst>
            <pc:docMk/>
            <pc:sldMk cId="1215205550" sldId="294"/>
            <ac:picMk id="2" creationId="{4A8B20C6-07A9-47AE-93F0-B99B92860963}"/>
          </ac:picMkLst>
        </pc:picChg>
      </pc:sldChg>
    </pc:docChg>
  </pc:docChgLst>
  <pc:docChgLst>
    <pc:chgData name="来宾用户" providerId="Windows Live" clId="Web-{A5F4D83E-0E7F-4B50-9DDB-0D0A6D2F922E}"/>
    <pc:docChg chg="modSld">
      <pc:chgData name="来宾用户" userId="" providerId="Windows Live" clId="Web-{A5F4D83E-0E7F-4B50-9DDB-0D0A6D2F922E}" dt="2021-05-28T09:35:28.841" v="24" actId="1076"/>
      <pc:docMkLst>
        <pc:docMk/>
      </pc:docMkLst>
      <pc:sldChg chg="addSp delSp modSp">
        <pc:chgData name="来宾用户" userId="" providerId="Windows Live" clId="Web-{A5F4D83E-0E7F-4B50-9DDB-0D0A6D2F922E}" dt="2021-05-28T09:35:28.841" v="24" actId="1076"/>
        <pc:sldMkLst>
          <pc:docMk/>
          <pc:sldMk cId="0" sldId="278"/>
        </pc:sldMkLst>
        <pc:spChg chg="add del mod">
          <ac:chgData name="来宾用户" userId="" providerId="Windows Live" clId="Web-{A5F4D83E-0E7F-4B50-9DDB-0D0A6D2F922E}" dt="2021-05-28T09:31:55.977" v="2"/>
          <ac:spMkLst>
            <pc:docMk/>
            <pc:sldMk cId="0" sldId="278"/>
            <ac:spMk id="4" creationId="{CDC134DF-46C9-4158-812A-13A971A829E1}"/>
          </ac:spMkLst>
        </pc:spChg>
        <pc:spChg chg="add del mod">
          <ac:chgData name="来宾用户" userId="" providerId="Windows Live" clId="Web-{A5F4D83E-0E7F-4B50-9DDB-0D0A6D2F922E}" dt="2021-05-28T09:33:01.104" v="14"/>
          <ac:spMkLst>
            <pc:docMk/>
            <pc:sldMk cId="0" sldId="278"/>
            <ac:spMk id="8" creationId="{B143A83E-4574-4B5D-A423-65A241123013}"/>
          </ac:spMkLst>
        </pc:spChg>
        <pc:picChg chg="add del mod">
          <ac:chgData name="来宾用户" userId="" providerId="Windows Live" clId="Web-{A5F4D83E-0E7F-4B50-9DDB-0D0A6D2F922E}" dt="2021-05-28T09:34:27.684" v="17"/>
          <ac:picMkLst>
            <pc:docMk/>
            <pc:sldMk cId="0" sldId="278"/>
            <ac:picMk id="6" creationId="{A960EC2F-18DB-45F8-B322-0A5A94E0CFF4}"/>
          </ac:picMkLst>
        </pc:picChg>
        <pc:picChg chg="add mod">
          <ac:chgData name="来宾用户" userId="" providerId="Windows Live" clId="Web-{A5F4D83E-0E7F-4B50-9DDB-0D0A6D2F922E}" dt="2021-05-28T09:35:28.841" v="24" actId="1076"/>
          <ac:picMkLst>
            <pc:docMk/>
            <pc:sldMk cId="0" sldId="278"/>
            <ac:picMk id="9" creationId="{5E387E32-1A86-4A54-84F5-D7BF350B832B}"/>
          </ac:picMkLst>
        </pc:picChg>
        <pc:picChg chg="add del">
          <ac:chgData name="来宾用户" userId="" providerId="Windows Live" clId="Web-{A5F4D83E-0E7F-4B50-9DDB-0D0A6D2F922E}" dt="2021-05-28T09:32:34.369" v="7"/>
          <ac:picMkLst>
            <pc:docMk/>
            <pc:sldMk cId="0" sldId="278"/>
            <ac:picMk id="20" creationId="{00000000-0000-0000-0000-000000000000}"/>
          </ac:picMkLst>
        </pc:picChg>
      </pc:sldChg>
    </pc:docChg>
  </pc:docChgLst>
  <pc:docChgLst>
    <pc:chgData name="潘 庆霖" userId="d86f992186444dca" providerId="LiveId" clId="{374879B8-BCFE-48B0-BB29-39E0E9D029EF}"/>
    <pc:docChg chg="undo custSel addSld delSld modSld sldOrd">
      <pc:chgData name="潘 庆霖" userId="d86f992186444dca" providerId="LiveId" clId="{374879B8-BCFE-48B0-BB29-39E0E9D029EF}" dt="2021-06-17T08:23:20.907" v="1824"/>
      <pc:docMkLst>
        <pc:docMk/>
      </pc:docMkLst>
      <pc:sldChg chg="modSp">
        <pc:chgData name="潘 庆霖" userId="d86f992186444dca" providerId="LiveId" clId="{374879B8-BCFE-48B0-BB29-39E0E9D029EF}" dt="2021-06-17T08:23:20.907" v="1824"/>
        <pc:sldMkLst>
          <pc:docMk/>
          <pc:sldMk cId="0" sldId="268"/>
        </pc:sldMkLst>
        <pc:spChg chg="mod">
          <ac:chgData name="潘 庆霖" userId="d86f992186444dca" providerId="LiveId" clId="{374879B8-BCFE-48B0-BB29-39E0E9D029EF}" dt="2021-06-17T08:23:20.907" v="1824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潘 庆霖" userId="d86f992186444dca" providerId="LiveId" clId="{374879B8-BCFE-48B0-BB29-39E0E9D029EF}" dt="2021-06-15T03:08:15.598" v="1800" actId="20577"/>
        <pc:sldMkLst>
          <pc:docMk/>
          <pc:sldMk cId="0" sldId="270"/>
        </pc:sldMkLst>
        <pc:spChg chg="mod">
          <ac:chgData name="潘 庆霖" userId="d86f992186444dca" providerId="LiveId" clId="{374879B8-BCFE-48B0-BB29-39E0E9D029EF}" dt="2021-06-15T03:08:15.598" v="1800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潘 庆霖" userId="d86f992186444dca" providerId="LiveId" clId="{374879B8-BCFE-48B0-BB29-39E0E9D029EF}" dt="2021-06-15T03:06:15.774" v="1798"/>
        <pc:sldMkLst>
          <pc:docMk/>
          <pc:sldMk cId="0" sldId="272"/>
        </pc:sldMkLst>
        <pc:spChg chg="mod">
          <ac:chgData name="潘 庆霖" userId="d86f992186444dca" providerId="LiveId" clId="{374879B8-BCFE-48B0-BB29-39E0E9D029EF}" dt="2021-06-15T03:06:15.774" v="1798"/>
          <ac:spMkLst>
            <pc:docMk/>
            <pc:sldMk cId="0" sldId="272"/>
            <ac:spMk id="5" creationId="{00000000-0000-0000-0000-000000000000}"/>
          </ac:spMkLst>
        </pc:spChg>
      </pc:sldChg>
      <pc:sldChg chg="addSp modSp">
        <pc:chgData name="潘 庆霖" userId="d86f992186444dca" providerId="LiveId" clId="{374879B8-BCFE-48B0-BB29-39E0E9D029EF}" dt="2021-06-15T02:50:31.968" v="1643"/>
        <pc:sldMkLst>
          <pc:docMk/>
          <pc:sldMk cId="1215205550" sldId="294"/>
        </pc:sldMkLst>
        <pc:spChg chg="mod">
          <ac:chgData name="潘 庆霖" userId="d86f992186444dca" providerId="LiveId" clId="{374879B8-BCFE-48B0-BB29-39E0E9D029EF}" dt="2021-06-15T02:37:30.153" v="1464" actId="20577"/>
          <ac:spMkLst>
            <pc:docMk/>
            <pc:sldMk cId="1215205550" sldId="294"/>
            <ac:spMk id="5" creationId="{00000000-0000-0000-0000-000000000000}"/>
          </ac:spMkLst>
        </pc:spChg>
        <pc:spChg chg="mod">
          <ac:chgData name="潘 庆霖" userId="d86f992186444dca" providerId="LiveId" clId="{374879B8-BCFE-48B0-BB29-39E0E9D029EF}" dt="2021-06-15T02:50:31.968" v="1643"/>
          <ac:spMkLst>
            <pc:docMk/>
            <pc:sldMk cId="1215205550" sldId="294"/>
            <ac:spMk id="12" creationId="{00000000-0000-0000-0000-000000000000}"/>
          </ac:spMkLst>
        </pc:spChg>
        <pc:picChg chg="add mod">
          <ac:chgData name="潘 庆霖" userId="d86f992186444dca" providerId="LiveId" clId="{374879B8-BCFE-48B0-BB29-39E0E9D029EF}" dt="2021-06-07T09:34:48.558" v="671" actId="1076"/>
          <ac:picMkLst>
            <pc:docMk/>
            <pc:sldMk cId="1215205550" sldId="294"/>
            <ac:picMk id="3" creationId="{380AD3E7-908E-412A-A54F-38135D271F5E}"/>
          </ac:picMkLst>
        </pc:picChg>
      </pc:sldChg>
      <pc:sldChg chg="addSp modSp add ord">
        <pc:chgData name="潘 庆霖" userId="d86f992186444dca" providerId="LiveId" clId="{374879B8-BCFE-48B0-BB29-39E0E9D029EF}" dt="2021-06-15T02:49:50.111" v="1639" actId="1076"/>
        <pc:sldMkLst>
          <pc:docMk/>
          <pc:sldMk cId="871646378" sldId="296"/>
        </pc:sldMkLst>
        <pc:spChg chg="mod">
          <ac:chgData name="潘 庆霖" userId="d86f992186444dca" providerId="LiveId" clId="{374879B8-BCFE-48B0-BB29-39E0E9D029EF}" dt="2021-06-15T02:23:18.879" v="1013" actId="20577"/>
          <ac:spMkLst>
            <pc:docMk/>
            <pc:sldMk cId="871646378" sldId="296"/>
            <ac:spMk id="2" creationId="{4DB62231-1C93-4DB0-91F5-B977888AC4EB}"/>
          </ac:spMkLst>
        </pc:spChg>
        <pc:spChg chg="mod">
          <ac:chgData name="潘 庆霖" userId="d86f992186444dca" providerId="LiveId" clId="{374879B8-BCFE-48B0-BB29-39E0E9D029EF}" dt="2021-06-15T02:30:05.859" v="1247" actId="14"/>
          <ac:spMkLst>
            <pc:docMk/>
            <pc:sldMk cId="871646378" sldId="296"/>
            <ac:spMk id="3" creationId="{809ED81C-B0F1-4E83-9FB5-DC3872474561}"/>
          </ac:spMkLst>
        </pc:spChg>
        <pc:picChg chg="add mod">
          <ac:chgData name="潘 庆霖" userId="d86f992186444dca" providerId="LiveId" clId="{374879B8-BCFE-48B0-BB29-39E0E9D029EF}" dt="2021-06-15T02:43:13.612" v="1633" actId="1076"/>
          <ac:picMkLst>
            <pc:docMk/>
            <pc:sldMk cId="871646378" sldId="296"/>
            <ac:picMk id="5" creationId="{383AC271-43BD-48E3-BC89-BA9BCFB0ED91}"/>
          </ac:picMkLst>
        </pc:picChg>
        <pc:picChg chg="add mod">
          <ac:chgData name="潘 庆霖" userId="d86f992186444dca" providerId="LiveId" clId="{374879B8-BCFE-48B0-BB29-39E0E9D029EF}" dt="2021-06-15T02:45:02.951" v="1635" actId="1076"/>
          <ac:picMkLst>
            <pc:docMk/>
            <pc:sldMk cId="871646378" sldId="296"/>
            <ac:picMk id="7" creationId="{8F744918-7F2B-49E5-B6CB-DEE9EFD8ACE4}"/>
          </ac:picMkLst>
        </pc:picChg>
        <pc:picChg chg="add mod">
          <ac:chgData name="潘 庆霖" userId="d86f992186444dca" providerId="LiveId" clId="{374879B8-BCFE-48B0-BB29-39E0E9D029EF}" dt="2021-06-15T02:49:39.592" v="1637" actId="1076"/>
          <ac:picMkLst>
            <pc:docMk/>
            <pc:sldMk cId="871646378" sldId="296"/>
            <ac:picMk id="9" creationId="{B001446B-8A0D-4AB2-9E57-3D2F102D9375}"/>
          </ac:picMkLst>
        </pc:picChg>
        <pc:picChg chg="add mod">
          <ac:chgData name="潘 庆霖" userId="d86f992186444dca" providerId="LiveId" clId="{374879B8-BCFE-48B0-BB29-39E0E9D029EF}" dt="2021-06-15T02:49:50.111" v="1639" actId="1076"/>
          <ac:picMkLst>
            <pc:docMk/>
            <pc:sldMk cId="871646378" sldId="296"/>
            <ac:picMk id="11" creationId="{EBA6C65A-3B63-4B4C-8AF1-186659DF3722}"/>
          </ac:picMkLst>
        </pc:picChg>
      </pc:sldChg>
      <pc:sldChg chg="addSp delSp modSp add">
        <pc:chgData name="潘 庆霖" userId="d86f992186444dca" providerId="LiveId" clId="{374879B8-BCFE-48B0-BB29-39E0E9D029EF}" dt="2021-06-15T02:36:04.314" v="1444"/>
        <pc:sldMkLst>
          <pc:docMk/>
          <pc:sldMk cId="4201372647" sldId="299"/>
        </pc:sldMkLst>
        <pc:spChg chg="mod">
          <ac:chgData name="潘 庆霖" userId="d86f992186444dca" providerId="LiveId" clId="{374879B8-BCFE-48B0-BB29-39E0E9D029EF}" dt="2021-06-15T02:19:05.966" v="990"/>
          <ac:spMkLst>
            <pc:docMk/>
            <pc:sldMk cId="4201372647" sldId="299"/>
            <ac:spMk id="2" creationId="{774012AB-4CD8-4A29-A558-3E39FB6EC099}"/>
          </ac:spMkLst>
        </pc:spChg>
        <pc:spChg chg="del">
          <ac:chgData name="潘 庆霖" userId="d86f992186444dca" providerId="LiveId" clId="{374879B8-BCFE-48B0-BB29-39E0E9D029EF}" dt="2021-06-15T02:13:15.468" v="952" actId="478"/>
          <ac:spMkLst>
            <pc:docMk/>
            <pc:sldMk cId="4201372647" sldId="299"/>
            <ac:spMk id="3" creationId="{12A2BA8F-8485-417E-A3D9-24348AEEDF8A}"/>
          </ac:spMkLst>
        </pc:spChg>
        <pc:spChg chg="add mod">
          <ac:chgData name="潘 庆霖" userId="d86f992186444dca" providerId="LiveId" clId="{374879B8-BCFE-48B0-BB29-39E0E9D029EF}" dt="2021-06-15T02:36:04.314" v="1444"/>
          <ac:spMkLst>
            <pc:docMk/>
            <pc:sldMk cId="4201372647" sldId="299"/>
            <ac:spMk id="10" creationId="{43E59148-4D49-4B54-9A7E-B5A77580DE6C}"/>
          </ac:spMkLst>
        </pc:spChg>
        <pc:picChg chg="add mod">
          <ac:chgData name="潘 庆霖" userId="d86f992186444dca" providerId="LiveId" clId="{374879B8-BCFE-48B0-BB29-39E0E9D029EF}" dt="2021-06-15T02:23:10.328" v="1012" actId="14100"/>
          <ac:picMkLst>
            <pc:docMk/>
            <pc:sldMk cId="4201372647" sldId="299"/>
            <ac:picMk id="5" creationId="{FBE322FD-9547-42E7-A856-BF9512979CCF}"/>
          </ac:picMkLst>
        </pc:picChg>
        <pc:picChg chg="add del mod">
          <ac:chgData name="潘 庆霖" userId="d86f992186444dca" providerId="LiveId" clId="{374879B8-BCFE-48B0-BB29-39E0E9D029EF}" dt="2021-06-15T02:17:49.392" v="971" actId="478"/>
          <ac:picMkLst>
            <pc:docMk/>
            <pc:sldMk cId="4201372647" sldId="299"/>
            <ac:picMk id="7" creationId="{D3D80C20-6F96-45B7-AAC5-46E69584C90B}"/>
          </ac:picMkLst>
        </pc:picChg>
        <pc:picChg chg="add del mod">
          <ac:chgData name="潘 庆霖" userId="d86f992186444dca" providerId="LiveId" clId="{374879B8-BCFE-48B0-BB29-39E0E9D029EF}" dt="2021-06-15T02:19:41.747" v="1005"/>
          <ac:picMkLst>
            <pc:docMk/>
            <pc:sldMk cId="4201372647" sldId="299"/>
            <ac:picMk id="9" creationId="{296C0026-5AF5-48D9-889B-C46B35F0EB9F}"/>
          </ac:picMkLst>
        </pc:picChg>
      </pc:sldChg>
      <pc:sldChg chg="addSp delSp modSp add">
        <pc:chgData name="潘 庆霖" userId="d86f992186444dca" providerId="LiveId" clId="{374879B8-BCFE-48B0-BB29-39E0E9D029EF}" dt="2021-06-15T02:32:00.792" v="1292"/>
        <pc:sldMkLst>
          <pc:docMk/>
          <pc:sldMk cId="1100844882" sldId="300"/>
        </pc:sldMkLst>
        <pc:spChg chg="mod">
          <ac:chgData name="潘 庆霖" userId="d86f992186444dca" providerId="LiveId" clId="{374879B8-BCFE-48B0-BB29-39E0E9D029EF}" dt="2021-06-15T02:19:30.484" v="1003"/>
          <ac:spMkLst>
            <pc:docMk/>
            <pc:sldMk cId="1100844882" sldId="300"/>
            <ac:spMk id="2" creationId="{C80FBA2F-1E2C-4CA8-85EB-1B09354FDE84}"/>
          </ac:spMkLst>
        </pc:spChg>
        <pc:spChg chg="del">
          <ac:chgData name="潘 庆霖" userId="d86f992186444dca" providerId="LiveId" clId="{374879B8-BCFE-48B0-BB29-39E0E9D029EF}" dt="2021-06-15T02:19:38.809" v="1004" actId="478"/>
          <ac:spMkLst>
            <pc:docMk/>
            <pc:sldMk cId="1100844882" sldId="300"/>
            <ac:spMk id="3" creationId="{CAA3E7FD-A582-4609-9E5A-D4A66CFED19C}"/>
          </ac:spMkLst>
        </pc:spChg>
        <pc:spChg chg="add del mod">
          <ac:chgData name="潘 庆霖" userId="d86f992186444dca" providerId="LiveId" clId="{374879B8-BCFE-48B0-BB29-39E0E9D029EF}" dt="2021-06-15T02:24:35.252" v="1022"/>
          <ac:spMkLst>
            <pc:docMk/>
            <pc:sldMk cId="1100844882" sldId="300"/>
            <ac:spMk id="5" creationId="{34C9B0FE-0156-44E4-9666-4C2940033B06}"/>
          </ac:spMkLst>
        </pc:spChg>
        <pc:spChg chg="add del mod">
          <ac:chgData name="潘 庆霖" userId="d86f992186444dca" providerId="LiveId" clId="{374879B8-BCFE-48B0-BB29-39E0E9D029EF}" dt="2021-06-15T02:32:00.792" v="1292"/>
          <ac:spMkLst>
            <pc:docMk/>
            <pc:sldMk cId="1100844882" sldId="300"/>
            <ac:spMk id="6" creationId="{457B78BB-8B85-4FC4-822E-BE5AA9D125B1}"/>
          </ac:spMkLst>
        </pc:spChg>
        <pc:picChg chg="add mod">
          <ac:chgData name="潘 庆霖" userId="d86f992186444dca" providerId="LiveId" clId="{374879B8-BCFE-48B0-BB29-39E0E9D029EF}" dt="2021-06-15T02:31:27.312" v="1284" actId="1076"/>
          <ac:picMkLst>
            <pc:docMk/>
            <pc:sldMk cId="1100844882" sldId="300"/>
            <ac:picMk id="4" creationId="{64760A59-A957-446C-BFAF-7CF6EF521CC6}"/>
          </ac:picMkLst>
        </pc:picChg>
      </pc:sldChg>
      <pc:sldChg chg="modSp add">
        <pc:chgData name="潘 庆霖" userId="d86f992186444dca" providerId="LiveId" clId="{374879B8-BCFE-48B0-BB29-39E0E9D029EF}" dt="2021-06-15T02:55:46.158" v="1787"/>
        <pc:sldMkLst>
          <pc:docMk/>
          <pc:sldMk cId="3096258822" sldId="301"/>
        </pc:sldMkLst>
        <pc:spChg chg="mod">
          <ac:chgData name="潘 庆霖" userId="d86f992186444dca" providerId="LiveId" clId="{374879B8-BCFE-48B0-BB29-39E0E9D029EF}" dt="2021-06-15T02:51:07.973" v="1663"/>
          <ac:spMkLst>
            <pc:docMk/>
            <pc:sldMk cId="3096258822" sldId="301"/>
            <ac:spMk id="2" creationId="{5BA66F01-E33C-403A-B6CD-471316D0D8EE}"/>
          </ac:spMkLst>
        </pc:spChg>
        <pc:spChg chg="mod">
          <ac:chgData name="潘 庆霖" userId="d86f992186444dca" providerId="LiveId" clId="{374879B8-BCFE-48B0-BB29-39E0E9D029EF}" dt="2021-06-15T02:55:46.158" v="1787"/>
          <ac:spMkLst>
            <pc:docMk/>
            <pc:sldMk cId="3096258822" sldId="301"/>
            <ac:spMk id="3" creationId="{A8E45E56-E2C1-4EA2-98A2-FAB605D48F1F}"/>
          </ac:spMkLst>
        </pc:spChg>
      </pc:sldChg>
      <pc:sldChg chg="modSp">
        <pc:chgData name="潘 庆霖" userId="d86f992186444dca" providerId="LiveId" clId="{374879B8-BCFE-48B0-BB29-39E0E9D029EF}" dt="2021-06-17T08:19:09.950" v="1821"/>
        <pc:sldMkLst>
          <pc:docMk/>
          <pc:sldMk cId="3349437502" sldId="302"/>
        </pc:sldMkLst>
        <pc:spChg chg="mod">
          <ac:chgData name="潘 庆霖" userId="d86f992186444dca" providerId="LiveId" clId="{374879B8-BCFE-48B0-BB29-39E0E9D029EF}" dt="2021-06-17T08:19:09.950" v="1821"/>
          <ac:spMkLst>
            <pc:docMk/>
            <pc:sldMk cId="3349437502" sldId="302"/>
            <ac:spMk id="3" creationId="{EA777081-DB5A-4D1A-AC84-148E233446CB}"/>
          </ac:spMkLst>
        </pc:spChg>
      </pc:sldChg>
    </pc:docChg>
  </pc:docChgLst>
  <pc:docChgLst>
    <pc:chgData name="来宾用户" providerId="Windows Live" clId="Web-{442935D3-9EE4-48BD-8B75-17CC0D6040A1}"/>
    <pc:docChg chg="modSld">
      <pc:chgData name="来宾用户" userId="" providerId="Windows Live" clId="Web-{442935D3-9EE4-48BD-8B75-17CC0D6040A1}" dt="2021-06-14T12:47:22.202" v="116" actId="1076"/>
      <pc:docMkLst>
        <pc:docMk/>
      </pc:docMkLst>
      <pc:sldChg chg="modSp">
        <pc:chgData name="来宾用户" userId="" providerId="Windows Live" clId="Web-{442935D3-9EE4-48BD-8B75-17CC0D6040A1}" dt="2021-06-14T11:45:04.419" v="17"/>
        <pc:sldMkLst>
          <pc:docMk/>
          <pc:sldMk cId="0" sldId="272"/>
        </pc:sldMkLst>
        <pc:graphicFrameChg chg="mod modGraphic">
          <ac:chgData name="来宾用户" userId="" providerId="Windows Live" clId="Web-{442935D3-9EE4-48BD-8B75-17CC0D6040A1}" dt="2021-06-14T11:45:04.419" v="17"/>
          <ac:graphicFrameMkLst>
            <pc:docMk/>
            <pc:sldMk cId="0" sldId="272"/>
            <ac:graphicFrameMk id="10" creationId="{A1AC4886-6657-46C0-B710-E3A8B5970973}"/>
          </ac:graphicFrameMkLst>
        </pc:graphicFrameChg>
      </pc:sldChg>
      <pc:sldChg chg="addSp delSp modSp">
        <pc:chgData name="来宾用户" userId="" providerId="Windows Live" clId="Web-{442935D3-9EE4-48BD-8B75-17CC0D6040A1}" dt="2021-06-14T12:47:22.202" v="116" actId="1076"/>
        <pc:sldMkLst>
          <pc:docMk/>
          <pc:sldMk cId="0" sldId="277"/>
        </pc:sldMkLst>
        <pc:spChg chg="add mod">
          <ac:chgData name="来宾用户" userId="" providerId="Windows Live" clId="Web-{442935D3-9EE4-48BD-8B75-17CC0D6040A1}" dt="2021-06-14T12:46:59.623" v="113" actId="14100"/>
          <ac:spMkLst>
            <pc:docMk/>
            <pc:sldMk cId="0" sldId="277"/>
            <ac:spMk id="2" creationId="{0EE65895-4969-4E05-BF8E-C101D1C20A7E}"/>
          </ac:spMkLst>
        </pc:spChg>
        <pc:spChg chg="mod">
          <ac:chgData name="来宾用户" userId="" providerId="Windows Live" clId="Web-{442935D3-9EE4-48BD-8B75-17CC0D6040A1}" dt="2021-06-14T12:47:22.202" v="116" actId="1076"/>
          <ac:spMkLst>
            <pc:docMk/>
            <pc:sldMk cId="0" sldId="277"/>
            <ac:spMk id="12" creationId="{00000000-0000-0000-0000-000000000000}"/>
          </ac:spMkLst>
        </pc:spChg>
        <pc:picChg chg="add del mod">
          <ac:chgData name="来宾用户" userId="" providerId="Windows Live" clId="Web-{442935D3-9EE4-48BD-8B75-17CC0D6040A1}" dt="2021-06-14T11:59:34.643" v="20"/>
          <ac:picMkLst>
            <pc:docMk/>
            <pc:sldMk cId="0" sldId="277"/>
            <ac:picMk id="2" creationId="{B103C2A1-484D-458F-9187-12C1878C38DA}"/>
          </ac:picMkLst>
        </pc:picChg>
        <pc:picChg chg="add mod ord modCrop">
          <ac:chgData name="来宾用户" userId="" providerId="Windows Live" clId="Web-{442935D3-9EE4-48BD-8B75-17CC0D6040A1}" dt="2021-06-14T12:40:37.082" v="107" actId="1076"/>
          <ac:picMkLst>
            <pc:docMk/>
            <pc:sldMk cId="0" sldId="277"/>
            <ac:picMk id="3" creationId="{2B3F3A39-6069-4E1F-A97C-070BD4898FBE}"/>
          </ac:picMkLst>
        </pc:picChg>
        <pc:picChg chg="del">
          <ac:chgData name="来宾用户" userId="" providerId="Windows Live" clId="Web-{442935D3-9EE4-48BD-8B75-17CC0D6040A1}" dt="2021-06-14T12:00:47.035" v="36"/>
          <ac:picMkLst>
            <pc:docMk/>
            <pc:sldMk cId="0" sldId="277"/>
            <ac:picMk id="10" creationId="{8EADC70C-5844-4216-836D-541E153DB5B4}"/>
          </ac:picMkLst>
        </pc:picChg>
      </pc:sldChg>
      <pc:sldChg chg="addSp delSp modSp">
        <pc:chgData name="来宾用户" userId="" providerId="Windows Live" clId="Web-{442935D3-9EE4-48BD-8B75-17CC0D6040A1}" dt="2021-06-14T12:47:15.124" v="115" actId="14100"/>
        <pc:sldMkLst>
          <pc:docMk/>
          <pc:sldMk cId="3615841082" sldId="291"/>
        </pc:sldMkLst>
        <pc:spChg chg="add mod">
          <ac:chgData name="来宾用户" userId="" providerId="Windows Live" clId="Web-{442935D3-9EE4-48BD-8B75-17CC0D6040A1}" dt="2021-06-14T12:47:15.124" v="115" actId="14100"/>
          <ac:spMkLst>
            <pc:docMk/>
            <pc:sldMk cId="3615841082" sldId="291"/>
            <ac:spMk id="2" creationId="{58D1C392-E6A5-4095-B8A3-CD3BFA9FDF10}"/>
          </ac:spMkLst>
        </pc:spChg>
        <pc:spChg chg="mod">
          <ac:chgData name="来宾用户" userId="" providerId="Windows Live" clId="Web-{442935D3-9EE4-48BD-8B75-17CC0D6040A1}" dt="2021-06-14T12:36:24.637" v="67" actId="1076"/>
          <ac:spMkLst>
            <pc:docMk/>
            <pc:sldMk cId="3615841082" sldId="291"/>
            <ac:spMk id="5" creationId="{00000000-0000-0000-0000-000000000000}"/>
          </ac:spMkLst>
        </pc:spChg>
        <pc:spChg chg="mod">
          <ac:chgData name="来宾用户" userId="" providerId="Windows Live" clId="Web-{442935D3-9EE4-48BD-8B75-17CC0D6040A1}" dt="2021-06-14T12:43:52.056" v="109" actId="20577"/>
          <ac:spMkLst>
            <pc:docMk/>
            <pc:sldMk cId="3615841082" sldId="291"/>
            <ac:spMk id="12" creationId="{00000000-0000-0000-0000-000000000000}"/>
          </ac:spMkLst>
        </pc:spChg>
        <pc:picChg chg="del">
          <ac:chgData name="来宾用户" userId="" providerId="Windows Live" clId="Web-{442935D3-9EE4-48BD-8B75-17CC0D6040A1}" dt="2021-06-14T11:59:55.346" v="26"/>
          <ac:picMkLst>
            <pc:docMk/>
            <pc:sldMk cId="3615841082" sldId="291"/>
            <ac:picMk id="2" creationId="{4A8B20C6-07A9-47AE-93F0-B99B92860963}"/>
          </ac:picMkLst>
        </pc:picChg>
        <pc:picChg chg="add mod ord modCrop">
          <ac:chgData name="来宾用户" userId="" providerId="Windows Live" clId="Web-{442935D3-9EE4-48BD-8B75-17CC0D6040A1}" dt="2021-06-14T12:40:32.863" v="106" actId="1076"/>
          <ac:picMkLst>
            <pc:docMk/>
            <pc:sldMk cId="3615841082" sldId="291"/>
            <ac:picMk id="3" creationId="{D010E822-C81E-4E63-93BB-C4C01F7A575B}"/>
          </ac:picMkLst>
        </pc:picChg>
        <pc:picChg chg="add del mod">
          <ac:chgData name="来宾用户" userId="" providerId="Windows Live" clId="Web-{442935D3-9EE4-48BD-8B75-17CC0D6040A1}" dt="2021-06-14T12:00:32.206" v="31"/>
          <ac:picMkLst>
            <pc:docMk/>
            <pc:sldMk cId="3615841082" sldId="291"/>
            <ac:picMk id="4" creationId="{98A08D00-D54B-4EE0-8135-3B19C58153FA}"/>
          </ac:picMkLst>
        </pc:picChg>
      </pc:sldChg>
    </pc:docChg>
  </pc:docChgLst>
  <pc:docChgLst>
    <pc:chgData name="林 泓宇" userId="793cfb83fc22b7f9" providerId="Windows Live" clId="Web-{C92E281E-A0AF-44FB-AA07-1243C77A0881}"/>
    <pc:docChg chg="modSld">
      <pc:chgData name="林 泓宇" userId="793cfb83fc22b7f9" providerId="Windows Live" clId="Web-{C92E281E-A0AF-44FB-AA07-1243C77A0881}" dt="2021-06-16T08:47:35.499" v="141"/>
      <pc:docMkLst>
        <pc:docMk/>
      </pc:docMkLst>
      <pc:sldChg chg="modSp">
        <pc:chgData name="林 泓宇" userId="793cfb83fc22b7f9" providerId="Windows Live" clId="Web-{C92E281E-A0AF-44FB-AA07-1243C77A0881}" dt="2021-06-16T07:15:05.816" v="69"/>
        <pc:sldMkLst>
          <pc:docMk/>
          <pc:sldMk cId="45994248" sldId="290"/>
        </pc:sldMkLst>
        <pc:graphicFrameChg chg="mod modGraphic">
          <ac:chgData name="林 泓宇" userId="793cfb83fc22b7f9" providerId="Windows Live" clId="Web-{C92E281E-A0AF-44FB-AA07-1243C77A0881}" dt="2021-06-16T07:15:05.816" v="69"/>
          <ac:graphicFrameMkLst>
            <pc:docMk/>
            <pc:sldMk cId="45994248" sldId="290"/>
            <ac:graphicFrameMk id="3" creationId="{10371239-8167-4F6B-BA3C-888D6F0A181A}"/>
          </ac:graphicFrameMkLst>
        </pc:graphicFrameChg>
      </pc:sldChg>
      <pc:sldChg chg="modSp">
        <pc:chgData name="林 泓宇" userId="793cfb83fc22b7f9" providerId="Windows Live" clId="Web-{C92E281E-A0AF-44FB-AA07-1243C77A0881}" dt="2021-06-16T07:18:30.007" v="115" actId="20577"/>
        <pc:sldMkLst>
          <pc:docMk/>
          <pc:sldMk cId="144482442" sldId="303"/>
        </pc:sldMkLst>
        <pc:spChg chg="mod">
          <ac:chgData name="林 泓宇" userId="793cfb83fc22b7f9" providerId="Windows Live" clId="Web-{C92E281E-A0AF-44FB-AA07-1243C77A0881}" dt="2021-06-16T07:18:30.007" v="115" actId="20577"/>
          <ac:spMkLst>
            <pc:docMk/>
            <pc:sldMk cId="144482442" sldId="303"/>
            <ac:spMk id="5" creationId="{00000000-0000-0000-0000-000000000000}"/>
          </ac:spMkLst>
        </pc:spChg>
      </pc:sldChg>
      <pc:sldChg chg="addSp delSp modSp">
        <pc:chgData name="林 泓宇" userId="793cfb83fc22b7f9" providerId="Windows Live" clId="Web-{C92E281E-A0AF-44FB-AA07-1243C77A0881}" dt="2021-06-16T08:47:35.499" v="141"/>
        <pc:sldMkLst>
          <pc:docMk/>
          <pc:sldMk cId="4065643409" sldId="304"/>
        </pc:sldMkLst>
        <pc:spChg chg="add del mod">
          <ac:chgData name="林 泓宇" userId="793cfb83fc22b7f9" providerId="Windows Live" clId="Web-{C92E281E-A0AF-44FB-AA07-1243C77A0881}" dt="2021-06-16T08:45:31.430" v="128"/>
          <ac:spMkLst>
            <pc:docMk/>
            <pc:sldMk cId="4065643409" sldId="304"/>
            <ac:spMk id="2" creationId="{EEEE27D1-C790-4E10-A294-C0E108F86B1C}"/>
          </ac:spMkLst>
        </pc:spChg>
        <pc:spChg chg="add del mod ord">
          <ac:chgData name="林 泓宇" userId="793cfb83fc22b7f9" providerId="Windows Live" clId="Web-{C92E281E-A0AF-44FB-AA07-1243C77A0881}" dt="2021-06-16T08:46:16.682" v="135"/>
          <ac:spMkLst>
            <pc:docMk/>
            <pc:sldMk cId="4065643409" sldId="304"/>
            <ac:spMk id="3" creationId="{45112C5F-BE67-47C8-A8C2-59EC7114F5B6}"/>
          </ac:spMkLst>
        </pc:spChg>
        <pc:spChg chg="mod">
          <ac:chgData name="林 泓宇" userId="793cfb83fc22b7f9" providerId="Windows Live" clId="Web-{C92E281E-A0AF-44FB-AA07-1243C77A0881}" dt="2021-06-16T07:18:51.960" v="121" actId="20577"/>
          <ac:spMkLst>
            <pc:docMk/>
            <pc:sldMk cId="4065643409" sldId="304"/>
            <ac:spMk id="5" creationId="{00000000-0000-0000-0000-000000000000}"/>
          </ac:spMkLst>
        </pc:spChg>
        <pc:spChg chg="del mod">
          <ac:chgData name="林 泓宇" userId="793cfb83fc22b7f9" providerId="Windows Live" clId="Web-{C92E281E-A0AF-44FB-AA07-1243C77A0881}" dt="2021-06-16T08:43:53.456" v="125"/>
          <ac:spMkLst>
            <pc:docMk/>
            <pc:sldMk cId="4065643409" sldId="304"/>
            <ac:spMk id="8" creationId="{D2F74909-BDA2-42EC-91B5-1CF004578CA3}"/>
          </ac:spMkLst>
        </pc:spChg>
        <pc:spChg chg="del mod">
          <ac:chgData name="林 泓宇" userId="793cfb83fc22b7f9" providerId="Windows Live" clId="Web-{C92E281E-A0AF-44FB-AA07-1243C77A0881}" dt="2021-06-16T08:43:22.720" v="123"/>
          <ac:spMkLst>
            <pc:docMk/>
            <pc:sldMk cId="4065643409" sldId="304"/>
            <ac:spMk id="9" creationId="{99E95E78-2415-442F-B57C-D1E31AF3F344}"/>
          </ac:spMkLst>
        </pc:spChg>
        <pc:inkChg chg="add del">
          <ac:chgData name="林 泓宇" userId="793cfb83fc22b7f9" providerId="Windows Live" clId="Web-{C92E281E-A0AF-44FB-AA07-1243C77A0881}" dt="2021-06-16T08:46:33.433" v="137"/>
          <ac:inkMkLst>
            <pc:docMk/>
            <pc:sldMk cId="4065643409" sldId="304"/>
            <ac:inkMk id="7" creationId="{878D6493-C1AC-4455-9102-FE6F9D1E9C64}"/>
          </ac:inkMkLst>
        </pc:inkChg>
        <pc:cxnChg chg="add del">
          <ac:chgData name="林 泓宇" userId="793cfb83fc22b7f9" providerId="Windows Live" clId="Web-{C92E281E-A0AF-44FB-AA07-1243C77A0881}" dt="2021-06-16T08:47:02.091" v="139"/>
          <ac:cxnSpMkLst>
            <pc:docMk/>
            <pc:sldMk cId="4065643409" sldId="304"/>
            <ac:cxnSpMk id="10" creationId="{4F9A59F4-BB18-4AE0-8F75-95F341455051}"/>
          </ac:cxnSpMkLst>
        </pc:cxnChg>
        <pc:cxnChg chg="add del">
          <ac:chgData name="林 泓宇" userId="793cfb83fc22b7f9" providerId="Windows Live" clId="Web-{C92E281E-A0AF-44FB-AA07-1243C77A0881}" dt="2021-06-16T08:47:35.499" v="141"/>
          <ac:cxnSpMkLst>
            <pc:docMk/>
            <pc:sldMk cId="4065643409" sldId="304"/>
            <ac:cxnSpMk id="11" creationId="{5C0610F1-D895-424B-B185-340EAB1F5172}"/>
          </ac:cxnSpMkLst>
        </pc:cxnChg>
      </pc:sldChg>
    </pc:docChg>
  </pc:docChgLst>
  <pc:docChgLst>
    <pc:chgData name="来宾用户" providerId="Windows Live" clId="Web-{660F6851-D7F9-45FD-8006-464957996106}"/>
    <pc:docChg chg="modSld">
      <pc:chgData name="来宾用户" userId="" providerId="Windows Live" clId="Web-{660F6851-D7F9-45FD-8006-464957996106}" dt="2021-06-15T14:47:02.540" v="8" actId="20577"/>
      <pc:docMkLst>
        <pc:docMk/>
      </pc:docMkLst>
      <pc:sldChg chg="modSp">
        <pc:chgData name="来宾用户" userId="" providerId="Windows Live" clId="Web-{660F6851-D7F9-45FD-8006-464957996106}" dt="2021-06-15T14:47:02.540" v="8" actId="20577"/>
        <pc:sldMkLst>
          <pc:docMk/>
          <pc:sldMk cId="0" sldId="260"/>
        </pc:sldMkLst>
        <pc:spChg chg="mod">
          <ac:chgData name="来宾用户" userId="" providerId="Windows Live" clId="Web-{660F6851-D7F9-45FD-8006-464957996106}" dt="2021-06-15T14:47:02.540" v="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来宾用户" userId="" providerId="Windows Live" clId="Web-{660F6851-D7F9-45FD-8006-464957996106}" dt="2021-06-15T14:45:53.539" v="7" actId="1076"/>
        <pc:sldMkLst>
          <pc:docMk/>
          <pc:sldMk cId="0" sldId="273"/>
        </pc:sldMkLst>
        <pc:spChg chg="mod">
          <ac:chgData name="来宾用户" userId="" providerId="Windows Live" clId="Web-{660F6851-D7F9-45FD-8006-464957996106}" dt="2021-06-15T14:30:05.035" v="5" actId="20577"/>
          <ac:spMkLst>
            <pc:docMk/>
            <pc:sldMk cId="0" sldId="273"/>
            <ac:spMk id="12" creationId="{00000000-0000-0000-0000-000000000000}"/>
          </ac:spMkLst>
        </pc:spChg>
        <pc:picChg chg="mod">
          <ac:chgData name="来宾用户" userId="" providerId="Windows Live" clId="Web-{660F6851-D7F9-45FD-8006-464957996106}" dt="2021-06-15T14:45:53.539" v="7" actId="1076"/>
          <ac:picMkLst>
            <pc:docMk/>
            <pc:sldMk cId="0" sldId="273"/>
            <ac:picMk id="3" creationId="{5907EC0B-C562-4C3C-A1A2-2AC459FFEDAF}"/>
          </ac:picMkLst>
        </pc:picChg>
      </pc:sldChg>
    </pc:docChg>
  </pc:docChgLst>
  <pc:docChgLst>
    <pc:chgData name="来宾用户" providerId="Windows Live" clId="Web-{F4358A54-364F-4540-813C-9D1ACCC754E1}"/>
    <pc:docChg chg="modSld">
      <pc:chgData name="来宾用户" userId="" providerId="Windows Live" clId="Web-{F4358A54-364F-4540-813C-9D1ACCC754E1}" dt="2021-06-13T15:08:32.781" v="3"/>
      <pc:docMkLst>
        <pc:docMk/>
      </pc:docMkLst>
      <pc:sldChg chg="modSp">
        <pc:chgData name="来宾用户" userId="" providerId="Windows Live" clId="Web-{F4358A54-364F-4540-813C-9D1ACCC754E1}" dt="2021-06-13T15:08:32.781" v="3"/>
        <pc:sldMkLst>
          <pc:docMk/>
          <pc:sldMk cId="0" sldId="272"/>
        </pc:sldMkLst>
        <pc:graphicFrameChg chg="mod modGraphic">
          <ac:chgData name="来宾用户" userId="" providerId="Windows Live" clId="Web-{F4358A54-364F-4540-813C-9D1ACCC754E1}" dt="2021-06-13T15:08:32.781" v="3"/>
          <ac:graphicFrameMkLst>
            <pc:docMk/>
            <pc:sldMk cId="0" sldId="272"/>
            <ac:graphicFrameMk id="10" creationId="{A1AC4886-6657-46C0-B710-E3A8B597097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239C-9A66-44E9-9693-888D8C945B0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1D91-FA13-4C2B-BC4D-0D299953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D5CE-F3E7-44F0-BE81-4A417DF52BAC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9E71-55E7-46C7-9C8E-734C719365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</a:rPr>
              <a:t>在现代计算机系统中，虚拟内存是一个关键技术，其通过将每个进程相同的虚拟地址空间，映射到不同的物理内存地址，实现进程地址空间的连续性和进程间的隔离，简化了编程模型，提升了安全性。</a:t>
            </a:r>
          </a:p>
          <a:p>
            <a:endParaRPr lang="zh-CN" altLang="en-US">
              <a:ea typeface="等线"/>
            </a:endParaRPr>
          </a:p>
          <a:p>
            <a:r>
              <a:rPr lang="zh-CN"/>
              <a:t>本报告介绍了对于RISC-V基金会提出的三种虚拟内存扩展草案的验证。作为RISC-V国际基金会的首批开发伙伴(Development Partner)，计算所和软件所PLCT实验室基于开源硬件和Linux Kernel，合作开展了硬件实现的概念验证和软件支持。</a:t>
            </a:r>
            <a:br>
              <a:rPr lang="zh-CN"/>
            </a:br>
            <a:r>
              <a:rPr lang="zh-CN"/>
              <a:t>Sv57是基金会提出的57位虚拟地址空间页表机制，我们基于开源处理器NutShell和Linux Kernel对这一机制进行软硬件实现与概念验证。另外，基金会提出了Svnapot机制，希望在兼容已有4K页的基础上支持64K基本页。我们在开源处理器NutShell上对Svnapot进行了实现，并在Linux Kernel中提供软件支持。为了方便硬件管理页表的A/D位，RISC-V虚拟内存工作组提出了PTW的改进算法，我们在开源处理器核心Rocket上实现了该算法，尝试验证这一草案的可行性。</a:t>
            </a:r>
          </a:p>
          <a:p>
            <a:endParaRPr lang="zh-CN" altLang="en-US">
              <a:ea typeface="等线"/>
            </a:endParaRPr>
          </a:p>
          <a:p>
            <a:endParaRPr lang="zh-CN" altLang="en-US">
              <a:ea typeface="等线"/>
            </a:endParaRPr>
          </a:p>
          <a:p>
            <a:endParaRPr lang="zh-CN" altLang="en-US">
              <a:ea typeface="等线"/>
            </a:endParaRP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>
                <a:ea typeface="等线"/>
              </a:rPr>
              <a:t>Sv57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>
                <a:ea typeface="等线"/>
              </a:rPr>
              <a:t>----</a:t>
            </a:r>
            <a:r>
              <a:rPr lang="zh-CN">
                <a:ea typeface="等线"/>
              </a:rPr>
              <a:t>硬件部分在</a:t>
            </a:r>
            <a:r>
              <a:rPr lang="en-US" altLang="zh-CN">
                <a:ea typeface="等线"/>
              </a:rPr>
              <a:t>Nutshell</a:t>
            </a:r>
            <a:r>
              <a:rPr lang="zh-CN">
                <a:ea typeface="等线"/>
              </a:rPr>
              <a:t>上实现</a:t>
            </a:r>
            <a:endParaRPr lang="en-US" altLang="zh-CN">
              <a:ea typeface="等线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>
                <a:ea typeface="等线"/>
              </a:rPr>
              <a:t>----</a:t>
            </a:r>
            <a:r>
              <a:rPr lang="zh-CN">
                <a:ea typeface="等线"/>
              </a:rPr>
              <a:t>软件部分在</a:t>
            </a:r>
            <a:r>
              <a:rPr lang="en-US" altLang="zh-CN">
                <a:ea typeface="等线"/>
              </a:rPr>
              <a:t>Linux kernel</a:t>
            </a:r>
            <a:r>
              <a:rPr lang="zh-CN">
                <a:ea typeface="等线"/>
              </a:rPr>
              <a:t>中实现</a:t>
            </a:r>
            <a:endParaRPr lang="en-US" altLang="zh-CN">
              <a:ea typeface="等线"/>
            </a:endParaRP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err="1">
                <a:ea typeface="等线"/>
              </a:rPr>
              <a:t>Svnapot</a:t>
            </a:r>
            <a:r>
              <a:rPr lang="en-US" altLang="zh-CN">
                <a:ea typeface="等线"/>
              </a:rPr>
              <a:t>(</a:t>
            </a:r>
            <a:r>
              <a:rPr lang="en-US" altLang="zh-CN" err="1">
                <a:ea typeface="等线"/>
              </a:rPr>
              <a:t>Zsn</a:t>
            </a:r>
            <a:r>
              <a:rPr lang="en-US" altLang="zh-CN">
                <a:ea typeface="等线"/>
              </a:rPr>
              <a:t>)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>
                <a:ea typeface="等线"/>
              </a:rPr>
              <a:t>----</a:t>
            </a:r>
            <a:r>
              <a:rPr lang="zh-CN">
                <a:ea typeface="等线"/>
              </a:rPr>
              <a:t>硬件部分在</a:t>
            </a:r>
            <a:r>
              <a:rPr lang="en-US" altLang="zh-CN">
                <a:ea typeface="等线"/>
              </a:rPr>
              <a:t>Nutshell</a:t>
            </a:r>
            <a:r>
              <a:rPr lang="zh-CN">
                <a:ea typeface="等线"/>
              </a:rPr>
              <a:t>上实现</a:t>
            </a:r>
            <a:endParaRPr lang="en-US" altLang="zh-CN">
              <a:ea typeface="等线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>
                <a:ea typeface="等线"/>
              </a:rPr>
              <a:t>----</a:t>
            </a:r>
            <a:r>
              <a:rPr lang="zh-CN">
                <a:ea typeface="等线"/>
              </a:rPr>
              <a:t>软件部分在</a:t>
            </a:r>
            <a:r>
              <a:rPr lang="en-US" altLang="zh-CN">
                <a:ea typeface="等线"/>
              </a:rPr>
              <a:t>Linux kernel</a:t>
            </a:r>
            <a:r>
              <a:rPr lang="zh-CN">
                <a:ea typeface="等线"/>
              </a:rPr>
              <a:t>中实现</a:t>
            </a:r>
            <a:endParaRPr lang="en-US" altLang="zh-CN">
              <a:ea typeface="等线"/>
            </a:endParaRP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>
                <a:ea typeface="等线"/>
              </a:rPr>
              <a:t>Zsa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>
                <a:ea typeface="等线"/>
              </a:rPr>
              <a:t>----</a:t>
            </a:r>
            <a:r>
              <a:rPr lang="zh-CN">
                <a:ea typeface="等线"/>
              </a:rPr>
              <a:t>硬件部分在</a:t>
            </a:r>
            <a:r>
              <a:rPr lang="en-US" altLang="zh-CN">
                <a:ea typeface="等线"/>
              </a:rPr>
              <a:t>Rocket</a:t>
            </a:r>
            <a:r>
              <a:rPr lang="zh-CN">
                <a:ea typeface="等线"/>
              </a:rPr>
              <a:t>上实现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ea typeface="等线"/>
                <a:cs typeface="Calibri"/>
              </a:rPr>
              <a:t>我们决定以Sv48在</a:t>
            </a:r>
            <a:r>
              <a:rPr lang="en-US">
                <a:latin typeface="Calibri"/>
                <a:cs typeface="Calibri"/>
              </a:rPr>
              <a:t>Linux</a:t>
            </a:r>
            <a:r>
              <a:rPr lang="zh-CN" altLang="en-US">
                <a:latin typeface="Calibri"/>
                <a:ea typeface="等线"/>
                <a:cs typeface="Calibri"/>
              </a:rPr>
              <a:t>上的实现思想为基础，探究Sv57在Linux上的实现。</a:t>
            </a:r>
            <a:endParaRPr lang="en-US" altLang="zh-CN">
              <a:latin typeface="Calibri"/>
              <a:ea typeface="等线"/>
              <a:cs typeface="Calibri"/>
            </a:endParaRPr>
          </a:p>
          <a:p>
            <a:endParaRPr lang="zh-CN" altLang="en-US">
              <a:latin typeface="Calibri"/>
              <a:ea typeface="等线"/>
              <a:cs typeface="Calibri"/>
            </a:endParaRPr>
          </a:p>
          <a:p>
            <a:r>
              <a:rPr lang="zh-CN" altLang="en-US">
                <a:latin typeface="Calibri"/>
                <a:ea typeface="等线"/>
                <a:cs typeface="Calibri"/>
              </a:rPr>
              <a:t>首先就需要对这个补丁的正确性进行验证，我们在nemu中实现了对于Sv48的支持，然后成功挂载了支持Sv48的内核。</a:t>
            </a:r>
            <a:endParaRPr lang="en-US" altLang="zh-CN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1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ea typeface="等线"/>
                <a:cs typeface="Calibri"/>
              </a:rPr>
              <a:t>由于关于RISC-V的Linux的文档非常不完备，因此在研究Sv57的时候借鉴了X86和ARM64中页表分级的思想.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cs typeface="Calibri"/>
              </a:rPr>
              <a:t>手册</a:t>
            </a:r>
            <a:endParaRPr lang="en-US" altLang="zh-CN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6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cs typeface="Calibri"/>
              </a:rPr>
              <a:t>手册</a:t>
            </a:r>
            <a:endParaRPr lang="en-US" altLang="zh-CN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7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图</a:t>
            </a:r>
            <a:endParaRPr lang="en-US" altLang="zh-CN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4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0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2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34434" y="4076700"/>
            <a:ext cx="11523133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1839277"/>
            <a:ext cx="9410700" cy="2062163"/>
          </a:xfrm>
        </p:spPr>
        <p:txBody>
          <a:bodyPr/>
          <a:lstStyle>
            <a:lvl1pPr algn="ctr">
              <a:defRPr sz="44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278765" y="519268"/>
            <a:ext cx="269875" cy="269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18C385AA-CB7F-46BE-A015-1B3FA9BA07A5}"/>
              </a:ext>
            </a:extLst>
          </p:cNvPr>
          <p:cNvSpPr txBox="1"/>
          <p:nvPr userDrawn="1"/>
        </p:nvSpPr>
        <p:spPr>
          <a:xfrm>
            <a:off x="2426676" y="6351658"/>
            <a:ext cx="7332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中国科学院计算技术研究所</a:t>
            </a:r>
            <a:r>
              <a:rPr lang="en-US" altLang="zh-CN"/>
              <a:t> (ICT, CAS)</a:t>
            </a:r>
            <a:r>
              <a:rPr lang="zh-CN" altLang="en-US"/>
              <a:t>，中国科学院软件研究所（</a:t>
            </a:r>
            <a:r>
              <a:rPr lang="en-US" altLang="zh-CN"/>
              <a:t>PLCT, ISCAS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278765" y="519268"/>
            <a:ext cx="269875" cy="269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582FC7A3-B3B4-4406-B840-C49EC34EA6CE}"/>
              </a:ext>
            </a:extLst>
          </p:cNvPr>
          <p:cNvSpPr txBox="1"/>
          <p:nvPr userDrawn="1"/>
        </p:nvSpPr>
        <p:spPr>
          <a:xfrm>
            <a:off x="2426676" y="6351658"/>
            <a:ext cx="7332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中国科学院计算技术研究所</a:t>
            </a:r>
            <a:r>
              <a:rPr lang="en-US" altLang="zh-CN"/>
              <a:t> (ICT, CAS)</a:t>
            </a:r>
            <a:r>
              <a:rPr lang="zh-CN" altLang="en-US"/>
              <a:t>，中国科学院软件研究所（</a:t>
            </a:r>
            <a:r>
              <a:rPr lang="en-US" altLang="zh-CN"/>
              <a:t>PLCT, ISCAS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E7D9DD7-9CE2-4629-A94F-2731FD55625D}"/>
              </a:ext>
            </a:extLst>
          </p:cNvPr>
          <p:cNvSpPr txBox="1"/>
          <p:nvPr userDrawn="1"/>
        </p:nvSpPr>
        <p:spPr>
          <a:xfrm>
            <a:off x="2426676" y="6351658"/>
            <a:ext cx="7332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中国科学院计算技术研究所</a:t>
            </a:r>
            <a:r>
              <a:rPr lang="en-US" altLang="zh-CN"/>
              <a:t> (ICT, CAS)</a:t>
            </a:r>
            <a:r>
              <a:rPr lang="zh-CN" altLang="en-US"/>
              <a:t>，中国科学院软件研究所（</a:t>
            </a:r>
            <a:r>
              <a:rPr lang="en-US" altLang="zh-CN"/>
              <a:t>PLCT, ISCAS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75DEE43-08F6-49BE-AA53-59E32FFDF664}"/>
              </a:ext>
            </a:extLst>
          </p:cNvPr>
          <p:cNvSpPr txBox="1"/>
          <p:nvPr userDrawn="1"/>
        </p:nvSpPr>
        <p:spPr>
          <a:xfrm>
            <a:off x="2426676" y="6351658"/>
            <a:ext cx="7332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中国科学院计算技术研究所</a:t>
            </a:r>
            <a:r>
              <a:rPr lang="en-US" altLang="zh-CN"/>
              <a:t> (ICT, CAS)</a:t>
            </a:r>
            <a:r>
              <a:rPr lang="zh-CN" altLang="en-US"/>
              <a:t>，中国科学院软件研究所（</a:t>
            </a:r>
            <a:r>
              <a:rPr lang="en-US" altLang="zh-CN"/>
              <a:t>PLCT, ISCAS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052636" y="2727269"/>
            <a:ext cx="8086725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400" b="1" dirty="0" smtClean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marL="0" lvl="0" algn="ctr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中国科学院计算技术研究所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&#34394;&#25311;&#20869;&#23384;https:/github.com/riscv/virtual-memo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.kernel.org/project/linux-riscv/list/?series=4088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LHY-24/nemu/tree/nemu-sv4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53414" y="1978173"/>
            <a:ext cx="11275913" cy="1945645"/>
          </a:xfrm>
        </p:spPr>
        <p:txBody>
          <a:bodyPr/>
          <a:lstStyle/>
          <a:p>
            <a:r>
              <a:rPr lang="en-US" altLang="zh-CN" b="1">
                <a:latin typeface="微软雅黑"/>
                <a:ea typeface="微软雅黑"/>
              </a:rPr>
              <a:t>RISC-V</a:t>
            </a:r>
            <a:r>
              <a:rPr lang="zh-CN" altLang="en-US" b="1">
                <a:latin typeface="微软雅黑"/>
                <a:ea typeface="微软雅黑"/>
              </a:rPr>
              <a:t>虚拟内存扩展</a:t>
            </a:r>
            <a:r>
              <a:rPr lang="zh-CN" altLang="en-US">
                <a:latin typeface="微软雅黑"/>
                <a:ea typeface="微软雅黑"/>
              </a:rPr>
              <a:t>的概念验证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30400" y="4437698"/>
            <a:ext cx="8331200" cy="2420302"/>
          </a:xfrm>
        </p:spPr>
        <p:txBody>
          <a:bodyPr/>
          <a:lstStyle/>
          <a:p>
            <a:r>
              <a:rPr lang="zh-CN" altLang="en-US"/>
              <a:t>李昕</a:t>
            </a:r>
            <a:r>
              <a:rPr lang="en-US" altLang="zh-CN" baseline="30000"/>
              <a:t>1</a:t>
            </a:r>
            <a:r>
              <a:rPr lang="en-US" altLang="zh-CN"/>
              <a:t>,</a:t>
            </a:r>
            <a:r>
              <a:rPr lang="zh-CN" altLang="en-US"/>
              <a:t> 张梓悦</a:t>
            </a:r>
            <a:r>
              <a:rPr lang="en-US" altLang="zh-CN" baseline="30000"/>
              <a:t>1</a:t>
            </a:r>
            <a:r>
              <a:rPr lang="en-US" altLang="zh-CN"/>
              <a:t>,</a:t>
            </a:r>
            <a:r>
              <a:rPr lang="zh-CN" altLang="en-US"/>
              <a:t> 胡博涵</a:t>
            </a:r>
            <a:r>
              <a:rPr lang="en-US" altLang="zh-CN" baseline="30000"/>
              <a:t>1</a:t>
            </a:r>
            <a:r>
              <a:rPr lang="en-US" altLang="zh-CN"/>
              <a:t>, </a:t>
            </a:r>
            <a:r>
              <a:rPr lang="zh-CN" altLang="en-US"/>
              <a:t>潘庆霖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zh-CN" altLang="en-US"/>
              <a:t>林泓宇</a:t>
            </a:r>
            <a:r>
              <a:rPr lang="en-US" altLang="zh-CN" baseline="30000"/>
              <a:t>2</a:t>
            </a:r>
            <a:endParaRPr lang="en-US" altLang="zh-CN"/>
          </a:p>
          <a:p>
            <a:r>
              <a:rPr lang="en-US" altLang="zh-CN" baseline="30000"/>
              <a:t>1</a:t>
            </a:r>
            <a:r>
              <a:rPr lang="zh-CN" altLang="en-US"/>
              <a:t>中科院计算所</a:t>
            </a:r>
            <a:endParaRPr lang="en-US" altLang="zh-CN"/>
          </a:p>
          <a:p>
            <a:r>
              <a:rPr lang="en-US" altLang="zh-CN" baseline="30000"/>
              <a:t>2</a:t>
            </a:r>
            <a:r>
              <a:rPr lang="zh-CN" altLang="en-US"/>
              <a:t>中科院软件所</a:t>
            </a:r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</a:t>
            </a:r>
          </a:p>
        </p:txBody>
      </p:sp>
      <p:pic>
        <p:nvPicPr>
          <p:cNvPr id="2" name="图片 2" descr="徽标, 公司名称&#10;&#10;已自动生成说明">
            <a:extLst>
              <a:ext uri="{FF2B5EF4-FFF2-40B4-BE49-F238E27FC236}">
                <a16:creationId xmlns:a16="http://schemas.microsoft.com/office/drawing/2014/main" id="{4EDC16CE-D761-4DAE-AA92-3819C016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162" y="148492"/>
            <a:ext cx="2023502" cy="683199"/>
          </a:xfrm>
          <a:prstGeom prst="rect">
            <a:avLst/>
          </a:prstGeom>
        </p:spPr>
      </p:pic>
      <p:pic>
        <p:nvPicPr>
          <p:cNvPr id="6" name="图片 6" descr="图片包含 图示&#10;&#10;已自动生成说明">
            <a:extLst>
              <a:ext uri="{FF2B5EF4-FFF2-40B4-BE49-F238E27FC236}">
                <a16:creationId xmlns:a16="http://schemas.microsoft.com/office/drawing/2014/main" id="{ECA15858-8B7C-4900-94DC-A1E011E1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1" y="114702"/>
            <a:ext cx="4397685" cy="713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Sv57</a:t>
            </a:r>
            <a:r>
              <a:rPr lang="zh-CN" altLang="en-US" sz="3600"/>
              <a:t>在</a:t>
            </a:r>
            <a:r>
              <a:rPr lang="en-US" altLang="zh-CN" sz="3600"/>
              <a:t>Linux</a:t>
            </a:r>
            <a:r>
              <a:rPr lang="zh-CN" altLang="en-US" sz="3600"/>
              <a:t>上的实现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0255" y="1111975"/>
            <a:ext cx="5365332" cy="4847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400" b="1">
                <a:latin typeface="微软雅黑"/>
                <a:ea typeface="微软雅黑"/>
              </a:rPr>
              <a:t>页表折叠</a:t>
            </a:r>
          </a:p>
          <a:p>
            <a:pPr marL="342900" indent="-342900"/>
            <a:r>
              <a:rPr lang="zh-CN" altLang="en-US" sz="2200">
                <a:latin typeface="微软雅黑"/>
                <a:ea typeface="微软雅黑"/>
              </a:rPr>
              <a:t>为什么折叠：</a:t>
            </a:r>
          </a:p>
          <a:p>
            <a:pPr marL="365760" indent="0"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/>
                <a:ea typeface="微软雅黑"/>
              </a:rPr>
              <a:t>编译</a:t>
            </a:r>
            <a:r>
              <a:rPr lang="zh-CN" altLang="en-US" sz="2200">
                <a:latin typeface="微软雅黑"/>
                <a:ea typeface="微软雅黑"/>
              </a:rPr>
              <a:t>内核时显式选择</a:t>
            </a:r>
            <a:r>
              <a:rPr lang="zh-CN" altLang="en-US" sz="2200">
                <a:solidFill>
                  <a:srgbClr val="FF0000"/>
                </a:solidFill>
                <a:latin typeface="微软雅黑"/>
                <a:ea typeface="微软雅黑"/>
              </a:rPr>
              <a:t>开启</a:t>
            </a:r>
            <a:r>
              <a:rPr lang="zh-CN" altLang="en-US" sz="2200">
                <a:latin typeface="微软雅黑"/>
                <a:ea typeface="微软雅黑"/>
              </a:rPr>
              <a:t>5级分页 -&gt;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0"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/>
                <a:ea typeface="微软雅黑"/>
              </a:rPr>
              <a:t>硬件不支持</a:t>
            </a:r>
            <a:r>
              <a:rPr lang="zh-CN" altLang="en-US" sz="2200">
                <a:latin typeface="微软雅黑"/>
                <a:ea typeface="微软雅黑"/>
              </a:rPr>
              <a:t>5级分页 -&gt; 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0"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/>
                <a:ea typeface="微软雅黑"/>
              </a:rPr>
              <a:t>内核回退</a:t>
            </a:r>
            <a:r>
              <a:rPr lang="zh-CN" altLang="en-US" sz="2200">
                <a:latin typeface="微软雅黑"/>
                <a:ea typeface="微软雅黑"/>
              </a:rPr>
              <a:t>到3级或者4级分页</a:t>
            </a:r>
            <a:endParaRPr lang="zh-CN">
              <a:latin typeface="微软雅黑"/>
              <a:ea typeface="微软雅黑"/>
            </a:endParaRPr>
          </a:p>
          <a:p>
            <a:pPr marL="0" indent="0">
              <a:buNone/>
            </a:pPr>
            <a:endParaRPr lang="zh-CN" altLang="en-US" sz="2200">
              <a:latin typeface="微软雅黑"/>
              <a:ea typeface="微软雅黑"/>
            </a:endParaRPr>
          </a:p>
          <a:p>
            <a:pPr marL="342900" indent="-342900"/>
            <a:r>
              <a:rPr lang="zh-CN" altLang="en-US" sz="2200">
                <a:latin typeface="微软雅黑"/>
                <a:ea typeface="微软雅黑"/>
              </a:rPr>
              <a:t>如何折叠：</a:t>
            </a:r>
          </a:p>
          <a:p>
            <a:pPr marL="365760" indent="0">
              <a:buNone/>
            </a:pPr>
            <a:r>
              <a:rPr lang="zh-CN" altLang="en-US" sz="2200">
                <a:latin typeface="微软雅黑"/>
                <a:ea typeface="微软雅黑"/>
              </a:rPr>
              <a:t>将P4D</a:t>
            </a:r>
            <a:r>
              <a:rPr lang="zh-CN" altLang="en-US" sz="2200">
                <a:solidFill>
                  <a:srgbClr val="0070C0"/>
                </a:solidFill>
                <a:latin typeface="微软雅黑"/>
                <a:ea typeface="微软雅黑"/>
              </a:rPr>
              <a:t>合并</a:t>
            </a:r>
            <a:r>
              <a:rPr lang="zh-CN" altLang="en-US" sz="2200">
                <a:latin typeface="微软雅黑"/>
                <a:ea typeface="微软雅黑"/>
              </a:rPr>
              <a:t>为PGD -&gt;</a:t>
            </a:r>
          </a:p>
          <a:p>
            <a:pPr marL="365760" indent="0">
              <a:buNone/>
            </a:pPr>
            <a:r>
              <a:rPr lang="zh-CN" altLang="en-US" sz="2200">
                <a:latin typeface="微软雅黑"/>
                <a:ea typeface="微软雅黑"/>
              </a:rPr>
              <a:t>修改P4D对应的</a:t>
            </a:r>
            <a:r>
              <a:rPr lang="zh-CN" altLang="en-US" sz="2200">
                <a:solidFill>
                  <a:srgbClr val="0070C0"/>
                </a:solidFill>
                <a:latin typeface="微软雅黑"/>
                <a:ea typeface="微软雅黑"/>
              </a:rPr>
              <a:t>页表项、函数和常量</a:t>
            </a:r>
            <a:r>
              <a:rPr lang="zh-CN" altLang="en-US" sz="2200">
                <a:solidFill>
                  <a:srgbClr val="000000"/>
                </a:solidFill>
                <a:latin typeface="微软雅黑"/>
                <a:ea typeface="微软雅黑"/>
              </a:rPr>
              <a:t>-&gt;</a:t>
            </a:r>
            <a:endParaRPr lang="zh-CN" altLang="en-US" sz="2200">
              <a:latin typeface="微软雅黑"/>
              <a:ea typeface="微软雅黑"/>
            </a:endParaRPr>
          </a:p>
          <a:p>
            <a:pPr marL="365760" indent="0">
              <a:buNone/>
            </a:pPr>
            <a:r>
              <a:rPr lang="zh-CN" altLang="en-US" sz="2200">
                <a:latin typeface="微软雅黑"/>
                <a:ea typeface="微软雅黑"/>
              </a:rPr>
              <a:t>令</a:t>
            </a:r>
            <a:r>
              <a:rPr lang="zh-CN" altLang="en-US" sz="2200">
                <a:solidFill>
                  <a:srgbClr val="0070C0"/>
                </a:solidFill>
                <a:latin typeface="微软雅黑"/>
                <a:ea typeface="微软雅黑"/>
              </a:rPr>
              <a:t>PGD指向PUD</a:t>
            </a:r>
            <a:r>
              <a:rPr lang="zh-CN" altLang="en-US" sz="2200">
                <a:latin typeface="微软雅黑"/>
                <a:ea typeface="微软雅黑"/>
              </a:rPr>
              <a:t>，使用4级分页寻址</a:t>
            </a:r>
          </a:p>
        </p:txBody>
      </p:sp>
      <p:pic>
        <p:nvPicPr>
          <p:cNvPr id="2" name="图片 2" descr="电脑游戏的截图&#10;&#10;已自动生成说明">
            <a:extLst>
              <a:ext uri="{FF2B5EF4-FFF2-40B4-BE49-F238E27FC236}">
                <a16:creationId xmlns:a16="http://schemas.microsoft.com/office/drawing/2014/main" id="{21033ACD-8FF6-4CB2-B9CA-2D82A594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29" y="758692"/>
            <a:ext cx="5905688" cy="2461200"/>
          </a:xfrm>
          <a:prstGeom prst="rect">
            <a:avLst/>
          </a:prstGeom>
        </p:spPr>
      </p:pic>
      <p:pic>
        <p:nvPicPr>
          <p:cNvPr id="3" name="图片 5" descr="图片包含 图形用户界面&#10;&#10;已自动生成说明">
            <a:extLst>
              <a:ext uri="{FF2B5EF4-FFF2-40B4-BE49-F238E27FC236}">
                <a16:creationId xmlns:a16="http://schemas.microsoft.com/office/drawing/2014/main" id="{C645B228-7E23-4D31-9331-F77680BB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57" y="3690520"/>
            <a:ext cx="5715963" cy="2540795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0F3B1A7A-A0F6-4399-8EDA-87B5060847FF}"/>
              </a:ext>
            </a:extLst>
          </p:cNvPr>
          <p:cNvSpPr/>
          <p:nvPr/>
        </p:nvSpPr>
        <p:spPr>
          <a:xfrm>
            <a:off x="8694660" y="3043793"/>
            <a:ext cx="482081" cy="552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02232-C9D4-444F-9176-090B026ACC53}"/>
              </a:ext>
            </a:extLst>
          </p:cNvPr>
          <p:cNvSpPr txBox="1"/>
          <p:nvPr/>
        </p:nvSpPr>
        <p:spPr>
          <a:xfrm>
            <a:off x="9356660" y="32451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微软雅黑"/>
              </a:rPr>
              <a:t>折叠（folded）</a:t>
            </a:r>
            <a:endParaRPr lang="zh-CN" altLang="en-US">
              <a:solidFill>
                <a:srgbClr val="FF0000"/>
              </a:solidFill>
              <a:ea typeface="微软雅黑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Sv57</a:t>
            </a:r>
            <a:r>
              <a:rPr lang="zh-CN" altLang="en-US" sz="3600"/>
              <a:t>在</a:t>
            </a:r>
            <a:r>
              <a:rPr lang="en-US" altLang="zh-CN" sz="3600"/>
              <a:t>Linux</a:t>
            </a:r>
            <a:r>
              <a:rPr lang="zh-CN" altLang="en-US" sz="3600"/>
              <a:t>上的实现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111975"/>
            <a:ext cx="4069161" cy="481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400" b="1">
                <a:latin typeface="微软雅黑"/>
                <a:ea typeface="微软雅黑"/>
              </a:rPr>
              <a:t>地址空间</a:t>
            </a:r>
          </a:p>
          <a:p>
            <a:pPr marL="342900" indent="-342900"/>
            <a:r>
              <a:rPr lang="zh-CN" sz="2200">
                <a:latin typeface="Microsoft YaHei"/>
                <a:ea typeface="Microsoft YaHei"/>
              </a:rPr>
              <a:t>以官方文档中Sv39的布局为基础，给出了</a:t>
            </a:r>
            <a:r>
              <a:rPr lang="en-US" altLang="zh-CN" sz="2200" dirty="0">
                <a:solidFill>
                  <a:srgbClr val="C00000"/>
                </a:solidFill>
                <a:latin typeface="Microsoft YaHei"/>
                <a:ea typeface="Microsoft YaHei"/>
              </a:rPr>
              <a:t>Sv57的虚拟地址空间布局</a:t>
            </a:r>
            <a:endParaRPr lang="zh-CN" altLang="en-US" sz="2200">
              <a:solidFill>
                <a:srgbClr val="C00000"/>
              </a:solidFill>
              <a:latin typeface="Microsoft YaHei"/>
              <a:ea typeface="Microsoft YaHei"/>
            </a:endParaRPr>
          </a:p>
          <a:p>
            <a:pPr marL="342900" indent="-342900"/>
            <a:endParaRPr lang="zh-CN" altLang="en-US" sz="2200" dirty="0">
              <a:latin typeface="微软雅黑"/>
              <a:ea typeface="微软雅黑"/>
            </a:endParaRPr>
          </a:p>
          <a:p>
            <a:pPr marL="342900" indent="-342900"/>
            <a:r>
              <a:rPr lang="zh-CN" altLang="en-US" sz="2200">
                <a:latin typeface="微软雅黑"/>
                <a:ea typeface="微软雅黑"/>
              </a:rPr>
              <a:t>用户空间和内核空间的</a:t>
            </a:r>
            <a:r>
              <a:rPr lang="zh-CN" altLang="en-US" sz="2200">
                <a:solidFill>
                  <a:srgbClr val="C00000"/>
                </a:solidFill>
                <a:latin typeface="微软雅黑"/>
                <a:ea typeface="微软雅黑"/>
              </a:rPr>
              <a:t>范围扩大</a:t>
            </a:r>
            <a:r>
              <a:rPr lang="zh-CN" altLang="en-US" sz="2200">
                <a:latin typeface="微软雅黑"/>
                <a:ea typeface="微软雅黑"/>
              </a:rPr>
              <a:t>，有效地址位数增加</a:t>
            </a:r>
            <a:endParaRPr lang="zh-CN" altLang="en-US" sz="2200" dirty="0">
              <a:latin typeface="微软雅黑"/>
              <a:ea typeface="微软雅黑"/>
            </a:endParaRPr>
          </a:p>
          <a:p>
            <a:pPr marL="342900" indent="-342900"/>
            <a:endParaRPr lang="zh-CN" altLang="en-US" sz="2200" dirty="0">
              <a:latin typeface="微软雅黑"/>
              <a:ea typeface="微软雅黑"/>
              <a:cs typeface="+mn-ea"/>
            </a:endParaRPr>
          </a:p>
          <a:p>
            <a:pPr marL="342900" indent="-342900"/>
            <a:r>
              <a:rPr lang="zh-CN" sz="2200">
                <a:latin typeface="微软雅黑"/>
                <a:ea typeface="微软雅黑"/>
                <a:cs typeface="+mn-ea"/>
              </a:rPr>
              <a:t>内核的</a:t>
            </a:r>
            <a:r>
              <a:rPr lang="zh-CN" sz="2200">
                <a:solidFill>
                  <a:srgbClr val="C00000"/>
                </a:solidFill>
                <a:latin typeface="微软雅黑"/>
                <a:ea typeface="微软雅黑"/>
                <a:cs typeface="+mn-ea"/>
              </a:rPr>
              <a:t>加载位置</a:t>
            </a:r>
            <a:r>
              <a:rPr lang="zh-CN" sz="2200">
                <a:latin typeface="微软雅黑"/>
                <a:ea typeface="微软雅黑"/>
                <a:cs typeface="+mn-ea"/>
              </a:rPr>
              <a:t>保持不变</a:t>
            </a:r>
            <a:endParaRPr lang="zh-CN" sz="2200" dirty="0">
              <a:latin typeface="微软雅黑"/>
              <a:ea typeface="微软雅黑"/>
            </a:endParaRPr>
          </a:p>
          <a:p>
            <a:pPr marL="342900" indent="-342900"/>
            <a:endParaRPr lang="zh-CN" altLang="en-US" sz="2200">
              <a:latin typeface="微软雅黑"/>
              <a:ea typeface="微软雅黑"/>
            </a:endParaRPr>
          </a:p>
          <a:p>
            <a:pPr marL="342900" indent="-342900"/>
            <a:r>
              <a:rPr lang="zh-CN" sz="2200">
                <a:latin typeface="微软雅黑"/>
                <a:ea typeface="微软雅黑"/>
              </a:rPr>
              <a:t>各模块的</a:t>
            </a:r>
            <a:r>
              <a:rPr lang="zh-CN" altLang="en-US" sz="2200">
                <a:solidFill>
                  <a:srgbClr val="C00000"/>
                </a:solidFill>
                <a:latin typeface="微软雅黑"/>
                <a:ea typeface="微软雅黑"/>
              </a:rPr>
              <a:t>相对顺序</a:t>
            </a:r>
            <a:r>
              <a:rPr lang="zh-CN" altLang="en-US" sz="2200">
                <a:latin typeface="微软雅黑"/>
                <a:ea typeface="微软雅黑"/>
              </a:rPr>
              <a:t>保持不变，但是</a:t>
            </a:r>
            <a:r>
              <a:rPr lang="zh-CN" altLang="en-US" sz="2200">
                <a:solidFill>
                  <a:srgbClr val="000000"/>
                </a:solidFill>
                <a:latin typeface="微软雅黑"/>
                <a:ea typeface="微软雅黑"/>
              </a:rPr>
              <a:t>具体</a:t>
            </a:r>
            <a:r>
              <a:rPr lang="zh-CN" altLang="en-US" sz="2200">
                <a:solidFill>
                  <a:srgbClr val="C00000"/>
                </a:solidFill>
                <a:latin typeface="微软雅黑"/>
                <a:ea typeface="微软雅黑"/>
              </a:rPr>
              <a:t>地址范围</a:t>
            </a:r>
            <a:r>
              <a:rPr lang="zh-CN" altLang="en-US" sz="2200">
                <a:latin typeface="微软雅黑"/>
                <a:ea typeface="微软雅黑"/>
              </a:rPr>
              <a:t>有待确定</a:t>
            </a:r>
          </a:p>
          <a:p>
            <a:pPr marL="342900" indent="-342900"/>
            <a:endParaRPr lang="zh-CN" altLang="en-US" sz="2200" dirty="0">
              <a:latin typeface="微软雅黑"/>
              <a:ea typeface="微软雅黑"/>
            </a:endParaRPr>
          </a:p>
          <a:p>
            <a:pPr marL="342900" indent="-342900"/>
            <a:endParaRPr lang="zh-CN" altLang="en-US" sz="2200" dirty="0">
              <a:latin typeface="微软雅黑"/>
              <a:ea typeface="微软雅黑"/>
            </a:endParaRPr>
          </a:p>
          <a:p>
            <a:pPr marL="0" indent="457200">
              <a:buNone/>
            </a:pPr>
            <a:endParaRPr lang="zh-CN" altLang="en-US" sz="2200">
              <a:latin typeface="微软雅黑"/>
              <a:ea typeface="微软雅黑"/>
            </a:endParaRPr>
          </a:p>
          <a:p>
            <a:pPr marL="0" indent="457200">
              <a:buNone/>
            </a:pPr>
            <a:endParaRPr lang="zh-CN" altLang="en-US" sz="2200" dirty="0">
              <a:latin typeface="微软雅黑"/>
              <a:ea typeface="微软雅黑"/>
            </a:endParaRPr>
          </a:p>
        </p:txBody>
      </p:sp>
      <p:pic>
        <p:nvPicPr>
          <p:cNvPr id="2" name="图片 2" descr="图形用户界面&#10;&#10;已自动生成说明">
            <a:extLst>
              <a:ext uri="{FF2B5EF4-FFF2-40B4-BE49-F238E27FC236}">
                <a16:creationId xmlns:a16="http://schemas.microsoft.com/office/drawing/2014/main" id="{A670E15E-332C-45A9-8C1B-040D57A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1" y="990758"/>
            <a:ext cx="7212631" cy="49703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8D422E-EEC7-4D26-9479-C8203FFE34F9}"/>
              </a:ext>
            </a:extLst>
          </p:cNvPr>
          <p:cNvSpPr txBox="1"/>
          <p:nvPr/>
        </p:nvSpPr>
        <p:spPr>
          <a:xfrm>
            <a:off x="6122106" y="6003573"/>
            <a:ext cx="4430888" cy="369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微软雅黑"/>
              </a:rPr>
              <a:t>Linux中的开启5级分页后的虚拟内存布局</a:t>
            </a:r>
            <a:endParaRPr lang="zh-CN" altLang="en-US" dirty="0">
              <a:ea typeface="微软雅黑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64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Sv57</a:t>
            </a:r>
            <a:r>
              <a:rPr lang="zh-CN" altLang="en-US" sz="3600"/>
              <a:t>在</a:t>
            </a:r>
            <a:r>
              <a:rPr lang="en-US" altLang="zh-CN" sz="3600"/>
              <a:t>Linux</a:t>
            </a:r>
            <a:r>
              <a:rPr lang="zh-CN" altLang="en-US" sz="3600"/>
              <a:t>上的实现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1222" y="1158590"/>
            <a:ext cx="11462795" cy="478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200" b="1">
                <a:latin typeface="微软雅黑"/>
                <a:ea typeface="微软雅黑"/>
              </a:rPr>
              <a:t>需要注意的部分</a:t>
            </a:r>
          </a:p>
          <a:p>
            <a:pPr marL="457200" indent="-457200">
              <a:buAutoNum type="arabicParenR"/>
            </a:pPr>
            <a:endParaRPr lang="zh-CN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0371239-8167-4F6B-BA3C-888D6F0A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08749"/>
              </p:ext>
            </p:extLst>
          </p:nvPr>
        </p:nvGraphicFramePr>
        <p:xfrm>
          <a:off x="526868" y="1724297"/>
          <a:ext cx="10946726" cy="40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822">
                  <a:extLst>
                    <a:ext uri="{9D8B030D-6E8A-4147-A177-3AD203B41FA5}">
                      <a16:colId xmlns:a16="http://schemas.microsoft.com/office/drawing/2014/main" val="1939749349"/>
                    </a:ext>
                  </a:extLst>
                </a:gridCol>
                <a:gridCol w="7514904">
                  <a:extLst>
                    <a:ext uri="{9D8B030D-6E8A-4147-A177-3AD203B41FA5}">
                      <a16:colId xmlns:a16="http://schemas.microsoft.com/office/drawing/2014/main" val="3177299370"/>
                    </a:ext>
                  </a:extLst>
                </a:gridCol>
              </a:tblGrid>
              <a:tr h="3751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实现内容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实现思想/难点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27710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800" b="0" i="0" u="none" strike="noStrike" noProof="0">
                          <a:latin typeface="Microsoft YaHei"/>
                          <a:ea typeface="Microsoft YaHei"/>
                        </a:rPr>
                        <a:t>内核</a:t>
                      </a:r>
                      <a:r>
                        <a:rPr lang="zh-CN" altLang="en-US" sz="1800" b="0" i="0" u="none" strike="noStrike" noProof="0">
                          <a:solidFill>
                            <a:srgbClr val="FF0000"/>
                          </a:solidFill>
                          <a:latin typeface="Microsoft YaHei"/>
                          <a:ea typeface="Microsoft YaHei"/>
                        </a:rPr>
                        <a:t>编译</a:t>
                      </a:r>
                      <a:r>
                        <a:rPr lang="zh-CN" altLang="en-US" sz="1800" b="0" i="0" u="none" strike="noStrike" noProof="0">
                          <a:latin typeface="Microsoft YaHei"/>
                          <a:ea typeface="Microsoft YaHei"/>
                        </a:rPr>
                        <a:t>配置选项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noProof="0">
                          <a:latin typeface="微软雅黑"/>
                          <a:ea typeface="微软雅黑"/>
                        </a:rPr>
                        <a:t>新增</a:t>
                      </a:r>
                      <a:r>
                        <a:rPr lang="zh-CN" sz="1800" b="0" i="0" u="none" strike="noStrike" noProof="0">
                          <a:latin typeface="微软雅黑"/>
                          <a:ea typeface="微软雅黑"/>
                        </a:rPr>
                        <a:t>RV64_VA_BITS_57</a:t>
                      </a:r>
                      <a:r>
                        <a:rPr lang="zh-CN" altLang="en-US" sz="1800" b="0" i="0" u="none" strike="noStrike" noProof="0">
                          <a:latin typeface="微软雅黑"/>
                          <a:ea typeface="微软雅黑"/>
                        </a:rPr>
                        <a:t>等配置项，用于显式</a:t>
                      </a:r>
                      <a:r>
                        <a:rPr lang="zh-CN" altLang="en-US" sz="1800" b="0" i="0" u="none" strike="noStrike" noProof="0">
                          <a:solidFill>
                            <a:srgbClr val="00B050"/>
                          </a:solidFill>
                          <a:latin typeface="微软雅黑"/>
                          <a:ea typeface="微软雅黑"/>
                        </a:rPr>
                        <a:t>开启5级分页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3837"/>
                  </a:ext>
                </a:extLst>
              </a:tr>
              <a:tr h="5399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800" b="0" i="0" u="none" strike="noStrike" noProof="0">
                          <a:solidFill>
                            <a:srgbClr val="FF0000"/>
                          </a:solidFill>
                          <a:latin typeface="Microsoft YaHei"/>
                          <a:ea typeface="Microsoft YaHei"/>
                        </a:rPr>
                        <a:t>页表项</a:t>
                      </a:r>
                      <a:r>
                        <a:rPr lang="zh-CN" altLang="en-US" sz="1800" b="0" i="0" u="none" strike="noStrike" noProof="0">
                          <a:latin typeface="Microsoft YaHei"/>
                          <a:ea typeface="Microsoft YaHei"/>
                        </a:rPr>
                        <a:t>相关常量和函数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新增针对p4d和pud的页表项的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赋值、清零、有效性判断</a:t>
                      </a:r>
                      <a:r>
                        <a:rPr lang="zh-CN" altLang="en-US"/>
                        <a:t>等函数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704208"/>
                  </a:ext>
                </a:extLst>
              </a:tr>
              <a:tr h="6543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b="0" i="0" u="none" strike="noStrike" noProof="0" dirty="0" err="1">
                          <a:solidFill>
                            <a:srgbClr val="FF0000"/>
                          </a:solidFill>
                          <a:latin typeface="Microsoft YaHei"/>
                          <a:ea typeface="Microsoft YaHei"/>
                        </a:rPr>
                        <a:t>Fixmap</a:t>
                      </a:r>
                      <a:r>
                        <a:rPr lang="zh-CN" altLang="en-US" sz="1800" b="0" i="0" u="none" strike="noStrike" noProof="0">
                          <a:latin typeface="Microsoft YaHei"/>
                          <a:ea typeface="Microsoft YaHei"/>
                        </a:rPr>
                        <a:t>中定位</a:t>
                      </a:r>
                      <a:r>
                        <a:rPr lang="en-US" altLang="zh-CN" sz="1800" b="0" i="0" u="none" strike="noStrike" noProof="0" dirty="0">
                          <a:latin typeface="Microsoft YaHei"/>
                          <a:ea typeface="Microsoft YaHei"/>
                        </a:rPr>
                        <a:t>p4d</a:t>
                      </a:r>
                      <a:r>
                        <a:rPr lang="zh-CN" altLang="en-US" sz="1800" b="0" i="0" u="none" strike="noStrike" noProof="0">
                          <a:latin typeface="Microsoft YaHei"/>
                          <a:ea typeface="Microsoft YaHei"/>
                        </a:rPr>
                        <a:t>和</a:t>
                      </a:r>
                      <a:r>
                        <a:rPr lang="en-US" altLang="zh-CN" sz="1800" b="0" i="0" u="none" strike="noStrike" noProof="0" dirty="0" err="1">
                          <a:latin typeface="Microsoft YaHei"/>
                          <a:ea typeface="Microsoft YaHei"/>
                        </a:rPr>
                        <a:t>pud</a:t>
                      </a:r>
                      <a:endParaRPr lang="zh-CN" altLang="en-US" sz="1800" b="0" i="0" u="none" strike="noStrike" noProof="0" dirty="0" err="1">
                        <a:latin typeface="Microsoft YaHei"/>
                        <a:ea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新增FIX_P4D和FIX_PUD，但是RISC-V中fixmap的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布局和各区域的范围</a:t>
                      </a:r>
                      <a:r>
                        <a:rPr lang="zh-CN" altLang="en-US"/>
                        <a:t>与ARM64有所不同，还有待深入研究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75594"/>
                  </a:ext>
                </a:extLst>
              </a:tr>
              <a:tr h="6543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800" b="0" i="0" u="none" strike="noStrike" noProof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satp寄存器</a:t>
                      </a:r>
                      <a:r>
                        <a:rPr lang="zh-CN" altLang="en-US" sz="1800" b="0" i="0" u="none" strike="noStrike" noProof="0">
                          <a:latin typeface="微软雅黑"/>
                          <a:ea typeface="微软雅黑"/>
                        </a:rPr>
                        <a:t>MODE字段扩展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sz="1800" b="0" i="0" u="none" strike="noStrike" noProof="0">
                          <a:latin typeface="微软雅黑"/>
                          <a:ea typeface="微软雅黑"/>
                        </a:rPr>
                        <a:t>新增</a:t>
                      </a:r>
                      <a:r>
                        <a:rPr lang="zh-CN" sz="1800" b="0" i="0" u="none" strike="noStrike" noProof="0">
                          <a:solidFill>
                            <a:srgbClr val="00B050"/>
                          </a:solidFill>
                          <a:latin typeface="微软雅黑"/>
                          <a:ea typeface="微软雅黑"/>
                        </a:rPr>
                        <a:t>S</a:t>
                      </a:r>
                      <a:r>
                        <a:rPr lang="en-US" altLang="zh-CN" sz="1800" b="0" i="0" u="none" strike="noStrike" noProof="0" dirty="0">
                          <a:solidFill>
                            <a:srgbClr val="00B050"/>
                          </a:solidFill>
                          <a:latin typeface="微软雅黑"/>
                          <a:ea typeface="微软雅黑"/>
                        </a:rPr>
                        <a:t>ATP_MODE_57</a:t>
                      </a:r>
                      <a:r>
                        <a:rPr lang="zh-CN" sz="1800" b="0" i="0" u="none" strike="noStrike" noProof="0">
                          <a:latin typeface="微软雅黑"/>
                          <a:ea typeface="微软雅黑"/>
                        </a:rPr>
                        <a:t>和</a:t>
                      </a:r>
                      <a:r>
                        <a:rPr lang="en-US" altLang="zh-CN" sz="1800" b="0" i="0" u="none" strike="noStrike" noProof="0" dirty="0">
                          <a:solidFill>
                            <a:srgbClr val="00B050"/>
                          </a:solidFill>
                          <a:latin typeface="微软雅黑"/>
                          <a:ea typeface="微软雅黑"/>
                        </a:rPr>
                        <a:t>SATP_MODE_48</a:t>
                      </a:r>
                      <a:r>
                        <a:rPr lang="zh-CN" sz="1800" b="0" i="0" u="none" strike="noStrike" noProof="0">
                          <a:latin typeface="微软雅黑"/>
                          <a:ea typeface="微软雅黑"/>
                        </a:rPr>
                        <a:t>的</a:t>
                      </a:r>
                      <a:r>
                        <a:rPr lang="zh-CN" altLang="en-US" sz="1800" b="0" i="0" u="none" strike="noStrike" noProof="0">
                          <a:latin typeface="微软雅黑"/>
                          <a:ea typeface="微软雅黑"/>
                        </a:rPr>
                        <a:t>定义，分别对应5级和4级分页</a:t>
                      </a:r>
                      <a:endParaRPr lang="zh-CN" sz="1800" b="0" i="0" u="none" strike="noStrike" noProof="0">
                        <a:latin typeface="微软雅黑"/>
                        <a:ea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15854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800" b="0" i="0" u="none" strike="noStrike" noProof="0">
                          <a:solidFill>
                            <a:srgbClr val="FF0000"/>
                          </a:solidFill>
                          <a:latin typeface="Microsoft YaHei"/>
                          <a:ea typeface="Microsoft YaHei"/>
                        </a:rPr>
                        <a:t>内存初始化</a:t>
                      </a:r>
                      <a:r>
                        <a:rPr lang="zh-CN" altLang="en-US" sz="1800" b="0" i="0" u="none" strike="noStrike" noProof="0">
                          <a:latin typeface="Microsoft YaHei"/>
                          <a:ea typeface="Microsoft YaHei"/>
                        </a:rPr>
                        <a:t>的流程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新增函数的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调用流程</a:t>
                      </a:r>
                      <a:r>
                        <a:rPr lang="zh-CN" altLang="en-US"/>
                        <a:t>还需要确定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86403"/>
                  </a:ext>
                </a:extLst>
              </a:tr>
              <a:tr h="6543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0" i="0" u="none" strike="noStrike" noProof="0">
                          <a:solidFill>
                            <a:srgbClr val="FF0000"/>
                          </a:solidFill>
                          <a:latin typeface="Microsoft YaHei"/>
                          <a:ea typeface="Microsoft YaHei"/>
                        </a:rPr>
                        <a:t>内核启动</a:t>
                      </a:r>
                      <a:r>
                        <a:rPr lang="zh-CN" sz="1800" b="0" i="0" u="none" strike="noStrike" noProof="0">
                          <a:latin typeface="Microsoft YaHei"/>
                          <a:ea typeface="Microsoft YaHei"/>
                        </a:rPr>
                        <a:t>过程中页表初始化</a:t>
                      </a:r>
                      <a:endParaRPr lang="zh-CN" sz="1800" b="0" i="0" u="none" strike="noStrike" noProof="0">
                        <a:latin typeface="微软雅黑"/>
                        <a:ea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尚不确定</a:t>
                      </a:r>
                      <a:r>
                        <a:rPr lang="en-US" altLang="zh-CN" dirty="0"/>
                        <a:t>RISC-V</a:t>
                      </a:r>
                      <a:r>
                        <a:rPr lang="zh-CN"/>
                        <a:t>中的用户空间和内核空间在启动时是否</a:t>
                      </a:r>
                      <a:r>
                        <a:rPr lang="zh-CN" altLang="en-US"/>
                        <a:t>共</a:t>
                      </a:r>
                      <a:r>
                        <a:rPr lang="zh-CN"/>
                        <a:t>用一个页表</a:t>
                      </a:r>
                      <a:r>
                        <a:rPr lang="en-US" altLang="zh-CN" dirty="0" err="1">
                          <a:solidFill>
                            <a:srgbClr val="00B050"/>
                          </a:solidFill>
                        </a:rPr>
                        <a:t>swapper_pg_dir</a:t>
                      </a:r>
                      <a:endParaRPr lang="zh-CN" dirty="0" err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" y="365356"/>
            <a:ext cx="11089640" cy="671673"/>
          </a:xfrm>
        </p:spPr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Svnapot</a:t>
            </a:r>
            <a:r>
              <a:rPr lang="zh-CN" altLang="en-US"/>
              <a:t>扩展？</a:t>
            </a:r>
          </a:p>
        </p:txBody>
      </p:sp>
      <p:sp>
        <p:nvSpPr>
          <p:cNvPr id="12" name="内容占位符 5"/>
          <p:cNvSpPr>
            <a:spLocks noGrp="1"/>
          </p:cNvSpPr>
          <p:nvPr>
            <p:ph idx="1"/>
          </p:nvPr>
        </p:nvSpPr>
        <p:spPr>
          <a:xfrm>
            <a:off x="609600" y="1342575"/>
            <a:ext cx="11183714" cy="417725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/>
                <a:ea typeface="微软雅黑"/>
              </a:rPr>
              <a:t>RISC-V</a:t>
            </a:r>
            <a:r>
              <a:rPr lang="zh-CN" altLang="en-US" sz="2400">
                <a:latin typeface="微软雅黑"/>
                <a:ea typeface="微软雅黑"/>
              </a:rPr>
              <a:t>原有的分页方案仅支持</a:t>
            </a:r>
            <a:r>
              <a:rPr lang="en-US" altLang="zh-CN" sz="2400">
                <a:latin typeface="微软雅黑"/>
                <a:ea typeface="微软雅黑"/>
              </a:rPr>
              <a:t>4KB</a:t>
            </a:r>
            <a:r>
              <a:rPr lang="zh-CN" altLang="en-US" sz="2400">
                <a:latin typeface="微软雅黑"/>
                <a:ea typeface="微软雅黑"/>
              </a:rPr>
              <a:t>大小的基本页</a:t>
            </a:r>
            <a:endParaRPr lang="zh-CN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/>
                <a:ea typeface="微软雅黑"/>
              </a:rPr>
              <a:t>Svnapot</a:t>
            </a:r>
            <a:r>
              <a:rPr lang="zh-CN" altLang="en-US" sz="2400">
                <a:latin typeface="微软雅黑"/>
                <a:ea typeface="微软雅黑"/>
              </a:rPr>
              <a:t>扩展</a:t>
            </a:r>
            <a:r>
              <a:rPr lang="zh-CN" altLang="en-US" sz="2400" b="1">
                <a:latin typeface="微软雅黑"/>
                <a:ea typeface="微软雅黑"/>
              </a:rPr>
              <a:t>以兼容的方式实现</a:t>
            </a:r>
            <a:r>
              <a:rPr lang="en-US" altLang="zh-CN" sz="2400" b="1">
                <a:solidFill>
                  <a:srgbClr val="FF0000"/>
                </a:solidFill>
                <a:latin typeface="微软雅黑"/>
                <a:ea typeface="微软雅黑"/>
              </a:rPr>
              <a:t>64KB</a:t>
            </a:r>
            <a:r>
              <a:rPr lang="zh-CN" altLang="en-US" sz="2400">
                <a:latin typeface="微软雅黑"/>
                <a:ea typeface="微软雅黑"/>
              </a:rPr>
              <a:t>的基本页</a:t>
            </a:r>
          </a:p>
          <a:p>
            <a:pPr>
              <a:lnSpc>
                <a:spcPct val="150000"/>
              </a:lnSpc>
            </a:pPr>
            <a:r>
              <a:rPr lang="zh-CN" sz="2400">
                <a:latin typeface="Microsoft YaHei"/>
                <a:ea typeface="Microsoft YaHei"/>
              </a:rPr>
              <a:t>手册说明目</a:t>
            </a:r>
            <a:r>
              <a:rPr lang="zh-CN" altLang="en-US" sz="2400">
                <a:latin typeface="Microsoft YaHei"/>
                <a:ea typeface="Microsoft YaHei"/>
              </a:rPr>
              <a:t>前Svnapot扩展仅支持</a:t>
            </a:r>
            <a:r>
              <a:rPr lang="zh-CN" sz="2400">
                <a:latin typeface="Microsoft YaHei"/>
                <a:ea typeface="Microsoft YaHei"/>
              </a:rPr>
              <a:t>6</a:t>
            </a:r>
            <a:r>
              <a:rPr lang="en-US" altLang="zh-CN" sz="2400">
                <a:latin typeface="Microsoft YaHei"/>
                <a:ea typeface="Microsoft YaHei"/>
              </a:rPr>
              <a:t>4KB的基本页</a:t>
            </a:r>
            <a:r>
              <a:rPr lang="zh-CN" sz="2400">
                <a:latin typeface="Microsoft YaHei"/>
                <a:ea typeface="Microsoft YaHei"/>
              </a:rPr>
              <a:t>，但未来可能会增加128KB,256KB等</a:t>
            </a:r>
            <a:r>
              <a:rPr lang="zh-CN" altLang="en-US" sz="2400">
                <a:latin typeface="Microsoft YaHei"/>
                <a:ea typeface="Microsoft YaHei"/>
              </a:rPr>
              <a:t>情况</a:t>
            </a:r>
            <a:endParaRPr lang="en-US" altLang="zh-CN" sz="2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699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图示&#10;&#10;已自动生成说明">
            <a:extLst>
              <a:ext uri="{FF2B5EF4-FFF2-40B4-BE49-F238E27FC236}">
                <a16:creationId xmlns:a16="http://schemas.microsoft.com/office/drawing/2014/main" id="{5907EC0B-C562-4C3C-A1A2-2AC459FF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81" y="707040"/>
            <a:ext cx="8021170" cy="565683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" y="365356"/>
            <a:ext cx="11089640" cy="671673"/>
          </a:xfrm>
        </p:spPr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Svnapot</a:t>
            </a:r>
            <a:r>
              <a:rPr lang="zh-CN" altLang="en-US"/>
              <a:t>扩展？</a:t>
            </a:r>
          </a:p>
        </p:txBody>
      </p:sp>
      <p:sp>
        <p:nvSpPr>
          <p:cNvPr id="12" name="内容占位符 5"/>
          <p:cNvSpPr>
            <a:spLocks noGrp="1"/>
          </p:cNvSpPr>
          <p:nvPr>
            <p:ph idx="1"/>
          </p:nvPr>
        </p:nvSpPr>
        <p:spPr>
          <a:xfrm>
            <a:off x="609600" y="1297752"/>
            <a:ext cx="2857743" cy="43341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微软雅黑"/>
                <a:ea typeface="微软雅黑"/>
              </a:rPr>
              <a:t>优点：</a:t>
            </a:r>
            <a:endParaRPr lang="en-US" altLang="zh-CN" sz="24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/>
                <a:ea typeface="微软雅黑"/>
              </a:rPr>
              <a:t>适应现代操作系统的需求</a:t>
            </a:r>
            <a:endParaRPr lang="en-US" altLang="zh-CN" sz="24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/>
                <a:ea typeface="微软雅黑"/>
              </a:rPr>
              <a:t>64KB</a:t>
            </a:r>
            <a:r>
              <a:rPr lang="zh-CN" altLang="en-US" sz="2400">
                <a:latin typeface="微软雅黑"/>
                <a:ea typeface="微软雅黑"/>
              </a:rPr>
              <a:t>的</a:t>
            </a:r>
            <a:r>
              <a:rPr lang="en-US" altLang="zh-CN" sz="2400" err="1">
                <a:latin typeface="微软雅黑"/>
                <a:ea typeface="微软雅黑"/>
              </a:rPr>
              <a:t>TLB表项</a:t>
            </a:r>
            <a:r>
              <a:rPr lang="zh-CN" altLang="en-US" sz="2400">
                <a:latin typeface="微软雅黑"/>
                <a:ea typeface="微软雅黑"/>
              </a:rPr>
              <a:t>逻辑上扩充了</a:t>
            </a:r>
            <a:r>
              <a:rPr lang="en-US" altLang="zh-CN" sz="2400">
                <a:latin typeface="微软雅黑"/>
                <a:ea typeface="微软雅黑"/>
              </a:rPr>
              <a:t>TLB</a:t>
            </a:r>
            <a:r>
              <a:rPr lang="zh-CN" altLang="en-US" sz="2400">
                <a:latin typeface="微软雅黑"/>
                <a:ea typeface="微软雅黑"/>
              </a:rPr>
              <a:t>的大小</a:t>
            </a:r>
            <a:endParaRPr lang="en-US" altLang="zh-CN" sz="24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/>
                <a:ea typeface="微软雅黑"/>
              </a:rPr>
              <a:t>降低了缺页率</a:t>
            </a:r>
            <a:endParaRPr lang="en-US" altLang="zh-CN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图片包含 日程表&#10;&#10;已自动生成说明">
            <a:extLst>
              <a:ext uri="{FF2B5EF4-FFF2-40B4-BE49-F238E27FC236}">
                <a16:creationId xmlns:a16="http://schemas.microsoft.com/office/drawing/2014/main" id="{2FA586F0-9B0D-4CF9-99FC-72191199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0" y="4319553"/>
            <a:ext cx="4615712" cy="1662665"/>
          </a:xfrm>
          <a:prstGeom prst="rect">
            <a:avLst/>
          </a:prstGeom>
        </p:spPr>
      </p:pic>
      <p:pic>
        <p:nvPicPr>
          <p:cNvPr id="9" name="图片 11" descr="表格&#10;&#10;已自动生成说明">
            <a:extLst>
              <a:ext uri="{FF2B5EF4-FFF2-40B4-BE49-F238E27FC236}">
                <a16:creationId xmlns:a16="http://schemas.microsoft.com/office/drawing/2014/main" id="{858AFD4F-ED9A-42D0-BBF2-C646252D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81" y="2250756"/>
            <a:ext cx="4757478" cy="1671277"/>
          </a:xfrm>
          <a:prstGeom prst="rect">
            <a:avLst/>
          </a:prstGeom>
        </p:spPr>
      </p:pic>
      <p:pic>
        <p:nvPicPr>
          <p:cNvPr id="4" name="图片 6" descr="表格&#10;&#10;已自动生成说明">
            <a:extLst>
              <a:ext uri="{FF2B5EF4-FFF2-40B4-BE49-F238E27FC236}">
                <a16:creationId xmlns:a16="http://schemas.microsoft.com/office/drawing/2014/main" id="{C2A2E005-50C7-4E6C-AE4D-A9B40D5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88" y="4652810"/>
            <a:ext cx="5879806" cy="9370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如何实现</a:t>
            </a:r>
            <a:r>
              <a:rPr lang="en-US" altLang="zh-CN"/>
              <a:t>Svnapot</a:t>
            </a:r>
            <a:r>
              <a:rPr lang="zh-CN" altLang="en-US"/>
              <a:t>扩展？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649" y="990041"/>
            <a:ext cx="5524982" cy="5142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/>
              <a:t>❶ 在原来的</a:t>
            </a:r>
            <a:r>
              <a:rPr lang="en-US" altLang="zh-CN" b="1"/>
              <a:t>PTE</a:t>
            </a:r>
            <a:r>
              <a:rPr lang="zh-CN" altLang="en-US" b="1"/>
              <a:t>基础上新增加</a:t>
            </a:r>
            <a:r>
              <a:rPr lang="en-US" altLang="zh-CN" b="1"/>
              <a:t>C/N</a:t>
            </a:r>
            <a:r>
              <a:rPr lang="zh-CN" altLang="en-US" b="1"/>
              <a:t>位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>
                <a:latin typeface="微软雅黑"/>
                <a:ea typeface="微软雅黑"/>
              </a:rPr>
              <a:t>C</a:t>
            </a:r>
            <a:r>
              <a:rPr lang="zh-CN" altLang="en-US" sz="2000">
                <a:latin typeface="微软雅黑"/>
                <a:ea typeface="微软雅黑"/>
              </a:rPr>
              <a:t>位表示是否使用自定义的编码格式</a:t>
            </a:r>
            <a:endParaRPr lang="en-US" altLang="zh-CN" sz="2000">
              <a:latin typeface="微软雅黑"/>
              <a:ea typeface="微软雅黑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/>
              <a:t>N</a:t>
            </a:r>
            <a:r>
              <a:rPr lang="zh-CN" altLang="en-US" sz="2000"/>
              <a:t>位表示是否开启</a:t>
            </a:r>
            <a:r>
              <a:rPr lang="en-US" altLang="zh-CN" sz="2000"/>
              <a:t>Svnapot</a:t>
            </a:r>
            <a:r>
              <a:rPr lang="zh-CN" altLang="en-US" sz="2000"/>
              <a:t>扩展</a:t>
            </a:r>
            <a:endParaRPr lang="en-US" altLang="zh-CN" sz="2000"/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6479240" y="990041"/>
            <a:ext cx="5220000" cy="5033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/>
              <a:t>❷ 得到新的物理地址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latin typeface="微软雅黑"/>
                <a:ea typeface="微软雅黑"/>
              </a:rPr>
              <a:t>一个开启</a:t>
            </a:r>
            <a:r>
              <a:rPr lang="en-US" altLang="zh-CN" sz="2000" err="1">
                <a:latin typeface="微软雅黑"/>
                <a:ea typeface="微软雅黑"/>
              </a:rPr>
              <a:t>Svnapot</a:t>
            </a:r>
            <a:r>
              <a:rPr lang="zh-CN" altLang="en-US" sz="2000">
                <a:latin typeface="微软雅黑"/>
                <a:ea typeface="微软雅黑"/>
              </a:rPr>
              <a:t>扩展的</a:t>
            </a:r>
            <a:r>
              <a:rPr lang="en-US" altLang="zh-CN" sz="2000">
                <a:latin typeface="微软雅黑"/>
                <a:ea typeface="微软雅黑"/>
              </a:rPr>
              <a:t>PTE(</a:t>
            </a:r>
            <a:r>
              <a:rPr lang="en-US" altLang="zh-CN" sz="2000">
                <a:solidFill>
                  <a:srgbClr val="FF0000"/>
                </a:solidFill>
                <a:latin typeface="微软雅黑"/>
                <a:ea typeface="微软雅黑"/>
              </a:rPr>
              <a:t>C=0,N=1</a:t>
            </a:r>
            <a:r>
              <a:rPr lang="en-US" altLang="zh-CN" sz="2000">
                <a:latin typeface="微软雅黑"/>
                <a:ea typeface="微软雅黑"/>
              </a:rPr>
              <a:t>)</a:t>
            </a:r>
            <a:r>
              <a:rPr lang="zh-CN" altLang="en-US" sz="2000">
                <a:latin typeface="微软雅黑"/>
                <a:ea typeface="微软雅黑"/>
              </a:rPr>
              <a:t>表示</a:t>
            </a:r>
            <a:r>
              <a:rPr lang="en-US" altLang="zh-CN" sz="2000">
                <a:latin typeface="微软雅黑"/>
                <a:ea typeface="微软雅黑"/>
              </a:rPr>
              <a:t>64KB</a:t>
            </a:r>
            <a:r>
              <a:rPr lang="zh-CN" altLang="en-US" sz="2000">
                <a:latin typeface="微软雅黑"/>
                <a:ea typeface="微软雅黑"/>
              </a:rPr>
              <a:t>大小的基本页</a:t>
            </a:r>
            <a:endParaRPr lang="en-US" altLang="zh-CN" sz="2000">
              <a:latin typeface="微软雅黑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4698" y="5916626"/>
            <a:ext cx="29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Svnapot</a:t>
            </a:r>
            <a:r>
              <a:rPr lang="zh-CN" altLang="en-US" b="1"/>
              <a:t>关于</a:t>
            </a:r>
            <a:r>
              <a:rPr lang="en-US" altLang="zh-CN" b="1"/>
              <a:t>PTE</a:t>
            </a:r>
            <a:r>
              <a:rPr lang="zh-CN" altLang="en-US" b="1"/>
              <a:t>作出的修改</a:t>
            </a:r>
            <a:endParaRPr lang="zh-CN" altLang="en-US" b="1" baseline="30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37" y="2742858"/>
            <a:ext cx="5965158" cy="977528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>
            <a:off x="2938769" y="3965062"/>
            <a:ext cx="343382" cy="5362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569E7F-F9E1-4D2F-AAD9-FBC41F45E005}"/>
              </a:ext>
            </a:extLst>
          </p:cNvPr>
          <p:cNvSpPr/>
          <p:nvPr/>
        </p:nvSpPr>
        <p:spPr>
          <a:xfrm>
            <a:off x="264557" y="4650488"/>
            <a:ext cx="785629" cy="54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80662" y="5947921"/>
            <a:ext cx="35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Svnapot</a:t>
            </a:r>
            <a:r>
              <a:rPr lang="zh-CN" altLang="en-US" b="1"/>
              <a:t>关于地址转换作出的修改</a:t>
            </a:r>
            <a:endParaRPr lang="zh-CN" altLang="en-US" b="1" baseline="30000"/>
          </a:p>
        </p:txBody>
      </p:sp>
      <p:sp>
        <p:nvSpPr>
          <p:cNvPr id="24" name="箭头: 下 23"/>
          <p:cNvSpPr/>
          <p:nvPr/>
        </p:nvSpPr>
        <p:spPr>
          <a:xfrm>
            <a:off x="8946418" y="3966497"/>
            <a:ext cx="175800" cy="35201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973541-FF85-4590-A660-5798FD4DDA08}"/>
              </a:ext>
            </a:extLst>
          </p:cNvPr>
          <p:cNvSpPr/>
          <p:nvPr/>
        </p:nvSpPr>
        <p:spPr>
          <a:xfrm>
            <a:off x="6654799" y="2268870"/>
            <a:ext cx="4967766" cy="16775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C592A6-EB77-42F4-8402-43F8D4CE837F}"/>
              </a:ext>
            </a:extLst>
          </p:cNvPr>
          <p:cNvSpPr/>
          <p:nvPr/>
        </p:nvSpPr>
        <p:spPr>
          <a:xfrm>
            <a:off x="6654799" y="4348125"/>
            <a:ext cx="4967766" cy="16362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3A18E3-3311-4F2B-AF28-0C996D0914BF}"/>
              </a:ext>
            </a:extLst>
          </p:cNvPr>
          <p:cNvSpPr/>
          <p:nvPr/>
        </p:nvSpPr>
        <p:spPr>
          <a:xfrm>
            <a:off x="334333" y="2587846"/>
            <a:ext cx="5824277" cy="131725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60306B-419F-42AA-BF1D-D96AC6E44F16}"/>
              </a:ext>
            </a:extLst>
          </p:cNvPr>
          <p:cNvSpPr/>
          <p:nvPr/>
        </p:nvSpPr>
        <p:spPr>
          <a:xfrm>
            <a:off x="228007" y="4590312"/>
            <a:ext cx="6042833" cy="11046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表格&#10;&#10;已自动生成说明">
            <a:extLst>
              <a:ext uri="{FF2B5EF4-FFF2-40B4-BE49-F238E27FC236}">
                <a16:creationId xmlns:a16="http://schemas.microsoft.com/office/drawing/2014/main" id="{2B3F3A39-6069-4E1F-A97C-070BD4898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b="137"/>
          <a:stretch/>
        </p:blipFill>
        <p:spPr>
          <a:xfrm>
            <a:off x="94444" y="1362450"/>
            <a:ext cx="8924001" cy="4269308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微软雅黑"/>
                <a:ea typeface="微软雅黑"/>
              </a:rPr>
              <a:t>NutShell</a:t>
            </a:r>
            <a:r>
              <a:rPr lang="zh-CN" altLang="en-US">
                <a:latin typeface="微软雅黑"/>
                <a:ea typeface="微软雅黑"/>
              </a:rPr>
              <a:t>上实现</a:t>
            </a:r>
            <a:r>
              <a:rPr lang="en-US" altLang="zh-CN" err="1">
                <a:latin typeface="微软雅黑"/>
                <a:ea typeface="微软雅黑"/>
              </a:rPr>
              <a:t>Svnapot</a:t>
            </a:r>
            <a:r>
              <a:rPr lang="zh-CN" altLang="en-US">
                <a:latin typeface="微软雅黑"/>
                <a:ea typeface="微软雅黑"/>
              </a:rPr>
              <a:t>扩展</a:t>
            </a:r>
          </a:p>
        </p:txBody>
      </p:sp>
      <p:sp>
        <p:nvSpPr>
          <p:cNvPr id="12" name="内容占位符 5"/>
          <p:cNvSpPr>
            <a:spLocks noGrp="1"/>
          </p:cNvSpPr>
          <p:nvPr>
            <p:ph idx="1"/>
          </p:nvPr>
        </p:nvSpPr>
        <p:spPr>
          <a:xfrm>
            <a:off x="8713972" y="1713841"/>
            <a:ext cx="3564392" cy="19834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en-US" altLang="zh-CN" sz="2200" err="1">
                <a:latin typeface="微软雅黑"/>
                <a:ea typeface="微软雅黑"/>
              </a:rPr>
              <a:t>NutShell</a:t>
            </a:r>
            <a:r>
              <a:rPr lang="zh-CN" altLang="en-US" sz="2200">
                <a:latin typeface="微软雅黑"/>
                <a:ea typeface="微软雅黑"/>
              </a:rPr>
              <a:t>的</a:t>
            </a:r>
            <a:r>
              <a:rPr lang="en-US" altLang="zh-CN" sz="2200">
                <a:latin typeface="微软雅黑"/>
                <a:ea typeface="微软雅黑"/>
              </a:rPr>
              <a:t>TLB</a:t>
            </a:r>
            <a:r>
              <a:rPr lang="zh-CN" altLang="en-US" sz="2200">
                <a:latin typeface="微软雅黑"/>
                <a:ea typeface="微软雅黑"/>
              </a:rPr>
              <a:t>为</a:t>
            </a:r>
            <a:r>
              <a:rPr lang="zh-CN" altLang="en-US" sz="2200" b="1">
                <a:solidFill>
                  <a:srgbClr val="FF0000"/>
                </a:solidFill>
                <a:latin typeface="微软雅黑"/>
                <a:ea typeface="微软雅黑"/>
              </a:rPr>
              <a:t>全相连</a:t>
            </a:r>
            <a:r>
              <a:rPr lang="zh-CN" altLang="en-US" sz="2200">
                <a:latin typeface="微软雅黑"/>
                <a:ea typeface="微软雅黑"/>
              </a:rPr>
              <a:t>结构</a:t>
            </a:r>
            <a:endParaRPr lang="en-US" altLang="zh-CN" sz="2200"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zh-CN" altLang="en-US" sz="2200">
                <a:latin typeface="微软雅黑"/>
                <a:ea typeface="微软雅黑"/>
              </a:rPr>
              <a:t>使用</a:t>
            </a:r>
            <a:r>
              <a:rPr lang="en-US" altLang="zh-CN" sz="2200">
                <a:latin typeface="微软雅黑"/>
                <a:ea typeface="微软雅黑"/>
              </a:rPr>
              <a:t>3</a:t>
            </a:r>
            <a:r>
              <a:rPr lang="zh-CN" altLang="en-US" sz="2200">
                <a:latin typeface="微软雅黑"/>
                <a:ea typeface="微软雅黑"/>
              </a:rPr>
              <a:t>个不同的</a:t>
            </a:r>
            <a:r>
              <a:rPr lang="en-US" altLang="zh-CN" sz="2200">
                <a:latin typeface="微软雅黑"/>
                <a:ea typeface="微软雅黑"/>
              </a:rPr>
              <a:t>mask</a:t>
            </a:r>
            <a:r>
              <a:rPr lang="zh-CN" altLang="en-US" sz="2200">
                <a:latin typeface="微软雅黑"/>
                <a:ea typeface="微软雅黑"/>
              </a:rPr>
              <a:t>分别表示</a:t>
            </a:r>
            <a:r>
              <a:rPr lang="en-US" altLang="zh-CN" sz="2200">
                <a:solidFill>
                  <a:srgbClr val="FF0000"/>
                </a:solidFill>
                <a:latin typeface="微软雅黑"/>
                <a:ea typeface="微软雅黑"/>
              </a:rPr>
              <a:t>1GB,2MB,4KB</a:t>
            </a:r>
            <a:r>
              <a:rPr lang="zh-CN" altLang="en-US" sz="2200">
                <a:latin typeface="微软雅黑"/>
                <a:ea typeface="微软雅黑"/>
              </a:rPr>
              <a:t>的页面</a:t>
            </a:r>
            <a:endParaRPr lang="zh-CN" altLang="en-US" sz="22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E65895-4969-4E05-BF8E-C101D1C20A7E}"/>
              </a:ext>
            </a:extLst>
          </p:cNvPr>
          <p:cNvSpPr/>
          <p:nvPr/>
        </p:nvSpPr>
        <p:spPr>
          <a:xfrm>
            <a:off x="50798" y="1406451"/>
            <a:ext cx="8706881" cy="4518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微软雅黑"/>
                <a:ea typeface="微软雅黑"/>
              </a:rPr>
              <a:t>NutShell</a:t>
            </a:r>
            <a:r>
              <a:rPr lang="zh-CN" altLang="en-US">
                <a:latin typeface="微软雅黑"/>
                <a:ea typeface="微软雅黑"/>
              </a:rPr>
              <a:t>上实现</a:t>
            </a:r>
            <a:r>
              <a:rPr lang="en-US" altLang="zh-CN" err="1">
                <a:latin typeface="微软雅黑"/>
                <a:ea typeface="微软雅黑"/>
              </a:rPr>
              <a:t>Svnapot</a:t>
            </a:r>
            <a:r>
              <a:rPr lang="zh-CN" altLang="en-US">
                <a:latin typeface="微软雅黑"/>
                <a:ea typeface="微软雅黑"/>
              </a:rPr>
              <a:t>扩展</a:t>
            </a:r>
          </a:p>
        </p:txBody>
      </p:sp>
      <p:sp>
        <p:nvSpPr>
          <p:cNvPr id="12" name="内容占位符 5"/>
          <p:cNvSpPr>
            <a:spLocks noGrp="1"/>
          </p:cNvSpPr>
          <p:nvPr>
            <p:ph idx="1"/>
          </p:nvPr>
        </p:nvSpPr>
        <p:spPr>
          <a:xfrm>
            <a:off x="8767135" y="1247188"/>
            <a:ext cx="3180440" cy="2219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endParaRPr lang="zh-CN" altLang="en-US" sz="22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zh-CN" sz="2200">
                <a:latin typeface="Calibri"/>
                <a:ea typeface="微软雅黑"/>
                <a:cs typeface="Calibri"/>
              </a:rPr>
              <a:t>新</a:t>
            </a:r>
            <a:r>
              <a:rPr lang="zh-CN" altLang="en-US" sz="2200">
                <a:latin typeface="Calibri"/>
                <a:ea typeface="微软雅黑"/>
                <a:cs typeface="Calibri"/>
              </a:rPr>
              <a:t>增</a:t>
            </a:r>
            <a:r>
              <a:rPr lang="zh-CN" sz="2200">
                <a:latin typeface="Calibri"/>
                <a:ea typeface="微软雅黑"/>
                <a:cs typeface="Calibri"/>
              </a:rPr>
              <a:t>一个</a:t>
            </a:r>
            <a:r>
              <a:rPr lang="en-US" sz="2200">
                <a:latin typeface="Microsoft YaHei"/>
              </a:rPr>
              <a:t>mask</a:t>
            </a:r>
            <a:r>
              <a:rPr lang="zh-CN" sz="2200">
                <a:latin typeface="Calibri"/>
                <a:ea typeface="微软雅黑"/>
                <a:cs typeface="Calibri"/>
              </a:rPr>
              <a:t>来表示</a:t>
            </a:r>
            <a:r>
              <a:rPr lang="en-US" sz="2200">
                <a:solidFill>
                  <a:srgbClr val="FF0000"/>
                </a:solidFill>
                <a:latin typeface="Microsoft YaHei"/>
              </a:rPr>
              <a:t>64KB</a:t>
            </a:r>
            <a:r>
              <a:rPr lang="zh-CN" altLang="en-US" sz="2200">
                <a:latin typeface="Calibri"/>
                <a:ea typeface="微软雅黑"/>
                <a:cs typeface="Calibri"/>
              </a:rPr>
              <a:t>大小</a:t>
            </a:r>
            <a:r>
              <a:rPr lang="zh-CN" sz="2200">
                <a:latin typeface="Calibri"/>
                <a:ea typeface="微软雅黑"/>
                <a:cs typeface="Calibri"/>
              </a:rPr>
              <a:t>的页面</a:t>
            </a:r>
            <a:endParaRPr lang="en-US" sz="2200">
              <a:latin typeface="Calibri"/>
              <a:ea typeface="微软雅黑"/>
              <a:cs typeface="Calibri"/>
            </a:endParaRP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3E8DDD52-3A28-4FC9-ACFB-F3A85B43E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7" t="2326" r="2497" b="2326"/>
          <a:stretch/>
        </p:blipFill>
        <p:spPr>
          <a:xfrm>
            <a:off x="70022" y="1414705"/>
            <a:ext cx="8643849" cy="42241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D1C392-E6A5-4095-B8A3-CD3BFA9FDF10}"/>
              </a:ext>
            </a:extLst>
          </p:cNvPr>
          <p:cNvSpPr/>
          <p:nvPr/>
        </p:nvSpPr>
        <p:spPr>
          <a:xfrm>
            <a:off x="71393" y="1416748"/>
            <a:ext cx="8748229" cy="4518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4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6F01-E33C-403A-B6CD-471316D0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Kernel</a:t>
            </a:r>
            <a:r>
              <a:rPr lang="zh-CN" altLang="en-US"/>
              <a:t>支持</a:t>
            </a:r>
            <a:r>
              <a:rPr lang="en-US" altLang="zh-CN" err="1"/>
              <a:t>Svnapot</a:t>
            </a:r>
            <a:r>
              <a:rPr lang="zh-CN" altLang="en-US"/>
              <a:t>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45E56-E2C1-4EA2-98A2-FAB605D4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（可能的）应用场景</a:t>
            </a:r>
            <a:endParaRPr lang="en-US" altLang="zh-CN"/>
          </a:p>
          <a:p>
            <a:pPr lvl="1"/>
            <a:r>
              <a:rPr lang="zh-CN" altLang="en-US"/>
              <a:t>✅</a:t>
            </a:r>
            <a:r>
              <a:rPr lang="en-US" altLang="zh-CN" err="1"/>
              <a:t>mmap</a:t>
            </a:r>
            <a:r>
              <a:rPr lang="zh-CN" altLang="en-US"/>
              <a:t>映射的匿名内存</a:t>
            </a:r>
            <a:endParaRPr lang="en-US" altLang="zh-CN"/>
          </a:p>
          <a:p>
            <a:pPr lvl="1"/>
            <a:r>
              <a:rPr lang="zh-CN" altLang="en-US"/>
              <a:t>▶️内核中的文件缓存内容</a:t>
            </a:r>
            <a:endParaRPr lang="en-US" altLang="zh-CN"/>
          </a:p>
          <a:p>
            <a:pPr lvl="1"/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需要进行的修改</a:t>
            </a:r>
            <a:endParaRPr lang="en-US" altLang="zh-CN"/>
          </a:p>
          <a:p>
            <a:pPr lvl="1"/>
            <a:r>
              <a:rPr lang="zh-CN" altLang="en-US"/>
              <a:t>应用如何使用？</a:t>
            </a:r>
            <a:endParaRPr lang="en-US" altLang="zh-CN"/>
          </a:p>
          <a:p>
            <a:pPr lvl="1"/>
            <a:r>
              <a:rPr lang="en-US" altLang="zh-CN"/>
              <a:t>VMA</a:t>
            </a:r>
            <a:r>
              <a:rPr lang="zh-CN" altLang="en-US"/>
              <a:t>相关操作？</a:t>
            </a:r>
            <a:endParaRPr lang="en-US" altLang="zh-CN"/>
          </a:p>
          <a:p>
            <a:pPr lvl="1"/>
            <a:r>
              <a:rPr lang="en-US" altLang="zh-CN" err="1"/>
              <a:t>page_cache</a:t>
            </a:r>
            <a:r>
              <a:rPr lang="zh-CN" altLang="en-US"/>
              <a:t>对应修改？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5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12AB-4CD8-4A29-A558-3E39FB6E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匿名内存</a:t>
            </a:r>
            <a:r>
              <a:rPr lang="en-US" altLang="zh-CN" err="1">
                <a:latin typeface="微软雅黑"/>
                <a:ea typeface="微软雅黑"/>
              </a:rPr>
              <a:t>mmap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E322FD-9547-42E7-A856-BF951297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8" y="1147357"/>
            <a:ext cx="7315199" cy="42112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E59148-4D49-4B54-9A7E-B5A77580DE6C}"/>
              </a:ext>
            </a:extLst>
          </p:cNvPr>
          <p:cNvSpPr txBox="1"/>
          <p:nvPr/>
        </p:nvSpPr>
        <p:spPr>
          <a:xfrm>
            <a:off x="609600" y="1147357"/>
            <a:ext cx="334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借用已有的</a:t>
            </a:r>
            <a:r>
              <a:rPr lang="en-US" altLang="zh-CN"/>
              <a:t>HUGETLB_</a:t>
            </a:r>
            <a:r>
              <a:rPr lang="zh-CN" altLang="en-US"/>
              <a:t>*定义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Napot</a:t>
            </a:r>
            <a:r>
              <a:rPr lang="zh-CN" altLang="en-US"/>
              <a:t>拓展同时对</a:t>
            </a:r>
            <a:r>
              <a:rPr lang="en-US" altLang="zh-CN"/>
              <a:t>VMA</a:t>
            </a:r>
            <a:r>
              <a:rPr lang="zh-CN" altLang="en-US"/>
              <a:t>和物理页帧提出对齐要求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起始地址对齐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长度对齐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批量修改</a:t>
            </a:r>
            <a:r>
              <a:rPr lang="en-US" altLang="zh-CN"/>
              <a:t>PTE</a:t>
            </a:r>
            <a:r>
              <a:rPr lang="zh-CN" altLang="en-US"/>
              <a:t>需要加锁！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Luckily</a:t>
            </a:r>
            <a:r>
              <a:rPr lang="zh-CN" altLang="en-US"/>
              <a:t>，直接使用普通</a:t>
            </a:r>
            <a:r>
              <a:rPr lang="en-US" altLang="zh-CN"/>
              <a:t>4K</a:t>
            </a:r>
            <a:r>
              <a:rPr lang="zh-CN" altLang="en-US"/>
              <a:t>页的锁机制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目前实现也是仅对</a:t>
            </a:r>
            <a:r>
              <a:rPr lang="en-US" altLang="zh-CN"/>
              <a:t>PT</a:t>
            </a:r>
            <a:r>
              <a:rPr lang="zh-CN" altLang="en-US"/>
              <a:t>所在的</a:t>
            </a:r>
            <a:r>
              <a:rPr lang="en-US" altLang="zh-CN"/>
              <a:t>page</a:t>
            </a:r>
            <a:r>
              <a:rPr lang="zh-CN" altLang="en-US"/>
              <a:t>加锁</a:t>
            </a:r>
          </a:p>
        </p:txBody>
      </p:sp>
    </p:spTree>
    <p:extLst>
      <p:ext uri="{BB962C8B-B14F-4D97-AF65-F5344CB8AC3E}">
        <p14:creationId xmlns:p14="http://schemas.microsoft.com/office/powerpoint/2010/main" val="420137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A051-7BE8-42DA-88CD-149EB7A3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开发伙伴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77081-DB5A-4D1A-AC84-148E2334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中国科学院计算技术研究所</a:t>
            </a:r>
            <a:endParaRPr lang="en-US" altLang="zh-CN" dirty="0"/>
          </a:p>
          <a:p>
            <a:r>
              <a:rPr lang="zh-CN" altLang="en-US" dirty="0"/>
              <a:t>中国科学院软件研究所</a:t>
            </a:r>
            <a:r>
              <a:rPr lang="en-US" altLang="zh-CN" dirty="0"/>
              <a:t>PLCT</a:t>
            </a:r>
            <a:r>
              <a:rPr lang="zh-CN" altLang="en-US" dirty="0"/>
              <a:t>实验室</a:t>
            </a:r>
          </a:p>
        </p:txBody>
      </p:sp>
    </p:spTree>
    <p:extLst>
      <p:ext uri="{BB962C8B-B14F-4D97-AF65-F5344CB8AC3E}">
        <p14:creationId xmlns:p14="http://schemas.microsoft.com/office/powerpoint/2010/main" val="334943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62231-1C93-4DB0-91F5-B977888A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内核</a:t>
            </a:r>
            <a:r>
              <a:rPr lang="en-US" altLang="zh-CN">
                <a:latin typeface="微软雅黑"/>
                <a:ea typeface="微软雅黑"/>
              </a:rPr>
              <a:t>API</a:t>
            </a:r>
            <a:r>
              <a:rPr lang="zh-CN" altLang="en-US">
                <a:latin typeface="微软雅黑"/>
                <a:ea typeface="微软雅黑"/>
              </a:rPr>
              <a:t>适配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ED81C-B0F1-4E83-9FB5-DC387247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页面分配（</a:t>
            </a:r>
            <a:r>
              <a:rPr lang="en-US" altLang="zh-CN"/>
              <a:t>compound page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 err="1"/>
              <a:t>page_alloc_vma</a:t>
            </a:r>
            <a:endParaRPr lang="en-US" altLang="zh-CN"/>
          </a:p>
          <a:p>
            <a:r>
              <a:rPr lang="en-US" altLang="zh-CN"/>
              <a:t>PTE</a:t>
            </a:r>
            <a:r>
              <a:rPr lang="zh-CN" altLang="en-US"/>
              <a:t>批量设置</a:t>
            </a:r>
            <a:endParaRPr lang="en-US" altLang="zh-CN"/>
          </a:p>
          <a:p>
            <a:pPr lvl="1"/>
            <a:r>
              <a:rPr lang="en-US" altLang="zh-CN" err="1"/>
              <a:t>pte_set_at</a:t>
            </a:r>
            <a:endParaRPr lang="en-US" altLang="zh-CN"/>
          </a:p>
          <a:p>
            <a:r>
              <a:rPr lang="zh-CN" altLang="en-US"/>
              <a:t>可能导致某些基础</a:t>
            </a:r>
            <a:r>
              <a:rPr lang="en-US" altLang="zh-CN"/>
              <a:t>API</a:t>
            </a:r>
            <a:r>
              <a:rPr lang="zh-CN" altLang="en-US"/>
              <a:t>变慢：</a:t>
            </a:r>
            <a:endParaRPr lang="en-US" altLang="zh-CN"/>
          </a:p>
          <a:p>
            <a:pPr lvl="1"/>
            <a:r>
              <a:rPr lang="en-US" altLang="zh-CN" err="1"/>
              <a:t>pte_pfn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3AC271-43BD-48E3-BC89-BA9BCFB0E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28" y="5114258"/>
            <a:ext cx="7615711" cy="834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744918-7F2B-49E5-B6CB-DEE9EFD8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28" y="4403021"/>
            <a:ext cx="7512436" cy="7112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01446B-8A0D-4AB2-9E57-3D2F102D9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20" y="1007100"/>
            <a:ext cx="5239019" cy="8001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A6C65A-3B63-4B4C-8AF1-186659DF3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20" y="1964495"/>
            <a:ext cx="5385077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4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FBA2F-1E2C-4CA8-85EB-1B09354F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文件缓存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760A59-A957-446C-BFAF-7CF6EF52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4487"/>
            <a:ext cx="6813755" cy="3629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7B78BB-8B85-4FC4-822E-BE5AA9D125B1}"/>
              </a:ext>
            </a:extLst>
          </p:cNvPr>
          <p:cNvSpPr txBox="1"/>
          <p:nvPr/>
        </p:nvSpPr>
        <p:spPr>
          <a:xfrm>
            <a:off x="688258" y="1455174"/>
            <a:ext cx="3716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page_cache</a:t>
            </a:r>
            <a:r>
              <a:rPr lang="zh-CN" altLang="en-US"/>
              <a:t>的</a:t>
            </a:r>
            <a:r>
              <a:rPr lang="en-US" altLang="zh-CN" err="1"/>
              <a:t>napot</a:t>
            </a:r>
            <a:r>
              <a:rPr lang="en-US" altLang="zh-CN"/>
              <a:t>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允许用户打开文件时设置一个最大</a:t>
            </a:r>
            <a:r>
              <a:rPr lang="en-US" altLang="zh-CN" err="1"/>
              <a:t>napot</a:t>
            </a:r>
            <a:r>
              <a:rPr lang="zh-CN" altLang="en-US"/>
              <a:t>缓存块大小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这也是</a:t>
            </a:r>
            <a:r>
              <a:rPr lang="en-US" altLang="zh-CN" err="1"/>
              <a:t>page_cache</a:t>
            </a:r>
            <a:r>
              <a:rPr lang="zh-CN" altLang="en-US"/>
              <a:t>能够支持的</a:t>
            </a:r>
            <a:r>
              <a:rPr lang="zh-CN" altLang="en-US" b="1"/>
              <a:t>最大</a:t>
            </a:r>
            <a:r>
              <a:rPr lang="en-US" altLang="zh-CN" b="1" err="1"/>
              <a:t>napot</a:t>
            </a:r>
            <a:r>
              <a:rPr lang="en-US" altLang="zh-CN" b="1"/>
              <a:t> size</a:t>
            </a:r>
            <a:r>
              <a:rPr lang="zh-CN" altLang="en-US"/>
              <a:t>（比如</a:t>
            </a:r>
            <a:r>
              <a:rPr lang="en-US" altLang="zh-CN"/>
              <a:t>256K</a:t>
            </a:r>
            <a:r>
              <a:rPr lang="zh-CN" altLang="en-US"/>
              <a:t>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对</a:t>
            </a:r>
            <a:r>
              <a:rPr lang="en-US" altLang="zh-CN" err="1"/>
              <a:t>fd</a:t>
            </a:r>
            <a:r>
              <a:rPr lang="zh-CN" altLang="en-US"/>
              <a:t>进行</a:t>
            </a:r>
            <a:r>
              <a:rPr lang="en-US" altLang="zh-CN" err="1"/>
              <a:t>mmap</a:t>
            </a:r>
            <a:r>
              <a:rPr lang="zh-CN" altLang="en-US"/>
              <a:t>时可以选择不大于之前设定的大小的</a:t>
            </a:r>
            <a:r>
              <a:rPr lang="en-US" altLang="zh-CN" err="1"/>
              <a:t>napot</a:t>
            </a:r>
            <a:r>
              <a:rPr lang="zh-CN" altLang="en-US"/>
              <a:t>选项（</a:t>
            </a:r>
            <a:r>
              <a:rPr lang="en-US" altLang="zh-CN"/>
              <a:t>16K</a:t>
            </a:r>
            <a:r>
              <a:rPr lang="zh-CN" altLang="en-US"/>
              <a:t> </a:t>
            </a:r>
            <a:r>
              <a:rPr lang="en-US" altLang="zh-CN"/>
              <a:t>or 64K or 128K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readahead</a:t>
            </a:r>
            <a:r>
              <a:rPr lang="zh-CN" altLang="en-US"/>
              <a:t>算法适配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原有的</a:t>
            </a:r>
            <a:r>
              <a:rPr lang="en-US" altLang="zh-CN"/>
              <a:t>readahead</a:t>
            </a:r>
            <a:r>
              <a:rPr lang="zh-CN" altLang="en-US"/>
              <a:t>算法需要对</a:t>
            </a:r>
            <a:r>
              <a:rPr lang="en-US" altLang="zh-CN" err="1"/>
              <a:t>napot</a:t>
            </a:r>
            <a:r>
              <a:rPr lang="zh-CN" altLang="en-US"/>
              <a:t>进行适配（或完全禁用原有算法）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各文件系统提供的</a:t>
            </a:r>
            <a:r>
              <a:rPr lang="en-US" altLang="zh-CN"/>
              <a:t>readahead</a:t>
            </a:r>
            <a:r>
              <a:rPr lang="zh-CN" altLang="en-US"/>
              <a:t>接口并不统一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4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文件缓存</a:t>
            </a:r>
            <a:r>
              <a:rPr lang="en-US" altLang="zh-CN">
                <a:latin typeface="微软雅黑"/>
                <a:ea typeface="微软雅黑"/>
              </a:rPr>
              <a:t>——</a:t>
            </a:r>
            <a:r>
              <a:rPr lang="zh-CN" altLang="en-US">
                <a:latin typeface="微软雅黑"/>
                <a:ea typeface="微软雅黑"/>
              </a:rPr>
              <a:t>对比</a:t>
            </a:r>
          </a:p>
        </p:txBody>
      </p:sp>
      <p:sp>
        <p:nvSpPr>
          <p:cNvPr id="12" name="内容占位符 5"/>
          <p:cNvSpPr>
            <a:spLocks noGrp="1"/>
          </p:cNvSpPr>
          <p:nvPr>
            <p:ph idx="1"/>
          </p:nvPr>
        </p:nvSpPr>
        <p:spPr>
          <a:xfrm>
            <a:off x="609600" y="1187329"/>
            <a:ext cx="3956257" cy="448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err="1">
                <a:latin typeface="微软雅黑"/>
                <a:ea typeface="微软雅黑"/>
              </a:rPr>
              <a:t>page_cache</a:t>
            </a:r>
            <a:r>
              <a:rPr lang="zh-CN" altLang="en-US" sz="2200">
                <a:latin typeface="微软雅黑"/>
                <a:ea typeface="微软雅黑"/>
              </a:rPr>
              <a:t>以</a:t>
            </a:r>
            <a:r>
              <a:rPr lang="en-US" altLang="zh-CN" sz="2200" err="1">
                <a:latin typeface="微软雅黑"/>
                <a:ea typeface="微软雅黑"/>
              </a:rPr>
              <a:t>napot</a:t>
            </a:r>
            <a:r>
              <a:rPr lang="en-US" altLang="zh-CN" sz="2200">
                <a:latin typeface="微软雅黑"/>
                <a:ea typeface="微软雅黑"/>
              </a:rPr>
              <a:t> size</a:t>
            </a:r>
            <a:r>
              <a:rPr lang="zh-CN" altLang="en-US" sz="2200">
                <a:latin typeface="微软雅黑"/>
                <a:ea typeface="微软雅黑"/>
              </a:rPr>
              <a:t>为单位进行</a:t>
            </a:r>
            <a:r>
              <a:rPr lang="en-US" altLang="zh-CN" sz="2200">
                <a:latin typeface="微软雅黑"/>
                <a:ea typeface="微软雅黑"/>
              </a:rPr>
              <a:t>read in/write out</a:t>
            </a:r>
          </a:p>
          <a:p>
            <a:pPr>
              <a:lnSpc>
                <a:spcPct val="125000"/>
              </a:lnSpc>
            </a:pPr>
            <a:r>
              <a:rPr lang="zh-CN" altLang="en-US" sz="2200">
                <a:latin typeface="微软雅黑"/>
                <a:ea typeface="微软雅黑"/>
              </a:rPr>
              <a:t>文件大小不是</a:t>
            </a:r>
            <a:r>
              <a:rPr lang="en-US" altLang="zh-CN" sz="2200" err="1">
                <a:latin typeface="微软雅黑"/>
                <a:ea typeface="微软雅黑"/>
              </a:rPr>
              <a:t>napot</a:t>
            </a:r>
            <a:r>
              <a:rPr lang="en-US" altLang="zh-CN" sz="2200">
                <a:latin typeface="微软雅黑"/>
                <a:ea typeface="微软雅黑"/>
              </a:rPr>
              <a:t> size</a:t>
            </a:r>
            <a:r>
              <a:rPr lang="zh-CN" altLang="en-US" sz="2200">
                <a:latin typeface="微软雅黑"/>
                <a:ea typeface="微软雅黑"/>
              </a:rPr>
              <a:t>的整数倍？</a:t>
            </a:r>
            <a:endParaRPr lang="en-US" altLang="zh-CN" sz="2200">
              <a:latin typeface="微软雅黑"/>
              <a:ea typeface="微软雅黑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>
                <a:latin typeface="微软雅黑"/>
                <a:ea typeface="微软雅黑"/>
              </a:rPr>
              <a:t>①不足部分换用</a:t>
            </a:r>
            <a:r>
              <a:rPr lang="en-US" altLang="zh-CN" sz="1800">
                <a:latin typeface="微软雅黑"/>
                <a:ea typeface="微软雅黑"/>
              </a:rPr>
              <a:t>4K</a:t>
            </a:r>
            <a:r>
              <a:rPr lang="zh-CN" altLang="en-US" sz="1800">
                <a:latin typeface="微软雅黑"/>
                <a:ea typeface="微软雅黑"/>
              </a:rPr>
              <a:t>页</a:t>
            </a:r>
            <a:endParaRPr lang="en-US" altLang="zh-CN" sz="1800">
              <a:latin typeface="微软雅黑"/>
              <a:ea typeface="微软雅黑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>
                <a:latin typeface="微软雅黑"/>
                <a:ea typeface="微软雅黑"/>
              </a:rPr>
              <a:t>②</a:t>
            </a:r>
            <a:r>
              <a:rPr lang="en-US" altLang="zh-CN" sz="1800" err="1">
                <a:latin typeface="微软雅黑"/>
                <a:ea typeface="微软雅黑"/>
              </a:rPr>
              <a:t>page_cache</a:t>
            </a:r>
            <a:r>
              <a:rPr lang="zh-CN" altLang="en-US" sz="1800">
                <a:latin typeface="微软雅黑"/>
                <a:ea typeface="微软雅黑"/>
              </a:rPr>
              <a:t>中</a:t>
            </a:r>
            <a:r>
              <a:rPr lang="en-US" altLang="zh-CN" sz="1800">
                <a:latin typeface="微软雅黑"/>
                <a:ea typeface="微软雅黑"/>
              </a:rPr>
              <a:t>round up</a:t>
            </a:r>
          </a:p>
          <a:p>
            <a:pPr>
              <a:lnSpc>
                <a:spcPct val="125000"/>
              </a:lnSpc>
            </a:pPr>
            <a:r>
              <a:rPr lang="en-US" altLang="zh-CN" sz="2200" err="1">
                <a:latin typeface="微软雅黑"/>
                <a:ea typeface="微软雅黑"/>
              </a:rPr>
              <a:t>napot</a:t>
            </a:r>
            <a:r>
              <a:rPr lang="en-US" altLang="zh-CN" sz="2200">
                <a:latin typeface="微软雅黑"/>
                <a:ea typeface="微软雅黑"/>
              </a:rPr>
              <a:t> size</a:t>
            </a:r>
            <a:r>
              <a:rPr lang="zh-CN" altLang="en-US" sz="2200">
                <a:latin typeface="微软雅黑"/>
                <a:ea typeface="微软雅黑"/>
              </a:rPr>
              <a:t>设置较大时，</a:t>
            </a:r>
            <a:r>
              <a:rPr lang="en-US" altLang="zh-CN" sz="2200">
                <a:latin typeface="微软雅黑"/>
                <a:ea typeface="微软雅黑"/>
              </a:rPr>
              <a:t>I/O</a:t>
            </a:r>
            <a:r>
              <a:rPr lang="zh-CN" altLang="en-US" sz="2200">
                <a:latin typeface="微软雅黑"/>
                <a:ea typeface="微软雅黑"/>
              </a:rPr>
              <a:t>时延的抖动可能（比</a:t>
            </a:r>
            <a:r>
              <a:rPr lang="en-US" altLang="zh-CN" sz="2200">
                <a:latin typeface="微软雅黑"/>
                <a:ea typeface="微软雅黑"/>
              </a:rPr>
              <a:t>4K</a:t>
            </a:r>
            <a:r>
              <a:rPr lang="zh-CN" altLang="en-US" sz="2200">
                <a:latin typeface="微软雅黑"/>
                <a:ea typeface="微软雅黑"/>
              </a:rPr>
              <a:t>页）更明显</a:t>
            </a:r>
            <a:endParaRPr lang="en-US" altLang="zh-CN" sz="2200">
              <a:latin typeface="微软雅黑"/>
              <a:ea typeface="微软雅黑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200"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0AD3E7-908E-412A-A54F-38135D27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57" y="1187329"/>
            <a:ext cx="6934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7E8A28-B5AC-413A-BFEB-7646D76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Page</a:t>
            </a:r>
            <a:r>
              <a:rPr lang="zh-CN" altLang="en-US"/>
              <a:t> </a:t>
            </a:r>
            <a:r>
              <a:rPr lang="en-US" altLang="zh-CN"/>
              <a:t>Table</a:t>
            </a:r>
            <a:r>
              <a:rPr lang="zh-CN" altLang="en-US"/>
              <a:t> </a:t>
            </a:r>
            <a:r>
              <a:rPr lang="en-US" altLang="zh-CN"/>
              <a:t>Walk</a:t>
            </a:r>
            <a:r>
              <a:rPr lang="zh-CN" altLang="en-US"/>
              <a:t>的改进算法的实现</a:t>
            </a:r>
            <a:endParaRPr lang="zh-CN" altLang="en-US" b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E1D290-402E-47DA-972F-34D560C3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旧版标准中，</a:t>
            </a:r>
            <a:r>
              <a:rPr lang="en-US" altLang="zh-CN" sz="2000" dirty="0"/>
              <a:t> Page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Walk</a:t>
            </a:r>
            <a:r>
              <a:rPr lang="zh-CN" altLang="en-US" sz="2000" dirty="0"/>
              <a:t>（页表访问）算法对于页表</a:t>
            </a:r>
            <a:r>
              <a:rPr lang="en-US" altLang="zh-CN" sz="2000" dirty="0"/>
              <a:t>A (Accessed</a:t>
            </a:r>
            <a:r>
              <a:rPr lang="zh-CN" altLang="en-US" sz="2000" dirty="0"/>
              <a:t>，访问</a:t>
            </a:r>
            <a:r>
              <a:rPr lang="en-US" altLang="zh-CN" sz="2000" dirty="0"/>
              <a:t>) /D (Dirty, </a:t>
            </a:r>
            <a:r>
              <a:rPr lang="zh-CN" altLang="en-US" sz="2000" dirty="0"/>
              <a:t>写脏</a:t>
            </a:r>
            <a:r>
              <a:rPr lang="en-US" altLang="zh-CN" sz="2000" dirty="0"/>
              <a:t>)</a:t>
            </a:r>
            <a:r>
              <a:rPr lang="zh-CN" altLang="en-US" sz="2000" dirty="0"/>
              <a:t>位的管理，提供了两种方案：</a:t>
            </a:r>
            <a:endParaRPr lang="en-US" altLang="zh-CN" sz="2000" dirty="0"/>
          </a:p>
          <a:p>
            <a:pPr lvl="1"/>
            <a:r>
              <a:rPr lang="zh-CN" altLang="en-US" sz="1800" dirty="0"/>
              <a:t>软件管理：若初次访问页表叶节点，</a:t>
            </a:r>
            <a:r>
              <a:rPr lang="en-US" altLang="zh-CN" sz="1800" dirty="0"/>
              <a:t>A/D</a:t>
            </a:r>
            <a:r>
              <a:rPr lang="zh-CN" altLang="en-US" sz="1800" dirty="0"/>
              <a:t>位未设置，报异常，由软件处理</a:t>
            </a:r>
            <a:endParaRPr lang="en-US" altLang="zh-CN" sz="1800" dirty="0"/>
          </a:p>
          <a:p>
            <a:pPr lvl="1"/>
            <a:r>
              <a:rPr lang="zh-CN" altLang="en-US" sz="1800" dirty="0"/>
              <a:t>硬件设置：若初次访问页表叶节点，</a:t>
            </a:r>
            <a:r>
              <a:rPr lang="en-US" altLang="zh-CN" sz="1800" dirty="0"/>
              <a:t>A/D</a:t>
            </a:r>
            <a:r>
              <a:rPr lang="zh-CN" altLang="en-US" sz="1800" dirty="0"/>
              <a:t>位未设置，则由硬件</a:t>
            </a:r>
            <a:r>
              <a:rPr lang="zh-CN" altLang="en-US" sz="1800" b="1" dirty="0"/>
              <a:t>原子地</a:t>
            </a:r>
            <a:r>
              <a:rPr lang="zh-CN" altLang="en-US" sz="1800" dirty="0"/>
              <a:t>设置</a:t>
            </a:r>
            <a:endParaRPr lang="en-US" altLang="zh-CN" sz="1800" dirty="0"/>
          </a:p>
          <a:p>
            <a:r>
              <a:rPr lang="zh-CN" altLang="en-US" sz="2100" dirty="0"/>
              <a:t>硬件管理</a:t>
            </a:r>
            <a:r>
              <a:rPr lang="en-US" altLang="zh-CN" sz="2100" dirty="0"/>
              <a:t>A/D</a:t>
            </a:r>
            <a:r>
              <a:rPr lang="zh-CN" altLang="en-US" sz="2100" dirty="0"/>
              <a:t>位难以实现，难以保证确定地设置</a:t>
            </a:r>
            <a:r>
              <a:rPr lang="en-US" altLang="zh-CN" sz="2100" dirty="0"/>
              <a:t>A</a:t>
            </a:r>
            <a:r>
              <a:rPr lang="zh-CN" altLang="en-US" sz="2100" dirty="0"/>
              <a:t>位。目前的开源</a:t>
            </a:r>
            <a:r>
              <a:rPr lang="en-US" altLang="zh-CN" sz="2100" dirty="0"/>
              <a:t>RISC-V</a:t>
            </a:r>
            <a:r>
              <a:rPr lang="zh-CN" altLang="en-US" sz="2100" dirty="0"/>
              <a:t>处理器并未实现硬件管理的</a:t>
            </a:r>
            <a:r>
              <a:rPr lang="en-US" altLang="zh-CN" sz="2100" dirty="0"/>
              <a:t>A/D</a:t>
            </a:r>
            <a:r>
              <a:rPr lang="zh-CN" altLang="en-US" sz="2100" dirty="0"/>
              <a:t>位（</a:t>
            </a:r>
            <a:r>
              <a:rPr lang="en-US" altLang="zh-CN" sz="2100" dirty="0"/>
              <a:t>Rocket</a:t>
            </a:r>
            <a:r>
              <a:rPr lang="zh-CN" altLang="en-US" sz="2100" dirty="0"/>
              <a:t>，</a:t>
            </a:r>
            <a:r>
              <a:rPr lang="en-US" altLang="zh-CN" sz="2100" dirty="0"/>
              <a:t>BOOM</a:t>
            </a:r>
            <a:r>
              <a:rPr lang="zh-CN" altLang="en-US" sz="2100" dirty="0"/>
              <a:t>等）</a:t>
            </a:r>
            <a:endParaRPr lang="en-US" altLang="zh-CN" sz="21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Draft</a:t>
            </a:r>
            <a:r>
              <a:rPr lang="zh-CN" altLang="en-US" sz="2000" dirty="0"/>
              <a:t> </a:t>
            </a:r>
            <a:r>
              <a:rPr lang="en-US" altLang="zh-CN" sz="2000" dirty="0"/>
              <a:t>1.12</a:t>
            </a:r>
            <a:r>
              <a:rPr lang="zh-CN" altLang="en-US" sz="2000" dirty="0"/>
              <a:t>中，提出了</a:t>
            </a:r>
            <a:r>
              <a:rPr lang="en-US" altLang="zh-CN" sz="2000" dirty="0"/>
              <a:t>Page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Walk</a:t>
            </a:r>
            <a:r>
              <a:rPr lang="zh-CN" altLang="en-US" sz="2000" dirty="0"/>
              <a:t>的改进算法，主要对硬件管理的页表项的</a:t>
            </a:r>
            <a:r>
              <a:rPr lang="en-US" altLang="zh-CN" sz="2000" dirty="0"/>
              <a:t>A/D</a:t>
            </a:r>
            <a:r>
              <a:rPr lang="zh-CN" altLang="en-US" sz="2000" dirty="0"/>
              <a:t>位提出了新的要求，包括两个方面：</a:t>
            </a:r>
            <a:endParaRPr lang="en-US" altLang="zh-CN" sz="2000" dirty="0"/>
          </a:p>
          <a:p>
            <a:pPr lvl="1"/>
            <a:r>
              <a:rPr lang="zh-CN" altLang="en-US" sz="1800" dirty="0"/>
              <a:t>允许</a:t>
            </a:r>
            <a:r>
              <a:rPr lang="en-US" altLang="zh-CN" sz="1800" dirty="0"/>
              <a:t>A</a:t>
            </a:r>
            <a:r>
              <a:rPr lang="zh-CN" altLang="en-US" sz="1800" dirty="0"/>
              <a:t>位的推测更新</a:t>
            </a:r>
            <a:endParaRPr lang="en-US" altLang="zh-CN" sz="1800" dirty="0"/>
          </a:p>
          <a:p>
            <a:pPr lvl="1"/>
            <a:r>
              <a:rPr lang="zh-CN" altLang="en-US" sz="1800" dirty="0"/>
              <a:t>放松了对于</a:t>
            </a:r>
            <a:r>
              <a:rPr lang="en-US" altLang="zh-CN" sz="1800" dirty="0"/>
              <a:t>A</a:t>
            </a:r>
            <a:r>
              <a:rPr lang="zh-CN" altLang="en-US" sz="1800" dirty="0"/>
              <a:t>位和</a:t>
            </a:r>
            <a:r>
              <a:rPr lang="en-US" altLang="zh-CN" sz="1800" dirty="0"/>
              <a:t>D</a:t>
            </a:r>
            <a:r>
              <a:rPr lang="zh-CN" altLang="en-US" sz="1800" dirty="0"/>
              <a:t>位更新的原子性需求</a:t>
            </a:r>
            <a:endParaRPr lang="en-US" altLang="zh-CN" sz="1800" dirty="0"/>
          </a:p>
          <a:p>
            <a:pPr lvl="2"/>
            <a:r>
              <a:rPr lang="zh-CN" altLang="en-US" sz="1600" dirty="0"/>
              <a:t>防止不同的核心在同一时刻对同一页表项竞争地更新，引发错误</a:t>
            </a:r>
            <a:endParaRPr lang="en-US" altLang="zh-CN" sz="1600" dirty="0"/>
          </a:p>
          <a:p>
            <a:r>
              <a:rPr lang="zh-CN" altLang="en-US" sz="2000" dirty="0"/>
              <a:t>对于硬件实现而言，更加友好</a:t>
            </a:r>
            <a:endParaRPr lang="en-US" altLang="zh-CN" sz="2000" dirty="0"/>
          </a:p>
          <a:p>
            <a:pPr lvl="1"/>
            <a:r>
              <a:rPr lang="zh-CN" altLang="en-US" sz="1800" dirty="0"/>
              <a:t>取指一般都是推测的，其对页表的访问也是推测的，要求取指时确定地更新</a:t>
            </a:r>
            <a:r>
              <a:rPr lang="en-US" altLang="zh-CN" sz="1800" dirty="0"/>
              <a:t>A</a:t>
            </a:r>
            <a:r>
              <a:rPr lang="zh-CN" altLang="en-US" sz="1800" dirty="0"/>
              <a:t>位并不现实；允许</a:t>
            </a:r>
            <a:r>
              <a:rPr lang="en-US" altLang="zh-CN" sz="1800" dirty="0"/>
              <a:t>A</a:t>
            </a:r>
            <a:r>
              <a:rPr lang="zh-CN" altLang="en-US" sz="1800" dirty="0"/>
              <a:t>位的推测更新，将实现</a:t>
            </a:r>
            <a:r>
              <a:rPr lang="en-US" altLang="zh-CN" sz="1800" dirty="0"/>
              <a:t>A</a:t>
            </a:r>
            <a:r>
              <a:rPr lang="zh-CN" altLang="en-US" sz="1800" dirty="0"/>
              <a:t>位更新的难度大大降低</a:t>
            </a:r>
            <a:endParaRPr lang="en-US" altLang="zh-CN" sz="1800" dirty="0"/>
          </a:p>
          <a:p>
            <a:pPr lvl="1"/>
            <a:r>
              <a:rPr lang="zh-CN" altLang="en-US" sz="1800" dirty="0"/>
              <a:t>放松了对于</a:t>
            </a:r>
            <a:r>
              <a:rPr lang="en-US" altLang="zh-CN" sz="1800" dirty="0"/>
              <a:t>A/D</a:t>
            </a:r>
            <a:r>
              <a:rPr lang="zh-CN" altLang="en-US" sz="1800" dirty="0"/>
              <a:t>位更新的原子性要求，可以使用类似于</a:t>
            </a:r>
            <a:r>
              <a:rPr lang="en-US" altLang="zh-CN" sz="1800" dirty="0"/>
              <a:t>LR/SC</a:t>
            </a:r>
            <a:r>
              <a:rPr lang="zh-CN" altLang="en-US" sz="1800" dirty="0"/>
              <a:t>的形式实现：</a:t>
            </a:r>
            <a:r>
              <a:rPr lang="en-US" altLang="zh-CN" sz="1800" dirty="0"/>
              <a:t>LR/SC</a:t>
            </a:r>
            <a:r>
              <a:rPr lang="zh-CN" altLang="en-US" sz="1800" dirty="0"/>
              <a:t>是一对原子操作，可用于监听对某个地址的更改</a:t>
            </a:r>
            <a:endParaRPr lang="en-US" altLang="zh-CN" sz="1800" dirty="0"/>
          </a:p>
          <a:p>
            <a:r>
              <a:rPr lang="zh-CN" altLang="en-US" sz="2000" dirty="0"/>
              <a:t>无需软件层面的支持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C672BB-F090-415A-A4D9-9FCA4627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17" y="3225086"/>
            <a:ext cx="6419311" cy="7099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C3E5BD-E06D-47A5-A3F8-CC20C09DD249}"/>
              </a:ext>
            </a:extLst>
          </p:cNvPr>
          <p:cNvSpPr/>
          <p:nvPr/>
        </p:nvSpPr>
        <p:spPr>
          <a:xfrm>
            <a:off x="9839382" y="3337697"/>
            <a:ext cx="533011" cy="597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7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Page</a:t>
            </a:r>
            <a:r>
              <a:rPr lang="zh-CN" altLang="en-US"/>
              <a:t> </a:t>
            </a:r>
            <a:r>
              <a:rPr lang="en-US" altLang="zh-CN"/>
              <a:t>Table</a:t>
            </a:r>
            <a:r>
              <a:rPr lang="zh-CN" altLang="en-US"/>
              <a:t> </a:t>
            </a:r>
            <a:r>
              <a:rPr lang="en-US" altLang="zh-CN"/>
              <a:t>Walk</a:t>
            </a:r>
            <a:r>
              <a:rPr lang="zh-CN" altLang="en-US"/>
              <a:t>的改进算法的实现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649" y="990041"/>
            <a:ext cx="5524982" cy="51429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❶ 修改内存管理单元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sz="2000"/>
              <a:t>添加</a:t>
            </a:r>
            <a:r>
              <a:rPr lang="en-US" altLang="zh-CN" sz="2000"/>
              <a:t>PTW</a:t>
            </a:r>
            <a:r>
              <a:rPr lang="zh-CN" altLang="en-US" sz="2000"/>
              <a:t>到</a:t>
            </a:r>
            <a:r>
              <a:rPr lang="en-US" altLang="zh-CN" sz="2000"/>
              <a:t>LR/SC</a:t>
            </a:r>
            <a:r>
              <a:rPr lang="zh-CN" altLang="en-US" sz="2000"/>
              <a:t>保留站之间的通路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CN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2C773-961C-4878-B24A-C2F7A87B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83492"/>
            <a:ext cx="5486400" cy="29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Page</a:t>
            </a:r>
            <a:r>
              <a:rPr lang="zh-CN" altLang="en-US"/>
              <a:t> </a:t>
            </a:r>
            <a:r>
              <a:rPr lang="en-US" altLang="zh-CN"/>
              <a:t>Table</a:t>
            </a:r>
            <a:r>
              <a:rPr lang="zh-CN" altLang="en-US"/>
              <a:t> </a:t>
            </a:r>
            <a:r>
              <a:rPr lang="en-US" altLang="zh-CN"/>
              <a:t>Walk</a:t>
            </a:r>
            <a:r>
              <a:rPr lang="zh-CN" altLang="en-US"/>
              <a:t>的改进算法的实现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7336001" y="960779"/>
            <a:ext cx="5403443" cy="428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b="1"/>
              <a:t>❷ 修改</a:t>
            </a:r>
            <a:r>
              <a:rPr lang="en-US" altLang="zh-CN" b="1"/>
              <a:t>PTW</a:t>
            </a:r>
            <a:r>
              <a:rPr lang="zh-CN" altLang="en-US" b="1"/>
              <a:t>状态机及关键逻辑</a:t>
            </a:r>
            <a:endParaRPr lang="en-US" altLang="zh-CN" sz="18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341F0D8-76EB-4975-A2B4-79C3F504F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1527" y="990041"/>
            <a:ext cx="6249880" cy="576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1.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a = satp.ppn * PAGESIZE; i = LEVELS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2.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pte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LR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(a+va.vpn[i]*PTESIZE)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save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 the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address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 of </a:t>
            </a:r>
            <a:r>
              <a:rPr kumimoji="0" lang="en-US" altLang="zh-CN" sz="16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pte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 into the </a:t>
            </a:r>
            <a:r>
              <a:rPr kumimoji="0" lang="zh-CN" altLang="zh-CN" sz="1600" b="1" i="0" u="sng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LR 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3.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if (pte.v == 0 || (pte.r == 0 &amp; pte.w == 1))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Signal Page 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else if (pte.r == 1 || pte.x == 1)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It's a leaf PTE, goto step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else i = i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if (i &lt; 0)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	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Signal Page 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else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	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a = pte.ppn * PAGESIZE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4.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Check the legality of the memory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ea typeface="Open Sans"/>
              </a:rPr>
              <a:t>5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.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If (pte.a == 0 &amp;&amp; isLoad ||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pte.d == 0 &amp;&amp; isStore &amp;&amp;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 </a:t>
            </a:r>
            <a:r>
              <a:rPr kumimoji="0" lang="en-US" altLang="zh-CN" sz="16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isLegal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Open San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new_pte = </a:t>
            </a:r>
            <a:r>
              <a:rPr kumimoji="0" lang="zh-CN" altLang="zh-CN" sz="1600" b="1" i="0" u="sng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pte with a/d bits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	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Try( SC(new_pte, a+va.vpn[i]*PTESIZE)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		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if SC success</a:t>
            </a:r>
            <a:endParaRPr kumimoji="0" lang="en-US" altLang="zh-CN" sz="1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  <a:ea typeface="Open Sans"/>
              </a:rPr>
              <a:t>			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return new_pte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		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if SC fails</a:t>
            </a:r>
            <a:endParaRPr kumimoji="0" lang="en-US" altLang="zh-CN" sz="1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>
                <a:solidFill>
                  <a:srgbClr val="FF0000"/>
                </a:solidFill>
                <a:latin typeface="Consolas" panose="020B0609020204030204" pitchFamily="49" charset="0"/>
                <a:ea typeface="Open Sans"/>
              </a:rPr>
              <a:t>			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Open Sans"/>
              </a:rPr>
              <a:t>goto step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69219A15-FF69-484D-8DDD-080C94968D6D}"/>
              </a:ext>
            </a:extLst>
          </p:cNvPr>
          <p:cNvSpPr/>
          <p:nvPr/>
        </p:nvSpPr>
        <p:spPr>
          <a:xfrm>
            <a:off x="7336002" y="1420804"/>
            <a:ext cx="4504471" cy="1062017"/>
          </a:xfrm>
          <a:prstGeom prst="accentCallout1">
            <a:avLst>
              <a:gd name="adj1" fmla="val 18750"/>
              <a:gd name="adj2" fmla="val -8333"/>
              <a:gd name="adj3" fmla="val 14122"/>
              <a:gd name="adj4" fmla="val -2459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将“读”操作从</a:t>
            </a:r>
            <a:r>
              <a:rPr lang="en-US" altLang="zh-CN" b="1">
                <a:solidFill>
                  <a:schemeClr val="tx1"/>
                </a:solidFill>
              </a:rPr>
              <a:t>Load</a:t>
            </a:r>
            <a:r>
              <a:rPr lang="zh-CN" altLang="en-US" b="1">
                <a:solidFill>
                  <a:schemeClr val="tx1"/>
                </a:solidFill>
              </a:rPr>
              <a:t>变为</a:t>
            </a:r>
            <a:r>
              <a:rPr lang="en-US" altLang="zh-CN" b="1">
                <a:solidFill>
                  <a:schemeClr val="tx1"/>
                </a:solidFill>
              </a:rPr>
              <a:t>LR</a:t>
            </a:r>
          </a:p>
          <a:p>
            <a:pPr marL="457200" lvl="1" indent="0">
              <a:buNone/>
            </a:pP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LR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将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PTE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地址注册到</a:t>
            </a:r>
            <a:r>
              <a:rPr lang="en-US" altLang="zh-CN" sz="1600" err="1">
                <a:solidFill>
                  <a:schemeClr val="tx1"/>
                </a:solidFill>
                <a:latin typeface="微软雅黑"/>
                <a:ea typeface="微软雅黑"/>
              </a:rPr>
              <a:t>DCache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的保留站（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LR Register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）中，并监控所有核心对其的修改</a:t>
            </a:r>
            <a:endParaRPr lang="en-US" altLang="zh-CN" sz="160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F977C0-9CCE-49BC-B0FE-4C4D5EEE1643}"/>
              </a:ext>
            </a:extLst>
          </p:cNvPr>
          <p:cNvSpPr/>
          <p:nvPr/>
        </p:nvSpPr>
        <p:spPr>
          <a:xfrm>
            <a:off x="213223" y="1476161"/>
            <a:ext cx="6011258" cy="47565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线形(带强调线) 10">
            <a:extLst>
              <a:ext uri="{FF2B5EF4-FFF2-40B4-BE49-F238E27FC236}">
                <a16:creationId xmlns:a16="http://schemas.microsoft.com/office/drawing/2014/main" id="{0F100DCA-7BAC-44AE-B433-C05C880894FE}"/>
              </a:ext>
            </a:extLst>
          </p:cNvPr>
          <p:cNvSpPr/>
          <p:nvPr/>
        </p:nvSpPr>
        <p:spPr>
          <a:xfrm>
            <a:off x="7336001" y="2668024"/>
            <a:ext cx="4504471" cy="284299"/>
          </a:xfrm>
          <a:prstGeom prst="accentCallout1">
            <a:avLst>
              <a:gd name="adj1" fmla="val 18750"/>
              <a:gd name="adj2" fmla="val -8333"/>
              <a:gd name="adj3" fmla="val 781427"/>
              <a:gd name="adj4" fmla="val -21862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返回的</a:t>
            </a:r>
            <a:r>
              <a:rPr lang="en-US" altLang="zh-CN" b="1">
                <a:solidFill>
                  <a:schemeClr val="tx1"/>
                </a:solidFill>
              </a:rPr>
              <a:t>PTE</a:t>
            </a:r>
            <a:r>
              <a:rPr lang="zh-CN" altLang="en-US" b="1">
                <a:solidFill>
                  <a:schemeClr val="tx1"/>
                </a:solidFill>
              </a:rPr>
              <a:t>置</a:t>
            </a:r>
            <a:r>
              <a:rPr lang="en-US" altLang="zh-CN" b="1">
                <a:solidFill>
                  <a:schemeClr val="tx1"/>
                </a:solidFill>
              </a:rPr>
              <a:t>A/D</a:t>
            </a:r>
            <a:r>
              <a:rPr lang="zh-CN" altLang="en-US" b="1">
                <a:solidFill>
                  <a:schemeClr val="tx1"/>
                </a:solidFill>
              </a:rPr>
              <a:t>位</a:t>
            </a:r>
            <a:endParaRPr lang="en-US" altLang="zh-CN" sz="160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5CF8A-9FC7-4955-8C3A-C93AE71F0E2C}"/>
              </a:ext>
            </a:extLst>
          </p:cNvPr>
          <p:cNvSpPr/>
          <p:nvPr/>
        </p:nvSpPr>
        <p:spPr>
          <a:xfrm>
            <a:off x="351527" y="4873384"/>
            <a:ext cx="6011258" cy="235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注: 线形(带强调线) 13">
            <a:extLst>
              <a:ext uri="{FF2B5EF4-FFF2-40B4-BE49-F238E27FC236}">
                <a16:creationId xmlns:a16="http://schemas.microsoft.com/office/drawing/2014/main" id="{DD598ECA-A478-48FD-8950-DF9DA583598E}"/>
              </a:ext>
            </a:extLst>
          </p:cNvPr>
          <p:cNvSpPr/>
          <p:nvPr/>
        </p:nvSpPr>
        <p:spPr>
          <a:xfrm>
            <a:off x="7336001" y="3157437"/>
            <a:ext cx="4504471" cy="1139833"/>
          </a:xfrm>
          <a:prstGeom prst="accentCallout1">
            <a:avLst>
              <a:gd name="adj1" fmla="val 18750"/>
              <a:gd name="adj2" fmla="val -8333"/>
              <a:gd name="adj3" fmla="val 184496"/>
              <a:gd name="adj4" fmla="val -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增加“更新”步骤，操作为</a:t>
            </a:r>
            <a:r>
              <a:rPr lang="en-US" altLang="zh-CN" b="1">
                <a:solidFill>
                  <a:schemeClr val="tx1"/>
                </a:solidFill>
              </a:rPr>
              <a:t>SC</a:t>
            </a: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Store conditional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操作，若上次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LR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注册的地址没有被其他核心写入，则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SC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操作可以成功</a:t>
            </a:r>
            <a:endParaRPr lang="en-US" altLang="zh-CN" sz="160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C1DD0E-D45D-4D5D-862D-4BB6FBA24874}"/>
              </a:ext>
            </a:extLst>
          </p:cNvPr>
          <p:cNvSpPr/>
          <p:nvPr/>
        </p:nvSpPr>
        <p:spPr>
          <a:xfrm>
            <a:off x="351527" y="5127835"/>
            <a:ext cx="6011258" cy="23577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E3EA5B-509F-4563-B9F2-042CDC057C83}"/>
              </a:ext>
            </a:extLst>
          </p:cNvPr>
          <p:cNvSpPr/>
          <p:nvPr/>
        </p:nvSpPr>
        <p:spPr>
          <a:xfrm>
            <a:off x="351527" y="5382286"/>
            <a:ext cx="6011258" cy="9524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注: 线形(带强调线) 16">
            <a:extLst>
              <a:ext uri="{FF2B5EF4-FFF2-40B4-BE49-F238E27FC236}">
                <a16:creationId xmlns:a16="http://schemas.microsoft.com/office/drawing/2014/main" id="{93EB0BCE-99D8-4C3A-9C73-169E9AB5AF7C}"/>
              </a:ext>
            </a:extLst>
          </p:cNvPr>
          <p:cNvSpPr/>
          <p:nvPr/>
        </p:nvSpPr>
        <p:spPr>
          <a:xfrm>
            <a:off x="7336001" y="4462997"/>
            <a:ext cx="4504471" cy="1139833"/>
          </a:xfrm>
          <a:prstGeom prst="accentCallout1">
            <a:avLst>
              <a:gd name="adj1" fmla="val 18750"/>
              <a:gd name="adj2" fmla="val -8333"/>
              <a:gd name="adj3" fmla="val 120318"/>
              <a:gd name="adj4" fmla="val -218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增加“重试”步骤</a:t>
            </a:r>
            <a:endParaRPr lang="en-US" altLang="zh-CN" b="1">
              <a:solidFill>
                <a:schemeClr val="tx1"/>
              </a:solidFill>
            </a:endParaRPr>
          </a:p>
          <a:p>
            <a:pPr lvl="1" indent="0"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若发现在取回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PTE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和更新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PTE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之间，原始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PTE</a:t>
            </a:r>
            <a:r>
              <a:rPr lang="zh-CN" altLang="en-US" sz="1600">
                <a:solidFill>
                  <a:schemeClr val="tx1"/>
                </a:solidFill>
                <a:latin typeface="微软雅黑"/>
                <a:ea typeface="微软雅黑"/>
              </a:rPr>
              <a:t>被其他核心写入，则尝试重新获得新的</a:t>
            </a:r>
            <a:r>
              <a:rPr lang="en-US" altLang="zh-CN" sz="1600">
                <a:solidFill>
                  <a:schemeClr val="tx1"/>
                </a:solidFill>
                <a:latin typeface="微软雅黑"/>
                <a:ea typeface="微软雅黑"/>
              </a:rPr>
              <a:t>PTE</a:t>
            </a:r>
          </a:p>
        </p:txBody>
      </p:sp>
    </p:spTree>
    <p:extLst>
      <p:ext uri="{BB962C8B-B14F-4D97-AF65-F5344CB8AC3E}">
        <p14:creationId xmlns:p14="http://schemas.microsoft.com/office/powerpoint/2010/main" val="4283865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7E8A28-B5AC-413A-BFEB-7646D76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Page Table Walk</a:t>
            </a:r>
            <a:r>
              <a:rPr lang="zh-CN" altLang="en-US"/>
              <a:t>改进算法总结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E1D290-402E-47DA-972F-34D560C3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latin typeface="微软雅黑"/>
                <a:ea typeface="微软雅黑"/>
              </a:rPr>
              <a:t>实现代价：侵入性小，只需添加</a:t>
            </a:r>
            <a:r>
              <a:rPr lang="en-US" altLang="zh-CN" dirty="0">
                <a:latin typeface="微软雅黑"/>
                <a:ea typeface="微软雅黑"/>
              </a:rPr>
              <a:t>PTW</a:t>
            </a:r>
            <a:r>
              <a:rPr lang="zh-CN" altLang="en-US" dirty="0">
                <a:latin typeface="微软雅黑"/>
                <a:ea typeface="微软雅黑"/>
              </a:rPr>
              <a:t>到</a:t>
            </a:r>
            <a:r>
              <a:rPr lang="en-US" altLang="zh-CN" dirty="0">
                <a:latin typeface="微软雅黑"/>
                <a:ea typeface="微软雅黑"/>
              </a:rPr>
              <a:t>LR/SC</a:t>
            </a:r>
            <a:r>
              <a:rPr lang="zh-CN" altLang="en-US" dirty="0">
                <a:latin typeface="微软雅黑"/>
                <a:ea typeface="微软雅黑"/>
              </a:rPr>
              <a:t>模块的数据通路</a:t>
            </a:r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灵活性高：使用软</a:t>
            </a:r>
            <a:r>
              <a:rPr lang="en-US" altLang="zh-CN" dirty="0">
                <a:latin typeface="微软雅黑"/>
                <a:ea typeface="微软雅黑"/>
              </a:rPr>
              <a:t>/</a:t>
            </a:r>
            <a:r>
              <a:rPr lang="zh-CN" altLang="en-US" dirty="0">
                <a:latin typeface="微软雅黑"/>
                <a:ea typeface="微软雅黑"/>
              </a:rPr>
              <a:t>硬件混合的方式来管理页表，减小硬件实现成本</a:t>
            </a:r>
            <a:endParaRPr lang="en-US" altLang="zh-CN" dirty="0">
              <a:latin typeface="微软雅黑"/>
              <a:ea typeface="微软雅黑"/>
            </a:endParaRPr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Store</a:t>
            </a:r>
            <a:r>
              <a:rPr lang="zh-CN" altLang="en-US" sz="2000" dirty="0"/>
              <a:t>操作而言：仅</a:t>
            </a:r>
            <a:r>
              <a:rPr lang="en-US" altLang="zh-CN" sz="2000" dirty="0"/>
              <a:t>TLB Miss</a:t>
            </a:r>
            <a:r>
              <a:rPr lang="zh-CN" altLang="en-US" sz="2000" dirty="0"/>
              <a:t>后进行</a:t>
            </a:r>
            <a:r>
              <a:rPr lang="en-US" altLang="zh-CN" sz="2000" dirty="0"/>
              <a:t>Page Table Walk</a:t>
            </a:r>
            <a:r>
              <a:rPr lang="zh-CN" altLang="en-US" sz="2000" dirty="0"/>
              <a:t>时，由硬件设置</a:t>
            </a:r>
            <a:r>
              <a:rPr lang="en-US" altLang="zh-CN" sz="2000" dirty="0"/>
              <a:t>D</a:t>
            </a:r>
            <a:r>
              <a:rPr lang="zh-CN" altLang="en-US" sz="2000" dirty="0"/>
              <a:t>位；当</a:t>
            </a:r>
            <a:r>
              <a:rPr lang="en-US" altLang="zh-CN" sz="2000" dirty="0"/>
              <a:t>TLB Hit</a:t>
            </a:r>
            <a:r>
              <a:rPr lang="zh-CN" altLang="en-US" sz="2000" dirty="0"/>
              <a:t>的时候，正常报</a:t>
            </a:r>
            <a:r>
              <a:rPr lang="en-US" altLang="zh-CN" sz="2000" dirty="0"/>
              <a:t>Page Fault</a:t>
            </a:r>
            <a:r>
              <a:rPr lang="zh-CN" altLang="en-US" sz="2000" dirty="0"/>
              <a:t>并由软件置位</a:t>
            </a:r>
            <a:r>
              <a:rPr lang="en-US" altLang="zh-CN" sz="2000" dirty="0"/>
              <a:t>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dirty="0"/>
              <a:t>兼容性强：无需软件额外修改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418F63-FD2C-4245-8094-12DCAFF8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0273" y="2620220"/>
            <a:ext cx="8596456" cy="29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052636" y="2727269"/>
            <a:ext cx="8086725" cy="1439368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en-US" altLang="zh-CN" dirty="0"/>
          </a:p>
          <a:p>
            <a:r>
              <a:rPr lang="zh-CN" altLang="en-US"/>
              <a:t>欢迎批评指正</a:t>
            </a:r>
          </a:p>
        </p:txBody>
      </p:sp>
      <p:pic>
        <p:nvPicPr>
          <p:cNvPr id="4" name="图片 2" descr="徽标, 公司名称&#10;&#10;已自动生成说明">
            <a:extLst>
              <a:ext uri="{FF2B5EF4-FFF2-40B4-BE49-F238E27FC236}">
                <a16:creationId xmlns:a16="http://schemas.microsoft.com/office/drawing/2014/main" id="{712EAF13-B313-4409-83F8-55A22481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162" y="148492"/>
            <a:ext cx="2023502" cy="683199"/>
          </a:xfrm>
          <a:prstGeom prst="rect">
            <a:avLst/>
          </a:prstGeom>
        </p:spPr>
      </p:pic>
      <p:pic>
        <p:nvPicPr>
          <p:cNvPr id="6" name="图片 6" descr="图片包含 图示&#10;&#10;已自动生成说明">
            <a:extLst>
              <a:ext uri="{FF2B5EF4-FFF2-40B4-BE49-F238E27FC236}">
                <a16:creationId xmlns:a16="http://schemas.microsoft.com/office/drawing/2014/main" id="{095529AB-2D85-4AD6-909E-53071720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1" y="114702"/>
            <a:ext cx="4397685" cy="713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/>
              <a:t>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885335"/>
            <a:ext cx="11089640" cy="465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CN"/>
          </a:p>
          <a:p>
            <a:r>
              <a:rPr lang="zh-CN" altLang="en-US"/>
              <a:t>虚拟内存技术是现代计算机系统中的一个关键技术</a:t>
            </a:r>
            <a:endParaRPr lang="en-US" altLang="zh-CN"/>
          </a:p>
          <a:p>
            <a:r>
              <a:rPr lang="en-US" altLang="zh-CN">
                <a:latin typeface="微软雅黑"/>
                <a:ea typeface="微软雅黑"/>
              </a:rPr>
              <a:t>RISC-V</a:t>
            </a:r>
            <a:r>
              <a:rPr lang="zh-CN" altLang="en-US">
                <a:latin typeface="微软雅黑"/>
                <a:ea typeface="微软雅黑"/>
              </a:rPr>
              <a:t>提出了多种虚拟内存扩展方案</a:t>
            </a:r>
            <a:endParaRPr lang="zh-CN" altLang="en-US" sz="2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B35B2C-3E7D-4296-AFBA-CE35938DAA3C}"/>
              </a:ext>
            </a:extLst>
          </p:cNvPr>
          <p:cNvSpPr txBox="1"/>
          <p:nvPr/>
        </p:nvSpPr>
        <p:spPr>
          <a:xfrm>
            <a:off x="8128988" y="5096729"/>
            <a:ext cx="39664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>
                <a:solidFill>
                  <a:srgbClr val="0563C1"/>
                </a:solidFill>
                <a:latin typeface="微软雅黑"/>
                <a:ea typeface="微软雅黑"/>
                <a:cs typeface="Arial"/>
                <a:hlinkClick r:id="rId3"/>
              </a:rPr>
              <a:t>虚存手册</a:t>
            </a:r>
            <a:r>
              <a:rPr lang="en-US" altLang="zh-CN" sz="1200">
                <a:solidFill>
                  <a:srgbClr val="0563C1"/>
                </a:solidFill>
                <a:latin typeface="微软雅黑"/>
                <a:ea typeface="微软雅黑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：https://github.com/riscv/virtual-memory</a:t>
            </a:r>
            <a:endParaRPr lang="zh-CN" altLang="en-US" sz="1200">
              <a:ea typeface="+mn-lt"/>
              <a:cs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E93CE-BC74-49D4-872B-66DAB94E47F3}"/>
              </a:ext>
            </a:extLst>
          </p:cNvPr>
          <p:cNvSpPr txBox="1"/>
          <p:nvPr/>
        </p:nvSpPr>
        <p:spPr>
          <a:xfrm>
            <a:off x="8126834" y="4500097"/>
            <a:ext cx="42870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Nutshell：</a:t>
            </a:r>
            <a:r>
              <a:rPr lang="zh-CN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顺序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单发射9级流水线处理器</a:t>
            </a:r>
            <a:endParaRPr lang="zh-CN" altLang="en-US" sz="1600">
              <a:solidFill>
                <a:schemeClr val="bg1">
                  <a:lumMod val="50000"/>
                </a:schemeClr>
              </a:solidFill>
              <a:ea typeface="微软雅黑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6C310F-47AD-493C-B9BA-6FD8CDBB2BBC}"/>
              </a:ext>
            </a:extLst>
          </p:cNvPr>
          <p:cNvSpPr txBox="1"/>
          <p:nvPr/>
        </p:nvSpPr>
        <p:spPr>
          <a:xfrm>
            <a:off x="8128504" y="4799385"/>
            <a:ext cx="42870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Rocket：</a:t>
            </a:r>
            <a:r>
              <a:rPr lang="zh-CN" sz="1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Berkeley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的</a:t>
            </a:r>
            <a:r>
              <a:rPr lang="zh-CN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顺序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单发射处理器</a:t>
            </a:r>
            <a:endParaRPr lang="zh-CN" altLang="en-US" sz="1600">
              <a:solidFill>
                <a:schemeClr val="bg1">
                  <a:lumMod val="50000"/>
                </a:schemeClr>
              </a:solidFill>
              <a:ea typeface="微软雅黑"/>
              <a:cs typeface="Calibri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1AC4886-6657-46C0-B710-E3A8B5970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68589"/>
              </p:ext>
            </p:extLst>
          </p:nvPr>
        </p:nvGraphicFramePr>
        <p:xfrm>
          <a:off x="832184" y="2616868"/>
          <a:ext cx="7292401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3101">
                  <a:extLst>
                    <a:ext uri="{9D8B030D-6E8A-4147-A177-3AD203B41FA5}">
                      <a16:colId xmlns:a16="http://schemas.microsoft.com/office/drawing/2014/main" val="2607073062"/>
                    </a:ext>
                  </a:extLst>
                </a:gridCol>
                <a:gridCol w="1729538">
                  <a:extLst>
                    <a:ext uri="{9D8B030D-6E8A-4147-A177-3AD203B41FA5}">
                      <a16:colId xmlns:a16="http://schemas.microsoft.com/office/drawing/2014/main" val="3224962126"/>
                    </a:ext>
                  </a:extLst>
                </a:gridCol>
                <a:gridCol w="1980197">
                  <a:extLst>
                    <a:ext uri="{9D8B030D-6E8A-4147-A177-3AD203B41FA5}">
                      <a16:colId xmlns:a16="http://schemas.microsoft.com/office/drawing/2014/main" val="3202510396"/>
                    </a:ext>
                  </a:extLst>
                </a:gridCol>
                <a:gridCol w="1759565">
                  <a:extLst>
                    <a:ext uri="{9D8B030D-6E8A-4147-A177-3AD203B41FA5}">
                      <a16:colId xmlns:a16="http://schemas.microsoft.com/office/drawing/2014/main" val="937131143"/>
                    </a:ext>
                  </a:extLst>
                </a:gridCol>
              </a:tblGrid>
              <a:tr h="907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zh-CN" sz="2000" b="1" i="0" u="none" strike="noStrike" kern="1200" noProof="0">
                          <a:solidFill>
                            <a:schemeClr val="lt1"/>
                          </a:solidFill>
                          <a:latin typeface="Microsoft YaHei"/>
                          <a:ea typeface="Microsoft YaHei"/>
                        </a:rPr>
                        <a:t>Sv5</a:t>
                      </a:r>
                      <a:r>
                        <a:rPr lang="en-US" altLang="zh-CN" sz="2000" b="1" i="0" u="none" strike="noStrike" kern="1200" noProof="0">
                          <a:solidFill>
                            <a:schemeClr val="lt1"/>
                          </a:solidFill>
                          <a:latin typeface="Microsoft YaHei"/>
                          <a:ea typeface="Microsoft YaHei"/>
                        </a:rPr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endParaRPr lang="zh-CN" alt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zh-CN" sz="2000" b="1" i="0" u="none" strike="noStrike" kern="1200" noProof="0">
                          <a:solidFill>
                            <a:schemeClr val="lt1"/>
                          </a:solidFill>
                          <a:latin typeface="Microsoft YaHei"/>
                          <a:ea typeface="Microsoft YaHei"/>
                        </a:rPr>
                        <a:t>Svnapot(Zsn)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 b="1" i="0" u="none" strike="noStrike" noProof="0">
                          <a:latin typeface="微软雅黑"/>
                          <a:ea typeface="微软雅黑"/>
                        </a:rPr>
                        <a:t>Zsa</a:t>
                      </a:r>
                    </a:p>
                    <a:p>
                      <a:pPr lvl="0" algn="ctr"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2887"/>
                  </a:ext>
                </a:extLst>
              </a:tr>
              <a:tr h="9318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CN" altLang="en-US" sz="1800" b="0" i="0" u="none" strike="noStrike" noProof="0">
                        <a:latin typeface="微软雅黑"/>
                        <a:ea typeface="微软雅黑"/>
                      </a:endParaRPr>
                    </a:p>
                    <a:p>
                      <a:pPr lvl="0" algn="ctr">
                        <a:buNone/>
                      </a:pPr>
                      <a:r>
                        <a:rPr lang="zh-CN" altLang="en-US" sz="2000" b="0" i="0" u="none" strike="noStrike" noProof="0">
                          <a:latin typeface="微软雅黑"/>
                          <a:ea typeface="微软雅黑"/>
                        </a:rPr>
                        <a:t>软件</a:t>
                      </a:r>
                      <a:endParaRPr lang="zh-CN" sz="2000" b="0" i="0" u="none" strike="noStrike" noProof="0">
                        <a:latin typeface="微软雅黑"/>
                        <a:ea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0" i="0" u="none" strike="noStrike" noProof="0">
                          <a:latin typeface="Microsoft YaHei"/>
                          <a:ea typeface="微软雅黑"/>
                        </a:rPr>
                        <a:t>Linux</a:t>
                      </a:r>
                    </a:p>
                    <a:p>
                      <a:pPr lvl="0"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noProof="0">
                        <a:latin typeface="微软雅黑"/>
                        <a:ea typeface="微软雅黑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0" i="0" u="none" strike="noStrike" noProof="0">
                          <a:latin typeface="微软雅黑"/>
                          <a:ea typeface="微软雅黑"/>
                        </a:rPr>
                        <a:t>Linux</a:t>
                      </a:r>
                      <a:endParaRPr lang="zh-CN" sz="2000" b="0" i="0" u="none" strike="noStrike" noProof="0">
                        <a:latin typeface="微软雅黑"/>
                        <a:ea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11246"/>
                  </a:ext>
                </a:extLst>
              </a:tr>
              <a:tr h="98027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  <a:p>
                      <a:pPr lvl="0" algn="ctr">
                        <a:buNone/>
                      </a:pPr>
                      <a:r>
                        <a:rPr lang="zh-CN" altLang="en-US" sz="2000"/>
                        <a:t>硬件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 b="0" i="0" u="none" strike="noStrike" noProof="0">
                          <a:latin typeface="Microsoft YaHei"/>
                          <a:ea typeface="Microsoft YaHei"/>
                        </a:rPr>
                        <a:t>N</a:t>
                      </a:r>
                      <a:r>
                        <a:rPr lang="en-US" altLang="zh-CN" sz="2000" b="0" i="0" u="none" strike="noStrike" noProof="0" err="1">
                          <a:latin typeface="Microsoft YaHei"/>
                          <a:ea typeface="微软雅黑"/>
                        </a:rPr>
                        <a:t>utshell</a:t>
                      </a:r>
                    </a:p>
                    <a:p>
                      <a:pPr lvl="0"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CN" sz="1800" b="0" i="0" u="none" strike="noStrike" noProof="0">
                        <a:latin typeface="微软雅黑"/>
                        <a:ea typeface="微软雅黑"/>
                      </a:endParaRPr>
                    </a:p>
                    <a:p>
                      <a:pPr lvl="0" algn="ctr">
                        <a:buNone/>
                      </a:pPr>
                      <a:r>
                        <a:rPr lang="zh-CN" sz="2000" b="0" i="0" u="none" strike="noStrike" noProof="0">
                          <a:latin typeface="微软雅黑"/>
                          <a:ea typeface="微软雅黑"/>
                        </a:rPr>
                        <a:t>N</a:t>
                      </a:r>
                      <a:r>
                        <a:rPr lang="en-US" altLang="zh-CN" sz="2000" b="0" i="0" u="none" strike="noStrike" noProof="0" err="1">
                          <a:latin typeface="微软雅黑"/>
                          <a:ea typeface="微软雅黑"/>
                        </a:rPr>
                        <a:t>utshell</a:t>
                      </a:r>
                      <a:endParaRPr lang="zh-CN" altLang="en-US" sz="2000" b="0" i="0" u="none" strike="noStrike" noProof="0">
                        <a:latin typeface="微软雅黑"/>
                        <a:ea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  <a:p>
                      <a:pPr lvl="0" algn="ctr">
                        <a:buNone/>
                      </a:pPr>
                      <a:r>
                        <a:rPr lang="zh-CN" altLang="en-US" sz="2000"/>
                        <a:t>Rocket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03923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5B1B62-248C-4F37-8204-237B1A32AC97}"/>
              </a:ext>
            </a:extLst>
          </p:cNvPr>
          <p:cNvCxnSpPr/>
          <p:nvPr/>
        </p:nvCxnSpPr>
        <p:spPr>
          <a:xfrm>
            <a:off x="836429" y="2717801"/>
            <a:ext cx="1807532" cy="850603"/>
          </a:xfrm>
          <a:prstGeom prst="straightConnector1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C9788A-CE91-4648-81FB-061D1153C651}"/>
              </a:ext>
            </a:extLst>
          </p:cNvPr>
          <p:cNvCxnSpPr>
            <a:cxnSpLocks/>
          </p:cNvCxnSpPr>
          <p:nvPr/>
        </p:nvCxnSpPr>
        <p:spPr>
          <a:xfrm>
            <a:off x="6344606" y="3571437"/>
            <a:ext cx="1717296" cy="88068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59F07D6-D0CB-4482-B21B-AB95DC1AA89F}"/>
              </a:ext>
            </a:extLst>
          </p:cNvPr>
          <p:cNvSpPr txBox="1"/>
          <p:nvPr/>
        </p:nvSpPr>
        <p:spPr>
          <a:xfrm>
            <a:off x="1931508" y="2717133"/>
            <a:ext cx="7289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</a:rPr>
              <a:t>扩展方案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7CD61C-A224-4859-A801-D53889C428CA}"/>
              </a:ext>
            </a:extLst>
          </p:cNvPr>
          <p:cNvSpPr txBox="1"/>
          <p:nvPr/>
        </p:nvSpPr>
        <p:spPr>
          <a:xfrm>
            <a:off x="903693" y="2982946"/>
            <a:ext cx="7289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  <a:latin typeface="微软雅黑"/>
                <a:ea typeface="微软雅黑"/>
              </a:rPr>
              <a:t>实现平台</a:t>
            </a:r>
          </a:p>
        </p:txBody>
      </p:sp>
      <p:pic>
        <p:nvPicPr>
          <p:cNvPr id="17" name="图片 17" descr="QR 代码&#10;&#10;已自动生成说明">
            <a:extLst>
              <a:ext uri="{FF2B5EF4-FFF2-40B4-BE49-F238E27FC236}">
                <a16:creationId xmlns:a16="http://schemas.microsoft.com/office/drawing/2014/main" id="{827DA1EB-4D91-4AAD-B935-1744826C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99" y="2920622"/>
            <a:ext cx="1426933" cy="14269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DB27DF9-56F7-489C-A46F-4C97A06D86F1}"/>
              </a:ext>
            </a:extLst>
          </p:cNvPr>
          <p:cNvSpPr txBox="1"/>
          <p:nvPr/>
        </p:nvSpPr>
        <p:spPr>
          <a:xfrm>
            <a:off x="8250736" y="2622111"/>
            <a:ext cx="42870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ea typeface="微软雅黑"/>
              </a:rPr>
              <a:t>扩展实现的源码链接：</a:t>
            </a:r>
            <a:endParaRPr 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Sv57</a:t>
            </a:r>
            <a:r>
              <a:rPr lang="zh-CN" altLang="en-US"/>
              <a:t>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5830" y="951462"/>
            <a:ext cx="11021778" cy="5293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>
                <a:latin typeface="Microsoft YaHei"/>
                <a:ea typeface="Microsoft YaHei"/>
              </a:rPr>
              <a:t>RISC-V的分页方案以SvX的模式命名，X表示以位为单位的虚拟地址长度</a:t>
            </a:r>
            <a:endParaRPr lang="zh-CN" altLang="en-US" sz="2400">
              <a:latin typeface="Microsoft YaHei"/>
              <a:ea typeface="微软雅黑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Microsoft YaHei"/>
              </a:rPr>
              <a:t>RISC-V</a:t>
            </a:r>
            <a:r>
              <a:rPr lang="zh-CN" sz="2400">
                <a:latin typeface="Microsoft YaHei"/>
                <a:ea typeface="Microsoft YaHei"/>
              </a:rPr>
              <a:t>原有的分页方案</a:t>
            </a:r>
            <a:r>
              <a:rPr lang="zh-CN" altLang="en-US" sz="2400">
                <a:latin typeface="Microsoft YaHei"/>
                <a:ea typeface="微软雅黑"/>
              </a:rPr>
              <a:t>为</a:t>
            </a:r>
            <a:r>
              <a:rPr lang="en-US" altLang="zh-CN" sz="2400">
                <a:latin typeface="Microsoft YaHei"/>
                <a:ea typeface="微软雅黑"/>
              </a:rPr>
              <a:t>Sv32</a:t>
            </a:r>
            <a:r>
              <a:rPr lang="zh-CN" altLang="en-US" sz="2400">
                <a:latin typeface="Microsoft YaHei"/>
                <a:ea typeface="微软雅黑"/>
              </a:rPr>
              <a:t>、</a:t>
            </a:r>
            <a:r>
              <a:rPr lang="en-US" sz="2400">
                <a:latin typeface="Microsoft YaHei"/>
              </a:rPr>
              <a:t>Sv39</a:t>
            </a:r>
            <a:r>
              <a:rPr lang="zh-CN" sz="2400">
                <a:latin typeface="Microsoft YaHei"/>
                <a:ea typeface="Microsoft YaHei"/>
              </a:rPr>
              <a:t>、</a:t>
            </a:r>
            <a:r>
              <a:rPr lang="en-US" sz="2400">
                <a:latin typeface="Microsoft YaHei"/>
              </a:rPr>
              <a:t>Sv48</a:t>
            </a:r>
            <a:endParaRPr lang="en-US" sz="2400">
              <a:latin typeface="Microsoft YaHei"/>
              <a:ea typeface="Microsoft YaHei"/>
            </a:endParaRPr>
          </a:p>
          <a:p>
            <a:pPr lvl="1">
              <a:lnSpc>
                <a:spcPct val="170000"/>
              </a:lnSpc>
            </a:pPr>
            <a:r>
              <a:rPr lang="en-US" sz="2000">
                <a:latin typeface="Microsoft YaHei"/>
                <a:ea typeface="Microsoft YaHei"/>
              </a:rPr>
              <a:t>Sv32</a:t>
            </a:r>
            <a:r>
              <a:rPr lang="zh-CN" altLang="en-US" sz="2000">
                <a:latin typeface="Microsoft YaHei"/>
                <a:ea typeface="Microsoft YaHei"/>
              </a:rPr>
              <a:t>分页方案支持32位的虚拟地址空间，对应的大小为</a:t>
            </a:r>
            <a:r>
              <a:rPr lang="en-US" sz="2000">
                <a:latin typeface="Microsoft YaHei"/>
                <a:ea typeface="Microsoft YaHei"/>
              </a:rPr>
              <a:t>2</a:t>
            </a:r>
            <a:r>
              <a:rPr lang="en-US" sz="2000" baseline="30000">
                <a:latin typeface="Microsoft YaHei"/>
                <a:ea typeface="Microsoft YaHei"/>
              </a:rPr>
              <a:t>32</a:t>
            </a:r>
            <a:r>
              <a:rPr lang="en-US" sz="2000">
                <a:latin typeface="Microsoft YaHei"/>
                <a:ea typeface="Microsoft YaHei"/>
              </a:rPr>
              <a:t>Byte</a:t>
            </a:r>
            <a:r>
              <a:rPr lang="zh-CN" altLang="en-US" sz="2000">
                <a:latin typeface="Microsoft YaHei"/>
                <a:ea typeface="Microsoft YaHei"/>
              </a:rPr>
              <a:t>（</a:t>
            </a:r>
            <a:r>
              <a:rPr lang="en-US" sz="2000">
                <a:latin typeface="Microsoft YaHei"/>
                <a:ea typeface="Microsoft YaHei"/>
              </a:rPr>
              <a:t>4GB）</a:t>
            </a:r>
            <a:endParaRPr lang="en-US" sz="2000">
              <a:cs typeface="+mn-ea"/>
            </a:endParaRPr>
          </a:p>
          <a:p>
            <a:pPr lvl="1">
              <a:lnSpc>
                <a:spcPct val="170000"/>
              </a:lnSpc>
            </a:pPr>
            <a:r>
              <a:rPr lang="en-US" altLang="zh-CN" sz="2000">
                <a:latin typeface="Microsoft YaHei"/>
                <a:ea typeface="Microsoft YaHei"/>
              </a:rPr>
              <a:t>Sv39分页方案支持39位的虚拟地址空间，对应的大小为2</a:t>
            </a:r>
            <a:r>
              <a:rPr lang="en-US" altLang="zh-CN" sz="2000" baseline="30000">
                <a:latin typeface="Microsoft YaHei"/>
                <a:ea typeface="Microsoft YaHei"/>
              </a:rPr>
              <a:t>39</a:t>
            </a:r>
            <a:r>
              <a:rPr lang="en-US" altLang="zh-CN" sz="2000">
                <a:latin typeface="Microsoft YaHei"/>
                <a:ea typeface="Microsoft YaHei"/>
              </a:rPr>
              <a:t>Byte（512GB）</a:t>
            </a:r>
          </a:p>
          <a:p>
            <a:pPr lvl="1">
              <a:lnSpc>
                <a:spcPct val="170000"/>
              </a:lnSpc>
            </a:pPr>
            <a:r>
              <a:rPr lang="en-US" altLang="zh-CN" sz="2000">
                <a:latin typeface="Microsoft YaHei"/>
                <a:ea typeface="Microsoft YaHei"/>
              </a:rPr>
              <a:t>Sv48</a:t>
            </a:r>
            <a:r>
              <a:rPr lang="zh-CN" altLang="en-US" sz="2000">
                <a:latin typeface="Microsoft YaHei"/>
                <a:ea typeface="Microsoft YaHei"/>
              </a:rPr>
              <a:t>分页方案支持</a:t>
            </a:r>
            <a:r>
              <a:rPr lang="en-US" altLang="zh-CN" sz="2000">
                <a:latin typeface="Microsoft YaHei"/>
                <a:ea typeface="Microsoft YaHei"/>
              </a:rPr>
              <a:t>48位的虚拟地址空间，对应的大小为</a:t>
            </a:r>
            <a:r>
              <a:rPr lang="en-US" sz="2000">
                <a:latin typeface="Microsoft YaHei"/>
                <a:ea typeface="Microsoft YaHei"/>
              </a:rPr>
              <a:t>2</a:t>
            </a:r>
            <a:r>
              <a:rPr lang="en-US" sz="2000" baseline="30000">
                <a:latin typeface="Microsoft YaHei"/>
                <a:ea typeface="Microsoft YaHei"/>
              </a:rPr>
              <a:t>48</a:t>
            </a:r>
            <a:r>
              <a:rPr lang="en-US" sz="2000">
                <a:latin typeface="Microsoft YaHei"/>
                <a:ea typeface="Microsoft YaHei"/>
              </a:rPr>
              <a:t>Byte（</a:t>
            </a:r>
            <a:r>
              <a:rPr lang="en-US" altLang="zh-CN" sz="2000">
                <a:latin typeface="Microsoft YaHei"/>
                <a:ea typeface="Microsoft YaHei"/>
              </a:rPr>
              <a:t>256TB）</a:t>
            </a: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Microsoft YaHei"/>
                <a:ea typeface="Microsoft YaHei"/>
              </a:rPr>
              <a:t>随着人工智能等领域使用的数据的规模越来越大。为支持这些更大规模的数据，需要提供更大的虚拟地址空间，因此引入了</a:t>
            </a:r>
            <a:r>
              <a:rPr lang="zh-CN" altLang="en-US" sz="2400">
                <a:solidFill>
                  <a:srgbClr val="FF0000"/>
                </a:solidFill>
                <a:latin typeface="Microsoft YaHei"/>
                <a:ea typeface="Microsoft YaHei"/>
              </a:rPr>
              <a:t>Sv57</a:t>
            </a:r>
            <a:r>
              <a:rPr lang="zh-CN" sz="2400">
                <a:latin typeface="Microsoft YaHei"/>
                <a:ea typeface="Microsoft YaHei"/>
              </a:rPr>
              <a:t>分页方案</a:t>
            </a:r>
          </a:p>
          <a:p>
            <a:pPr lvl="1">
              <a:lnSpc>
                <a:spcPct val="17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/>
                <a:ea typeface="微软雅黑"/>
              </a:rPr>
              <a:t>Sv57</a:t>
            </a:r>
            <a:r>
              <a:rPr lang="zh-CN" altLang="en-US" sz="2000">
                <a:latin typeface="微软雅黑"/>
                <a:ea typeface="微软雅黑"/>
              </a:rPr>
              <a:t>分页方案支持</a:t>
            </a:r>
            <a:r>
              <a:rPr lang="en-US" altLang="zh-CN" sz="2000">
                <a:solidFill>
                  <a:srgbClr val="FF0000"/>
                </a:solidFill>
                <a:latin typeface="微软雅黑"/>
                <a:ea typeface="微软雅黑"/>
              </a:rPr>
              <a:t>57</a:t>
            </a:r>
            <a:r>
              <a:rPr lang="zh-CN" altLang="en-US" sz="2000">
                <a:solidFill>
                  <a:srgbClr val="FF0000"/>
                </a:solidFill>
                <a:latin typeface="微软雅黑"/>
                <a:ea typeface="微软雅黑"/>
              </a:rPr>
              <a:t>位</a:t>
            </a:r>
            <a:r>
              <a:rPr lang="zh-CN" altLang="en-US" sz="2000">
                <a:latin typeface="微软雅黑"/>
                <a:ea typeface="微软雅黑"/>
              </a:rPr>
              <a:t>的虚拟地址空间，对应的大小为</a:t>
            </a:r>
            <a:r>
              <a:rPr lang="zh-CN" altLang="en-US" sz="2000">
                <a:solidFill>
                  <a:srgbClr val="FF0000"/>
                </a:solidFill>
                <a:latin typeface="微软雅黑"/>
                <a:ea typeface="微软雅黑"/>
              </a:rPr>
              <a:t>2</a:t>
            </a:r>
            <a:r>
              <a:rPr lang="zh-CN" altLang="en-US" sz="2000" baseline="30000">
                <a:solidFill>
                  <a:srgbClr val="FF0000"/>
                </a:solidFill>
                <a:latin typeface="微软雅黑"/>
                <a:ea typeface="微软雅黑"/>
              </a:rPr>
              <a:t>57</a:t>
            </a:r>
            <a:r>
              <a:rPr lang="zh-CN" altLang="en-US" sz="2000">
                <a:solidFill>
                  <a:srgbClr val="FF0000"/>
                </a:solidFill>
                <a:latin typeface="微软雅黑"/>
                <a:ea typeface="微软雅黑"/>
              </a:rPr>
              <a:t>Byte</a:t>
            </a:r>
            <a:r>
              <a:rPr lang="zh-CN" altLang="en-US" sz="2000">
                <a:latin typeface="微软雅黑"/>
                <a:ea typeface="微软雅黑"/>
              </a:rPr>
              <a:t>（</a:t>
            </a:r>
            <a:r>
              <a:rPr lang="zh-CN" altLang="en-US" sz="2000">
                <a:solidFill>
                  <a:srgbClr val="FF0000"/>
                </a:solidFill>
                <a:latin typeface="微软雅黑"/>
                <a:ea typeface="微软雅黑"/>
              </a:rPr>
              <a:t>128PB</a:t>
            </a:r>
            <a:r>
              <a:rPr lang="zh-CN" altLang="en-US" sz="2000">
                <a:latin typeface="微软雅黑"/>
                <a:ea typeface="微软雅黑"/>
              </a:rPr>
              <a:t>）</a:t>
            </a:r>
            <a:endParaRPr lang="zh-CN" altLang="en-US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微软雅黑"/>
                <a:ea typeface="微软雅黑"/>
              </a:rPr>
              <a:t>如何实现</a:t>
            </a:r>
            <a:r>
              <a:rPr lang="en-US" altLang="zh-CN" sz="3600">
                <a:latin typeface="微软雅黑"/>
                <a:ea typeface="微软雅黑"/>
              </a:rPr>
              <a:t>Sv57</a:t>
            </a:r>
            <a:r>
              <a:rPr lang="en-US" altLang="zh-CN">
                <a:latin typeface="微软雅黑"/>
                <a:ea typeface="微软雅黑"/>
              </a:rPr>
              <a:t>？</a:t>
            </a:r>
            <a:endParaRPr lang="zh-CN" altLang="en-US">
              <a:latin typeface="微软雅黑"/>
              <a:ea typeface="微软雅黑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7775934" y="992724"/>
            <a:ext cx="4276561" cy="51692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>
                <a:latin typeface="微软雅黑"/>
                <a:ea typeface="微软雅黑"/>
              </a:rPr>
              <a:t>Page Table Walk</a:t>
            </a:r>
          </a:p>
          <a:p>
            <a:pPr>
              <a:lnSpc>
                <a:spcPct val="150000"/>
              </a:lnSpc>
            </a:pPr>
            <a:r>
              <a:rPr lang="en-US" altLang="zh-CN" sz="1800" err="1">
                <a:latin typeface="微软雅黑"/>
                <a:ea typeface="微软雅黑"/>
              </a:rPr>
              <a:t>从根部遍历页表，进行虚拟地址到物理地址的转换</a:t>
            </a:r>
            <a:endParaRPr lang="en-US" altLang="zh-CN" sz="18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800" err="1">
                <a:solidFill>
                  <a:srgbClr val="000000"/>
                </a:solidFill>
                <a:latin typeface="微软雅黑"/>
                <a:ea typeface="微软雅黑"/>
              </a:rPr>
              <a:t>satp.ppn</a:t>
            </a:r>
            <a:r>
              <a:rPr lang="en-US" altLang="zh-CN" sz="1800" err="1">
                <a:latin typeface="微软雅黑"/>
                <a:ea typeface="微软雅黑"/>
              </a:rPr>
              <a:t>给出</a:t>
            </a:r>
            <a:r>
              <a:rPr lang="en-US" altLang="zh-CN" sz="1800" err="1">
                <a:solidFill>
                  <a:srgbClr val="FF0000"/>
                </a:solidFill>
                <a:latin typeface="微软雅黑"/>
                <a:ea typeface="微软雅黑"/>
              </a:rPr>
              <a:t>一级页表的基址</a:t>
            </a:r>
            <a:r>
              <a:rPr lang="en-US" altLang="zh-CN" sz="1800" err="1">
                <a:latin typeface="微软雅黑"/>
                <a:ea typeface="微软雅黑"/>
              </a:rPr>
              <a:t>，VPN</a:t>
            </a:r>
            <a:r>
              <a:rPr lang="en-US" altLang="zh-CN" sz="1800">
                <a:latin typeface="微软雅黑"/>
                <a:ea typeface="微软雅黑"/>
              </a:rPr>
              <a:t>[4]</a:t>
            </a:r>
            <a:r>
              <a:rPr lang="en-US" altLang="zh-CN" sz="1800" err="1">
                <a:latin typeface="微软雅黑"/>
                <a:ea typeface="微软雅黑"/>
              </a:rPr>
              <a:t>给出</a:t>
            </a:r>
            <a:r>
              <a:rPr lang="en-US" altLang="zh-CN" sz="1800" err="1">
                <a:solidFill>
                  <a:srgbClr val="FF0000"/>
                </a:solidFill>
                <a:latin typeface="微软雅黑"/>
                <a:ea typeface="微软雅黑"/>
              </a:rPr>
              <a:t>一级页号</a:t>
            </a:r>
            <a:endParaRPr lang="en-US" altLang="zh-CN" sz="18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/>
                <a:ea typeface="微软雅黑"/>
              </a:rPr>
              <a:t>pte1.ppn给出</a:t>
            </a:r>
            <a:r>
              <a:rPr lang="en-US" altLang="zh-CN" sz="1800">
                <a:solidFill>
                  <a:srgbClr val="FF0000"/>
                </a:solidFill>
                <a:latin typeface="微软雅黑"/>
                <a:ea typeface="微软雅黑"/>
              </a:rPr>
              <a:t>二级页表的基址</a:t>
            </a:r>
            <a:r>
              <a:rPr lang="en-US" altLang="zh-CN" sz="1800">
                <a:latin typeface="微软雅黑"/>
                <a:ea typeface="微软雅黑"/>
              </a:rPr>
              <a:t>，VPN[3]</a:t>
            </a:r>
            <a:r>
              <a:rPr lang="en-US" altLang="zh-CN" sz="1800" err="1">
                <a:latin typeface="微软雅黑"/>
                <a:ea typeface="微软雅黑"/>
              </a:rPr>
              <a:t>给出</a:t>
            </a:r>
            <a:r>
              <a:rPr lang="en-US" altLang="zh-CN" sz="1800" err="1">
                <a:solidFill>
                  <a:srgbClr val="FF0000"/>
                </a:solidFill>
                <a:latin typeface="微软雅黑"/>
                <a:ea typeface="微软雅黑"/>
              </a:rPr>
              <a:t>二级页号</a:t>
            </a:r>
            <a:endParaRPr lang="en-US" altLang="zh-CN" sz="18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/>
                <a:ea typeface="微软雅黑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Microsoft YaHei"/>
                <a:ea typeface="Microsoft YaHei"/>
              </a:rPr>
              <a:t>pte4.ppn</a:t>
            </a:r>
            <a:r>
              <a:rPr lang="zh-CN" altLang="en-US" sz="1800">
                <a:latin typeface="Microsoft YaHei"/>
                <a:ea typeface="Microsoft YaHei"/>
              </a:rPr>
              <a:t>给出</a:t>
            </a:r>
            <a:r>
              <a:rPr lang="zh-CN" altLang="en-US" sz="1800">
                <a:solidFill>
                  <a:srgbClr val="FF0000"/>
                </a:solidFill>
                <a:latin typeface="Microsoft YaHei"/>
                <a:ea typeface="Microsoft YaHei"/>
              </a:rPr>
              <a:t>五级页表的基址</a:t>
            </a:r>
            <a:r>
              <a:rPr lang="en-US" sz="1800">
                <a:latin typeface="Microsoft YaHei"/>
                <a:ea typeface="Microsoft YaHei"/>
              </a:rPr>
              <a:t>，VPN[0]</a:t>
            </a:r>
            <a:r>
              <a:rPr lang="zh-CN" altLang="en-US" sz="1800">
                <a:latin typeface="Microsoft YaHei"/>
                <a:ea typeface="Microsoft YaHei"/>
              </a:rPr>
              <a:t>给出</a:t>
            </a:r>
            <a:r>
              <a:rPr lang="zh-CN" altLang="en-US" sz="1800">
                <a:solidFill>
                  <a:srgbClr val="FF0000"/>
                </a:solidFill>
                <a:latin typeface="Microsoft YaHei"/>
                <a:ea typeface="Microsoft YaHei"/>
              </a:rPr>
              <a:t>五级页号</a:t>
            </a:r>
            <a:endParaRPr lang="en-US" altLang="zh-CN" sz="180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/>
                <a:ea typeface="微软雅黑"/>
              </a:rPr>
              <a:t>pte5.ppn和page </a:t>
            </a:r>
            <a:r>
              <a:rPr lang="en-US" altLang="zh-CN" sz="1800" err="1">
                <a:latin typeface="微软雅黑"/>
                <a:ea typeface="微软雅黑"/>
              </a:rPr>
              <a:t>offset字段组成了最终的物理地址</a:t>
            </a:r>
            <a:endParaRPr lang="en-US" altLang="zh-CN" sz="1800">
              <a:latin typeface="微软雅黑"/>
              <a:ea typeface="微软雅黑"/>
            </a:endParaRPr>
          </a:p>
          <a:p>
            <a:endParaRPr lang="zh-CN" altLang="en-US"/>
          </a:p>
        </p:txBody>
      </p:sp>
      <p:pic>
        <p:nvPicPr>
          <p:cNvPr id="4" name="图片 5" descr="日程表&#10;&#10;已自动生成说明">
            <a:extLst>
              <a:ext uri="{FF2B5EF4-FFF2-40B4-BE49-F238E27FC236}">
                <a16:creationId xmlns:a16="http://schemas.microsoft.com/office/drawing/2014/main" id="{BEDBB1D2-A4AF-492E-907D-5ADC448B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8" y="859432"/>
            <a:ext cx="7594838" cy="5517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err="1">
                <a:latin typeface="微软雅黑"/>
                <a:ea typeface="微软雅黑"/>
              </a:rPr>
              <a:t>NutShell</a:t>
            </a:r>
            <a:r>
              <a:rPr lang="zh-CN" altLang="en-US" sz="3600">
                <a:latin typeface="微软雅黑"/>
                <a:ea typeface="微软雅黑"/>
              </a:rPr>
              <a:t>上实现</a:t>
            </a:r>
            <a:r>
              <a:rPr lang="zh-CN" altLang="en-US">
                <a:latin typeface="微软雅黑"/>
                <a:ea typeface="微软雅黑"/>
              </a:rPr>
              <a:t>Sv57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433649" y="3729222"/>
            <a:ext cx="4779251" cy="2883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b="1">
                <a:latin typeface="微软雅黑"/>
                <a:ea typeface="微软雅黑"/>
              </a:rPr>
              <a:t>修改后的NutShell</a:t>
            </a:r>
            <a:endParaRPr lang="zh-CN" b="1">
              <a:latin typeface="微软雅黑"/>
              <a:ea typeface="微软雅黑"/>
            </a:endParaRPr>
          </a:p>
          <a:p>
            <a:r>
              <a:rPr lang="zh-CN" altLang="en-US">
                <a:latin typeface="Microsoft YaHei"/>
                <a:ea typeface="微软雅黑"/>
              </a:rPr>
              <a:t>分页方案为</a:t>
            </a:r>
            <a:r>
              <a:rPr lang="en-US" altLang="zh-CN">
                <a:solidFill>
                  <a:srgbClr val="FF0000"/>
                </a:solidFill>
                <a:latin typeface="Microsoft YaHei"/>
                <a:ea typeface="微软雅黑"/>
              </a:rPr>
              <a:t>Sv57</a:t>
            </a:r>
            <a:endParaRPr lang="zh-CN" altLang="en-US">
              <a:solidFill>
                <a:srgbClr val="FF0000"/>
              </a:solidFill>
              <a:latin typeface="微软雅黑"/>
              <a:ea typeface="微软雅黑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</a:rPr>
              <a:t>57位</a:t>
            </a:r>
            <a:r>
              <a:rPr lang="zh-CN" altLang="en-US">
                <a:latin typeface="微软雅黑"/>
                <a:ea typeface="微软雅黑"/>
              </a:rPr>
              <a:t>虚拟地址</a:t>
            </a:r>
          </a:p>
          <a:p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</a:rPr>
              <a:t>64位</a:t>
            </a:r>
            <a:r>
              <a:rPr lang="zh-CN" altLang="en-US">
                <a:latin typeface="微软雅黑"/>
                <a:ea typeface="微软雅黑"/>
              </a:rPr>
              <a:t>物理地址</a:t>
            </a:r>
          </a:p>
          <a:p>
            <a:r>
              <a:rPr lang="zh-CN" altLang="en-US">
                <a:latin typeface="微软雅黑"/>
                <a:ea typeface="微软雅黑"/>
              </a:rPr>
              <a:t>PTW过程遍历一个</a:t>
            </a:r>
            <a:r>
              <a:rPr lang="zh-CN" altLang="en-US">
                <a:solidFill>
                  <a:srgbClr val="FF0000"/>
                </a:solidFill>
                <a:latin typeface="微软雅黑"/>
                <a:ea typeface="微软雅黑"/>
              </a:rPr>
              <a:t>五级页表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19F0C017-2AF5-45A2-9959-AC5D327CE05F}"/>
              </a:ext>
            </a:extLst>
          </p:cNvPr>
          <p:cNvSpPr txBox="1">
            <a:spLocks/>
          </p:cNvSpPr>
          <p:nvPr/>
        </p:nvSpPr>
        <p:spPr>
          <a:xfrm>
            <a:off x="436340" y="1350184"/>
            <a:ext cx="4789277" cy="2381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b="1" err="1">
                <a:latin typeface="微软雅黑"/>
                <a:ea typeface="微软雅黑"/>
              </a:rPr>
              <a:t>原先的NutShell</a:t>
            </a:r>
            <a:endParaRPr lang="en-US" altLang="zh-CN" b="1">
              <a:latin typeface="微软雅黑"/>
              <a:ea typeface="微软雅黑"/>
            </a:endParaRPr>
          </a:p>
          <a:p>
            <a:r>
              <a:rPr lang="en-US" altLang="zh-CN">
                <a:latin typeface="微软雅黑"/>
                <a:ea typeface="微软雅黑"/>
              </a:rPr>
              <a:t>分页方案为Sv39</a:t>
            </a:r>
            <a:endParaRPr lang="en-US"/>
          </a:p>
          <a:p>
            <a:r>
              <a:rPr lang="en-US" altLang="zh-CN">
                <a:latin typeface="微软雅黑"/>
                <a:ea typeface="微软雅黑"/>
              </a:rPr>
              <a:t>39位虚拟地址</a:t>
            </a:r>
          </a:p>
          <a:p>
            <a:r>
              <a:rPr lang="en-US" altLang="zh-CN">
                <a:latin typeface="微软雅黑"/>
                <a:ea typeface="微软雅黑"/>
              </a:rPr>
              <a:t>32位物理地址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</a:endParaRPr>
          </a:p>
          <a:p>
            <a:r>
              <a:rPr lang="en-US" altLang="zh-CN" err="1">
                <a:solidFill>
                  <a:srgbClr val="000000"/>
                </a:solidFill>
                <a:latin typeface="微软雅黑"/>
                <a:ea typeface="微软雅黑"/>
              </a:rPr>
              <a:t>PTW过程遍历一个三级页表</a:t>
            </a:r>
            <a:endParaRPr lang="en-US" altLang="zh-CN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zh-CN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微软雅黑"/>
              <a:ea typeface="微软雅黑"/>
            </a:endParaRPr>
          </a:p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74EAAF-0C83-491A-B0C0-05ADBE136AA9}"/>
              </a:ext>
            </a:extLst>
          </p:cNvPr>
          <p:cNvSpPr txBox="1"/>
          <p:nvPr/>
        </p:nvSpPr>
        <p:spPr>
          <a:xfrm>
            <a:off x="7269946" y="3296459"/>
            <a:ext cx="180049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b="1">
                <a:ea typeface="微软雅黑"/>
              </a:rPr>
              <a:t>虚拟地址</a:t>
            </a:r>
            <a:r>
              <a:rPr lang="zh-CN" altLang="en-US" b="1">
                <a:ea typeface="微软雅黑"/>
              </a:rPr>
              <a:t>的修改</a:t>
            </a:r>
            <a:endParaRPr lang="zh-CN" altLang="en-US" b="1" baseline="30000">
              <a:ea typeface="微软雅黑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974303-0A68-40D8-B304-ACC9C7350E03}"/>
              </a:ext>
            </a:extLst>
          </p:cNvPr>
          <p:cNvSpPr txBox="1"/>
          <p:nvPr/>
        </p:nvSpPr>
        <p:spPr>
          <a:xfrm>
            <a:off x="7276264" y="6049301"/>
            <a:ext cx="180049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b="1">
                <a:ea typeface="微软雅黑"/>
              </a:rPr>
              <a:t>物理地址</a:t>
            </a:r>
            <a:r>
              <a:rPr lang="zh-CN" altLang="en-US" b="1">
                <a:ea typeface="微软雅黑"/>
              </a:rPr>
              <a:t>的修改</a:t>
            </a:r>
            <a:endParaRPr lang="zh-CN" altLang="en-US" b="1" baseline="30000">
              <a:ea typeface="微软雅黑"/>
            </a:endParaRPr>
          </a:p>
        </p:txBody>
      </p:sp>
      <p:pic>
        <p:nvPicPr>
          <p:cNvPr id="4" name="图片 5" descr="图示&#10;&#10;已自动生成说明">
            <a:extLst>
              <a:ext uri="{FF2B5EF4-FFF2-40B4-BE49-F238E27FC236}">
                <a16:creationId xmlns:a16="http://schemas.microsoft.com/office/drawing/2014/main" id="{0ECE58A5-BC75-4DF4-B69A-DE818C62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27" y="944649"/>
            <a:ext cx="7054516" cy="2351835"/>
          </a:xfrm>
          <a:prstGeom prst="rect">
            <a:avLst/>
          </a:prstGeom>
        </p:spPr>
      </p:pic>
      <p:pic>
        <p:nvPicPr>
          <p:cNvPr id="6" name="图片 6" descr="图示&#10;&#10;已自动生成说明">
            <a:extLst>
              <a:ext uri="{FF2B5EF4-FFF2-40B4-BE49-F238E27FC236}">
                <a16:creationId xmlns:a16="http://schemas.microsoft.com/office/drawing/2014/main" id="{B0EEEFF9-B4E1-48C3-BA46-6A5A99A8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74" y="3671708"/>
            <a:ext cx="7094621" cy="23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微软雅黑"/>
                <a:ea typeface="微软雅黑"/>
              </a:rPr>
              <a:t>NutShell</a:t>
            </a:r>
            <a:r>
              <a:rPr lang="zh-CN" altLang="en-US" sz="3600">
                <a:latin typeface="微软雅黑"/>
                <a:ea typeface="微软雅黑"/>
              </a:rPr>
              <a:t>上</a:t>
            </a:r>
            <a:r>
              <a:rPr lang="zh-CN" altLang="en-US">
                <a:latin typeface="微软雅黑"/>
                <a:ea typeface="微软雅黑"/>
              </a:rPr>
              <a:t>测试</a:t>
            </a:r>
            <a:r>
              <a:rPr lang="en-US" altLang="zh-CN">
                <a:latin typeface="Microsoft YaHei"/>
                <a:ea typeface="微软雅黑"/>
              </a:rPr>
              <a:t>Sv57</a:t>
            </a:r>
            <a:endParaRPr lang="zh-CN" altLang="en-US">
              <a:latin typeface="微软雅黑"/>
              <a:ea typeface="微软雅黑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9442" y="1078697"/>
            <a:ext cx="11089640" cy="48929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微软雅黑"/>
                <a:ea typeface="微软雅黑"/>
                <a:cs typeface="+mn-ea"/>
              </a:rPr>
              <a:t>初始化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微软雅黑"/>
                <a:ea typeface="微软雅黑"/>
              </a:rPr>
              <a:t>向NutShell的内存中写入一个采用</a:t>
            </a:r>
            <a:r>
              <a:rPr lang="en-US" altLang="zh-CN">
                <a:latin typeface="微软雅黑"/>
                <a:ea typeface="微软雅黑"/>
              </a:rPr>
              <a:t>Sv57</a:t>
            </a:r>
            <a:r>
              <a:rPr lang="zh-CN" altLang="en-US">
                <a:latin typeface="微软雅黑"/>
                <a:ea typeface="微软雅黑"/>
              </a:rPr>
              <a:t>方案的</a:t>
            </a:r>
            <a:r>
              <a:rPr lang="en-US" altLang="zh-CN">
                <a:latin typeface="微软雅黑"/>
                <a:ea typeface="微软雅黑"/>
              </a:rPr>
              <a:t>5</a:t>
            </a:r>
            <a:r>
              <a:rPr lang="zh-CN" altLang="en-US">
                <a:latin typeface="微软雅黑"/>
                <a:ea typeface="微软雅黑"/>
              </a:rPr>
              <a:t>级页表。</a:t>
            </a:r>
            <a:endParaRPr lang="en-US" altLang="zh-CN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Microsoft YaHei"/>
                <a:ea typeface="Microsoft YaHei"/>
                <a:cs typeface="+mn-ea"/>
              </a:rPr>
              <a:t>开启</a:t>
            </a:r>
            <a:r>
              <a:rPr lang="en-US" altLang="zh-CN" err="1">
                <a:latin typeface="微软雅黑"/>
                <a:ea typeface="微软雅黑"/>
                <a:cs typeface="+mn-ea"/>
              </a:rPr>
              <a:t>NutShell</a:t>
            </a:r>
            <a:r>
              <a:rPr lang="zh-CN" altLang="en-US">
                <a:latin typeface="Microsoft YaHei"/>
                <a:ea typeface="Microsoft YaHei"/>
                <a:cs typeface="+mn-ea"/>
              </a:rPr>
              <a:t>虚拟地址到物理地址的转换。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Microsoft YaHei"/>
                <a:ea typeface="微软雅黑"/>
              </a:rPr>
              <a:t>设置</a:t>
            </a:r>
            <a:r>
              <a:rPr lang="en-US" altLang="zh-CN" err="1">
                <a:latin typeface="Microsoft YaHei"/>
                <a:ea typeface="微软雅黑"/>
              </a:rPr>
              <a:t>satp</a:t>
            </a:r>
            <a:r>
              <a:rPr lang="zh-CN">
                <a:latin typeface="Microsoft YaHei"/>
                <a:ea typeface="Microsoft YaHei"/>
              </a:rPr>
              <a:t>寄存器</a:t>
            </a:r>
            <a:r>
              <a:rPr lang="zh-CN" altLang="en-US">
                <a:latin typeface="Microsoft YaHei"/>
                <a:ea typeface="Microsoft YaHei"/>
              </a:rPr>
              <a:t>的</a:t>
            </a:r>
            <a:r>
              <a:rPr lang="en-US" altLang="en-US" err="1">
                <a:latin typeface="Microsoft YaHei"/>
                <a:ea typeface="Microsoft YaHei"/>
              </a:rPr>
              <a:t>ppn字段</a:t>
            </a:r>
            <a:r>
              <a:rPr lang="en-US" altLang="en-US">
                <a:latin typeface="Microsoft YaHei"/>
                <a:ea typeface="Microsoft YaHei"/>
              </a:rPr>
              <a:t>。</a:t>
            </a:r>
            <a:endParaRPr lang="en-US" altLang="zh-CN"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lang="en-US" altLang="zh-CN" b="1" err="1">
                <a:latin typeface="Microsoft YaHei"/>
                <a:ea typeface="Microsoft YaHei"/>
              </a:rPr>
              <a:t>运行</a:t>
            </a:r>
            <a:endParaRPr lang="en-US" altLang="zh-CN" b="1">
              <a:latin typeface="Microsoft YaHei"/>
              <a:ea typeface="Microsoft YaHei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微软雅黑"/>
                <a:ea typeface="微软雅黑"/>
              </a:rPr>
              <a:t>在</a:t>
            </a:r>
            <a:r>
              <a:rPr lang="en-US" altLang="zh-CN" err="1">
                <a:latin typeface="微软雅黑"/>
                <a:ea typeface="微软雅黑"/>
              </a:rPr>
              <a:t>NutShell</a:t>
            </a:r>
            <a:r>
              <a:rPr lang="zh-CN" altLang="en-US">
                <a:latin typeface="微软雅黑"/>
                <a:ea typeface="微软雅黑"/>
              </a:rPr>
              <a:t>上运行C程序通过编译得到的二进制汇编代码。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微软雅黑"/>
                <a:ea typeface="微软雅黑"/>
              </a:rPr>
              <a:t>与</a:t>
            </a:r>
            <a:r>
              <a:rPr lang="en-US" altLang="zh-CN">
                <a:latin typeface="微软雅黑"/>
                <a:ea typeface="微软雅黑"/>
              </a:rPr>
              <a:t>C</a:t>
            </a:r>
            <a:r>
              <a:rPr lang="zh-CN" altLang="en-US">
                <a:latin typeface="微软雅黑"/>
                <a:ea typeface="微软雅黑"/>
              </a:rPr>
              <a:t>模拟器</a:t>
            </a:r>
            <a:r>
              <a:rPr lang="en-US" altLang="zh-CN" err="1">
                <a:latin typeface="微软雅黑"/>
                <a:ea typeface="微软雅黑"/>
              </a:rPr>
              <a:t>nemu</a:t>
            </a:r>
            <a:r>
              <a:rPr lang="zh-CN" altLang="en-US">
                <a:latin typeface="微软雅黑"/>
                <a:ea typeface="微软雅黑"/>
              </a:rPr>
              <a:t>进行寄存器行为比对，从而验证实现的正确性。</a:t>
            </a:r>
            <a:endParaRPr lang="zh-CN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Sv57</a:t>
            </a:r>
            <a:r>
              <a:rPr lang="zh-CN" altLang="en-US" sz="3600"/>
              <a:t>在</a:t>
            </a:r>
            <a:r>
              <a:rPr lang="en-US" altLang="zh-CN" sz="3600"/>
              <a:t>Linux</a:t>
            </a:r>
            <a:r>
              <a:rPr lang="zh-CN" altLang="en-US" sz="3600"/>
              <a:t>上的实现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5252" y="1043225"/>
            <a:ext cx="8040399" cy="5092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zh-CN" sz="2200" b="1">
                <a:latin typeface="Microsoft YaHei"/>
                <a:ea typeface="Microsoft YaHei"/>
              </a:rPr>
              <a:t>背景</a:t>
            </a:r>
            <a:r>
              <a:rPr lang="zh-CN" sz="2200">
                <a:latin typeface="Microsoft YaHei"/>
                <a:ea typeface="Microsoft YaHei"/>
              </a:rPr>
              <a:t>：截止到2021/06/14，最新</a:t>
            </a:r>
            <a:r>
              <a:rPr lang="zh-CN" altLang="en-US" sz="2200">
                <a:latin typeface="Microsoft YaHei"/>
                <a:ea typeface="Microsoft YaHei"/>
              </a:rPr>
              <a:t>的</a:t>
            </a:r>
            <a:r>
              <a:rPr lang="en-US" altLang="zh-CN" sz="2200" dirty="0">
                <a:latin typeface="Microsoft YaHei"/>
                <a:ea typeface="Microsoft YaHei"/>
              </a:rPr>
              <a:t>5.12.10</a:t>
            </a:r>
            <a:r>
              <a:rPr lang="zh-CN" sz="2200">
                <a:latin typeface="Microsoft YaHei"/>
                <a:ea typeface="Microsoft YaHei"/>
              </a:rPr>
              <a:t>版本</a:t>
            </a:r>
            <a:r>
              <a:rPr lang="zh-CN" altLang="en-US" sz="2200">
                <a:latin typeface="Microsoft YaHei"/>
                <a:ea typeface="Microsoft YaHei"/>
              </a:rPr>
              <a:t>的</a:t>
            </a:r>
            <a:r>
              <a:rPr lang="en-US" altLang="zh-CN" sz="2200" dirty="0">
                <a:latin typeface="Microsoft YaHei"/>
                <a:ea typeface="微软雅黑"/>
              </a:rPr>
              <a:t>Linux</a:t>
            </a:r>
            <a:r>
              <a:rPr lang="zh-CN" sz="2200">
                <a:latin typeface="Microsoft YaHei"/>
                <a:ea typeface="Microsoft YaHei"/>
              </a:rPr>
              <a:t>内核尚未实现对于</a:t>
            </a:r>
            <a:r>
              <a:rPr lang="en-US" altLang="zh-CN" sz="2200" dirty="0">
                <a:latin typeface="Microsoft YaHei"/>
                <a:ea typeface="Microsoft YaHei"/>
              </a:rPr>
              <a:t>RISC-</a:t>
            </a:r>
            <a:r>
              <a:rPr lang="zh-CN" sz="2200">
                <a:latin typeface="Microsoft YaHei"/>
                <a:ea typeface="Microsoft YaHei"/>
              </a:rPr>
              <a:t>V</a:t>
            </a:r>
            <a:r>
              <a:rPr lang="zh-CN" altLang="en-US" sz="2200">
                <a:latin typeface="Microsoft YaHei"/>
                <a:ea typeface="Microsoft YaHei"/>
              </a:rPr>
              <a:t>中</a:t>
            </a:r>
            <a:r>
              <a:rPr lang="en-US" altLang="zh-CN" sz="2200" dirty="0">
                <a:latin typeface="Microsoft YaHei"/>
                <a:ea typeface="微软雅黑"/>
              </a:rPr>
              <a:t>Sv48</a:t>
            </a:r>
            <a:r>
              <a:rPr lang="zh-CN" sz="2200">
                <a:latin typeface="Microsoft YaHei"/>
                <a:ea typeface="Microsoft YaHei"/>
              </a:rPr>
              <a:t>和</a:t>
            </a:r>
            <a:r>
              <a:rPr lang="en-US" altLang="zh-CN" sz="2200" dirty="0">
                <a:latin typeface="Microsoft YaHei"/>
                <a:ea typeface="微软雅黑"/>
              </a:rPr>
              <a:t>Sv57</a:t>
            </a:r>
            <a:r>
              <a:rPr lang="zh-CN" sz="2200">
                <a:latin typeface="Microsoft YaHei"/>
                <a:ea typeface="Microsoft YaHei"/>
              </a:rPr>
              <a:t>的支持</a:t>
            </a:r>
            <a:endParaRPr lang="zh-CN" altLang="en-US">
              <a:latin typeface="微软雅黑"/>
              <a:ea typeface="微软雅黑"/>
            </a:endParaRPr>
          </a:p>
          <a:p>
            <a:pPr marL="342900" indent="-342900"/>
            <a:endParaRPr lang="zh-CN" altLang="en-US" sz="2200">
              <a:latin typeface="Microsoft YaHei"/>
              <a:ea typeface="Microsoft YaHei"/>
            </a:endParaRPr>
          </a:p>
          <a:p>
            <a:pPr marL="342900" indent="-342900"/>
            <a:r>
              <a:rPr lang="zh-CN" sz="2200" b="1">
                <a:latin typeface="Microsoft YaHei"/>
                <a:ea typeface="Microsoft YaHei"/>
              </a:rPr>
              <a:t>相关工作</a:t>
            </a:r>
            <a:r>
              <a:rPr lang="zh-CN" sz="2200">
                <a:latin typeface="Microsoft YaHei"/>
                <a:ea typeface="Microsoft YaHei"/>
              </a:rPr>
              <a:t>：在Linux社区的邮件列表中，</a:t>
            </a:r>
            <a:r>
              <a:rPr lang="en-US" altLang="zh-CN" sz="2200" dirty="0">
                <a:latin typeface="Microsoft YaHei"/>
                <a:ea typeface="微软雅黑"/>
              </a:rPr>
              <a:t>Alex </a:t>
            </a:r>
            <a:r>
              <a:rPr lang="en-US" altLang="zh-CN" sz="2200" dirty="0" err="1">
                <a:latin typeface="Microsoft YaHei"/>
                <a:ea typeface="微软雅黑"/>
              </a:rPr>
              <a:t>Ghiti</a:t>
            </a:r>
            <a:r>
              <a:rPr lang="zh-CN" sz="2200">
                <a:latin typeface="Microsoft YaHei"/>
                <a:ea typeface="Microsoft YaHei"/>
              </a:rPr>
              <a:t>发布了关于</a:t>
            </a:r>
            <a:r>
              <a:rPr lang="en-US" altLang="zh-CN" sz="2200" dirty="0">
                <a:latin typeface="Microsoft YaHei"/>
                <a:ea typeface="微软雅黑"/>
              </a:rPr>
              <a:t>Sv48</a:t>
            </a:r>
            <a:r>
              <a:rPr lang="zh-CN" sz="2200">
                <a:latin typeface="Microsoft YaHei"/>
                <a:ea typeface="Microsoft YaHei"/>
              </a:rPr>
              <a:t>的</a:t>
            </a:r>
            <a:r>
              <a:rPr lang="zh-CN" sz="2200" dirty="0">
                <a:latin typeface="Microsoft YaHei"/>
                <a:ea typeface="Microsoft YaHei"/>
                <a:hlinkClick r:id="rId3"/>
              </a:rPr>
              <a:t>补丁</a:t>
            </a:r>
            <a:r>
              <a:rPr lang="zh-CN" sz="2200">
                <a:latin typeface="Microsoft YaHei"/>
                <a:ea typeface="Microsoft YaHei"/>
              </a:rPr>
              <a:t>，但是目前尚未被官方合并到主线中</a:t>
            </a:r>
            <a:endParaRPr lang="zh-CN" altLang="en-US" sz="2200">
              <a:latin typeface="Microsoft YaHei"/>
              <a:ea typeface="Microsoft YaHei"/>
            </a:endParaRPr>
          </a:p>
          <a:p>
            <a:pPr marL="342900" indent="-342900"/>
            <a:endParaRPr lang="zh-CN" sz="2200">
              <a:latin typeface="Microsoft YaHei"/>
              <a:ea typeface="Microsoft YaHei"/>
            </a:endParaRPr>
          </a:p>
          <a:p>
            <a:pPr marL="342900" indent="-342900"/>
            <a:r>
              <a:rPr lang="zh-CN" altLang="en-US" sz="2200" b="1">
                <a:latin typeface="微软雅黑"/>
                <a:ea typeface="微软雅黑"/>
              </a:rPr>
              <a:t>探究目的</a:t>
            </a:r>
            <a:r>
              <a:rPr lang="zh-CN" altLang="en-US" sz="2200">
                <a:latin typeface="微软雅黑"/>
                <a:ea typeface="微软雅黑"/>
              </a:rPr>
              <a:t>：验证补丁的正确性，并在此基础上研究Sv57在Linux上的实现</a:t>
            </a:r>
            <a:endParaRPr lang="zh-CN">
              <a:latin typeface="微软雅黑"/>
              <a:ea typeface="微软雅黑"/>
            </a:endParaRPr>
          </a:p>
          <a:p>
            <a:pPr marL="342900" indent="-342900"/>
            <a:endParaRPr lang="zh-CN" altLang="en-US" sz="2200">
              <a:latin typeface="微软雅黑"/>
              <a:ea typeface="微软雅黑"/>
            </a:endParaRPr>
          </a:p>
          <a:p>
            <a:pPr marL="342900" indent="-342900"/>
            <a:r>
              <a:rPr lang="zh-CN" altLang="en-US" sz="2200" b="1">
                <a:latin typeface="微软雅黑"/>
                <a:ea typeface="微软雅黑"/>
              </a:rPr>
              <a:t>探究方法：</a:t>
            </a:r>
            <a:r>
              <a:rPr lang="zh-CN" altLang="en-US" sz="2200">
                <a:latin typeface="微软雅黑"/>
                <a:ea typeface="微软雅黑"/>
              </a:rPr>
              <a:t>在</a:t>
            </a:r>
            <a:r>
              <a:rPr lang="zh-CN" altLang="en-US" sz="2200" dirty="0">
                <a:latin typeface="微软雅黑"/>
                <a:ea typeface="微软雅黑"/>
                <a:hlinkClick r:id="rId4"/>
              </a:rPr>
              <a:t>nemu</a:t>
            </a:r>
            <a:r>
              <a:rPr lang="zh-CN" sz="2200">
                <a:latin typeface="微软雅黑"/>
                <a:ea typeface="微软雅黑"/>
                <a:cs typeface="+mn-ea"/>
              </a:rPr>
              <a:t>中实现了对于Sv48的支持</a:t>
            </a:r>
            <a:r>
              <a:rPr lang="zh-CN" sz="2200">
                <a:latin typeface="微软雅黑"/>
                <a:ea typeface="微软雅黑"/>
              </a:rPr>
              <a:t>；</a:t>
            </a:r>
            <a:r>
              <a:rPr lang="zh-CN" altLang="en-US" sz="2200">
                <a:latin typeface="微软雅黑"/>
                <a:ea typeface="微软雅黑"/>
              </a:rPr>
              <a:t>修改了内核的编译配置</a:t>
            </a:r>
            <a:endParaRPr lang="zh-CN">
              <a:latin typeface="微软雅黑"/>
              <a:ea typeface="微软雅黑"/>
            </a:endParaRPr>
          </a:p>
          <a:p>
            <a:pPr marL="342900" indent="-342900"/>
            <a:endParaRPr lang="zh-CN" altLang="en-US" sz="2200">
              <a:latin typeface="微软雅黑"/>
              <a:ea typeface="微软雅黑"/>
            </a:endParaRPr>
          </a:p>
          <a:p>
            <a:pPr marL="342900" indent="-342900"/>
            <a:r>
              <a:rPr lang="zh-CN" altLang="en-US" sz="2200" b="1">
                <a:latin typeface="微软雅黑"/>
                <a:ea typeface="微软雅黑"/>
              </a:rPr>
              <a:t>结果：</a:t>
            </a:r>
            <a:r>
              <a:rPr lang="zh-CN" altLang="en-US" sz="2200">
                <a:latin typeface="微软雅黑"/>
                <a:ea typeface="微软雅黑"/>
              </a:rPr>
              <a:t>成功引导起来了支持Sv48的内核</a:t>
            </a:r>
            <a:endParaRPr lang="zh-CN">
              <a:latin typeface="微软雅黑"/>
              <a:ea typeface="微软雅黑"/>
            </a:endParaRPr>
          </a:p>
          <a:p>
            <a:pPr marL="0" indent="0">
              <a:buNone/>
            </a:pPr>
            <a:endParaRPr lang="zh-CN" altLang="en-US" sz="2200">
              <a:latin typeface="微软雅黑"/>
              <a:ea typeface="微软雅黑"/>
            </a:endParaRPr>
          </a:p>
        </p:txBody>
      </p:sp>
      <p:pic>
        <p:nvPicPr>
          <p:cNvPr id="7" name="图片 7" descr="文本&#10;&#10;已自动生成说明">
            <a:extLst>
              <a:ext uri="{FF2B5EF4-FFF2-40B4-BE49-F238E27FC236}">
                <a16:creationId xmlns:a16="http://schemas.microsoft.com/office/drawing/2014/main" id="{D3603FDD-2CD9-47DE-B10C-C0E95ED7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744" y="961830"/>
            <a:ext cx="3085322" cy="3234615"/>
          </a:xfrm>
          <a:prstGeom prst="rect">
            <a:avLst/>
          </a:prstGeom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F6BBAE54-0224-4178-9A60-024358C91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302" y="4557029"/>
            <a:ext cx="3085450" cy="5833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70CB0C-CE24-4C0F-BABA-93203E7F622A}"/>
              </a:ext>
            </a:extLst>
          </p:cNvPr>
          <p:cNvSpPr txBox="1"/>
          <p:nvPr/>
        </p:nvSpPr>
        <p:spPr>
          <a:xfrm>
            <a:off x="8904429" y="5406713"/>
            <a:ext cx="27101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ea typeface="微软雅黑"/>
              </a:rPr>
              <a:t>图 - 在nemu中挂载内核</a:t>
            </a:r>
            <a:endParaRPr lang="zh-CN" altLang="en-US" sz="1600">
              <a:ea typeface="微软雅黑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Sv57</a:t>
            </a:r>
            <a:r>
              <a:rPr lang="zh-CN" altLang="en-US" sz="3600"/>
              <a:t>在</a:t>
            </a:r>
            <a:r>
              <a:rPr lang="en-US" altLang="zh-CN" sz="3600"/>
              <a:t>Linux</a:t>
            </a:r>
            <a:r>
              <a:rPr lang="zh-CN" altLang="en-US" sz="3600"/>
              <a:t>上的实现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111975"/>
            <a:ext cx="11090446" cy="1404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400" b="1">
                <a:latin typeface="微软雅黑"/>
                <a:ea typeface="微软雅黑"/>
              </a:rPr>
              <a:t>页表结构</a:t>
            </a:r>
          </a:p>
          <a:p>
            <a:r>
              <a:rPr lang="zh-CN" altLang="en-US" sz="2200">
                <a:latin typeface="微软雅黑"/>
                <a:ea typeface="微软雅黑"/>
              </a:rPr>
              <a:t>结构变化：Sv57比Sv48多了一级页表 —— </a:t>
            </a:r>
            <a:r>
              <a:rPr lang="zh-CN" altLang="en-US" sz="2200">
                <a:solidFill>
                  <a:srgbClr val="FF0000"/>
                </a:solidFill>
                <a:latin typeface="微软雅黑"/>
                <a:ea typeface="微软雅黑"/>
              </a:rPr>
              <a:t>P4D</a:t>
            </a:r>
          </a:p>
          <a:p>
            <a:r>
              <a:rPr lang="zh-CN" altLang="en-US" sz="2200">
                <a:latin typeface="微软雅黑"/>
                <a:ea typeface="微软雅黑"/>
              </a:rPr>
              <a:t>实现思路：自定义了</a:t>
            </a:r>
            <a:r>
              <a:rPr lang="zh-CN" sz="2200">
                <a:solidFill>
                  <a:srgbClr val="FF0000"/>
                </a:solidFill>
                <a:latin typeface="微软雅黑"/>
                <a:ea typeface="微软雅黑"/>
                <a:cs typeface="+mn-ea"/>
              </a:rPr>
              <a:t>RV64_VA_BITS_57</a:t>
            </a:r>
            <a:r>
              <a:rPr lang="zh-CN" sz="2200">
                <a:latin typeface="微软雅黑"/>
                <a:ea typeface="微软雅黑"/>
                <a:cs typeface="+mn-ea"/>
              </a:rPr>
              <a:t>等配置项，可以在编译内核时显式开启5级</a:t>
            </a:r>
            <a:r>
              <a:rPr lang="zh-CN" altLang="en-US" sz="2200">
                <a:latin typeface="微软雅黑"/>
                <a:ea typeface="微软雅黑"/>
                <a:cs typeface="+mn-ea"/>
              </a:rPr>
              <a:t>分页</a:t>
            </a:r>
          </a:p>
        </p:txBody>
      </p:sp>
      <p:pic>
        <p:nvPicPr>
          <p:cNvPr id="2" name="图片 2" descr="电脑游戏的截图&#10;&#10;已自动生成说明">
            <a:extLst>
              <a:ext uri="{FF2B5EF4-FFF2-40B4-BE49-F238E27FC236}">
                <a16:creationId xmlns:a16="http://schemas.microsoft.com/office/drawing/2014/main" id="{21033ACD-8FF6-4CB2-B9CA-2D82A594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04" y="2662296"/>
            <a:ext cx="7691887" cy="32159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19785A-4CCA-4701-B23E-6FBEE93F55D2}"/>
              </a:ext>
            </a:extLst>
          </p:cNvPr>
          <p:cNvSpPr txBox="1"/>
          <p:nvPr/>
        </p:nvSpPr>
        <p:spPr>
          <a:xfrm>
            <a:off x="4681269" y="6003737"/>
            <a:ext cx="2830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ea typeface="微软雅黑"/>
              </a:rPr>
              <a:t>图 - Linux中的5级页表结构</a:t>
            </a:r>
            <a:endParaRPr lang="zh-CN" altLang="en-US" sz="1600">
              <a:ea typeface="微软雅黑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586397"/>
      </p:ext>
    </p:extLst>
  </p:cSld>
  <p:clrMapOvr>
    <a:masterClrMapping/>
  </p:clrMapOvr>
</p:sld>
</file>

<file path=ppt/theme/theme1.xml><?xml version="1.0" encoding="utf-8"?>
<a:theme xmlns:a="http://schemas.openxmlformats.org/drawingml/2006/main" name="香山模板-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香山模板-16-9</Template>
  <TotalTime>13</TotalTime>
  <Words>2519</Words>
  <Application>Microsoft Office PowerPoint</Application>
  <PresentationFormat>宽屏</PresentationFormat>
  <Paragraphs>295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Microsoft YaHei</vt:lpstr>
      <vt:lpstr>Microsoft YaHei</vt:lpstr>
      <vt:lpstr>Arial</vt:lpstr>
      <vt:lpstr>Calibri</vt:lpstr>
      <vt:lpstr>Consolas</vt:lpstr>
      <vt:lpstr>Wingdings</vt:lpstr>
      <vt:lpstr>香山模板-16-9</vt:lpstr>
      <vt:lpstr>RISC-V虚拟内存扩展的概念验证</vt:lpstr>
      <vt:lpstr>开发伙伴</vt:lpstr>
      <vt:lpstr>概述</vt:lpstr>
      <vt:lpstr>什么是Sv57？</vt:lpstr>
      <vt:lpstr>如何实现Sv57？</vt:lpstr>
      <vt:lpstr>NutShell上实现Sv57</vt:lpstr>
      <vt:lpstr>NutShell上测试Sv57</vt:lpstr>
      <vt:lpstr>Sv57在Linux上的实现</vt:lpstr>
      <vt:lpstr>Sv57在Linux上的实现</vt:lpstr>
      <vt:lpstr>Sv57在Linux上的实现</vt:lpstr>
      <vt:lpstr>Sv57在Linux上的实现</vt:lpstr>
      <vt:lpstr>Sv57在Linux上的实现</vt:lpstr>
      <vt:lpstr>什么是Svnapot扩展？</vt:lpstr>
      <vt:lpstr>什么是Svnapot扩展？</vt:lpstr>
      <vt:lpstr>如何实现Svnapot扩展？</vt:lpstr>
      <vt:lpstr>NutShell上实现Svnapot扩展</vt:lpstr>
      <vt:lpstr>NutShell上实现Svnapot扩展</vt:lpstr>
      <vt:lpstr>Linux Kernel支持Svnapot拓展</vt:lpstr>
      <vt:lpstr>匿名内存mmap</vt:lpstr>
      <vt:lpstr>内核API适配</vt:lpstr>
      <vt:lpstr>文件缓存</vt:lpstr>
      <vt:lpstr>文件缓存——对比</vt:lpstr>
      <vt:lpstr>Page Table Walk的改进算法的实现</vt:lpstr>
      <vt:lpstr>Page Table Walk的改进算法的实现</vt:lpstr>
      <vt:lpstr>Page Table Walk的改进算法的实现</vt:lpstr>
      <vt:lpstr>Page Table Walk改进算法总结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易难</dc:creator>
  <cp:lastModifiedBy>胡 博涵</cp:lastModifiedBy>
  <cp:revision>128</cp:revision>
  <dcterms:created xsi:type="dcterms:W3CDTF">2021-05-19T10:40:08Z</dcterms:created>
  <dcterms:modified xsi:type="dcterms:W3CDTF">2021-06-19T03:32:07Z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